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292"/>
  </p:normalViewPr>
  <p:slideViewPr>
    <p:cSldViewPr snapToGrid="0" snapToObjects="1">
      <p:cViewPr varScale="1">
        <p:scale>
          <a:sx n="75" d="100"/>
          <a:sy n="7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Manipuler des fichiers XML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Avec Python et XPATH</a:t>
            </a:r>
          </a:p>
        </p:txBody>
      </p:sp>
    </p:spTree>
    <p:extLst>
      <p:ext uri="{BB962C8B-B14F-4D97-AF65-F5344CB8AC3E}">
        <p14:creationId xmlns:p14="http://schemas.microsoft.com/office/powerpoint/2010/main" val="16250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Trouver les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Pour trouver un élément spécifique, utilisez .find() et quelques XPATH.</a:t>
            </a:r>
          </a:p>
          <a:p>
            <a:r>
              <a:rPr lang="en-US"/>
              <a:t>/topic Renvoie l'élément racine &lt;topic&gt;.</a:t>
            </a:r>
          </a:p>
          <a:p>
            <a:r>
              <a:rPr lang="en-US"/>
              <a:t>//titre Renvoie tout élément &lt;titre&gt;.</a:t>
            </a:r>
          </a:p>
          <a:p>
            <a:r>
              <a:rPr lang="en-US"/>
              <a:t>//section/title Renvoie uniquement l'élément &lt;title&gt; qui est un enfant d'un élément &lt;section&gt;.</a:t>
            </a:r>
          </a:p>
          <a:p>
            <a:r>
              <a:rPr lang="en-US"/>
              <a:t>//p[@audience='expert'] Renvoie tout élément &lt;p&gt; où l'attribut @audience est défini comme expert.</a:t>
            </a:r>
          </a:p>
          <a:p>
            <a:r>
              <a:rPr lang="en-US"/>
              <a:t>//p[not(@audience)] Renvoie tout élément &lt;p&gt; où l'attribut @audience est absent.</a:t>
            </a:r>
          </a:p>
          <a:p>
            <a:r>
              <a:rPr lang="en-US"/>
              <a:t>//p[not(@audience='admin')] Renvoie tout élément &lt;p&gt;où l'attribut @audience n'a pas la valeur admin OU est manquant.</a:t>
            </a:r>
          </a:p>
        </p:txBody>
      </p:sp>
    </p:spTree>
    <p:extLst>
      <p:ext uri="{BB962C8B-B14F-4D97-AF65-F5344CB8AC3E}">
        <p14:creationId xmlns:p14="http://schemas.microsoft.com/office/powerpoint/2010/main" val="122327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Installer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Telecharger cet atelier: https://github.com/jamesgawley/xml/</a:t>
            </a:r>
          </a:p>
          <a:p>
            <a:r>
              <a:rPr lang="en-US">
                <a:hlinkClick r:id="rId2"/>
              </a:rPr>
              <a:t>https://www.python.org/downloads/</a:t>
            </a:r>
            <a:endParaRPr lang="en-US"/>
          </a:p>
          <a:p>
            <a:r>
              <a:rPr lang="en-US"/>
              <a:t>On va utiliser le paquet ‘xml’</a:t>
            </a:r>
          </a:p>
        </p:txBody>
      </p:sp>
    </p:spTree>
    <p:extLst>
      <p:ext uri="{BB962C8B-B14F-4D97-AF65-F5344CB8AC3E}">
        <p14:creationId xmlns:p14="http://schemas.microsoft.com/office/powerpoint/2010/main" val="49481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packages (paquets)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Importation d'un paquet</a:t>
            </a:r>
          </a:p>
          <a:p>
            <a:pPr lvl="1"/>
            <a:r>
              <a:rPr lang="en-US"/>
              <a:t>import ______</a:t>
            </a:r>
          </a:p>
          <a:p>
            <a:pPr lvl="1"/>
            <a:r>
              <a:rPr lang="en-US"/>
              <a:t>import ______ as ____</a:t>
            </a:r>
          </a:p>
          <a:p>
            <a:pPr lvl="1"/>
            <a:r>
              <a:rPr lang="en-US"/>
              <a:t>from ______ import _____, _______</a:t>
            </a:r>
          </a:p>
          <a:p>
            <a:r>
              <a:rPr lang="en-US"/>
              <a:t>Où les trouver</a:t>
            </a:r>
          </a:p>
          <a:p>
            <a:pPr lvl="1"/>
            <a:r>
              <a:rPr lang="en-US">
                <a:hlinkClick r:id="rId2"/>
              </a:rPr>
              <a:t>https://docs.python.org/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dir(</a:t>
            </a:r>
            <a:r>
              <a:rPr lang="en-US" u="sng"/>
              <a:t>function</a:t>
            </a:r>
            <a:r>
              <a:rPr lang="en-US"/>
              <a:t>)</a:t>
            </a:r>
          </a:p>
          <a:p>
            <a:r>
              <a:rPr lang="en-US"/>
              <a:t>from inspect import getmembers, isclass, isfunction</a:t>
            </a:r>
          </a:p>
          <a:p>
            <a:r>
              <a:rPr lang="en-US"/>
              <a:t>for (name, member) in getmembers(ET, isfunction):</a:t>
            </a:r>
          </a:p>
          <a:p>
            <a:pPr marL="530352" lvl="1" indent="0">
              <a:buNone/>
            </a:pPr>
            <a:r>
              <a:rPr lang="en-US"/>
              <a:t>   if not name.startswith("_"):</a:t>
            </a:r>
          </a:p>
          <a:p>
            <a:pPr marL="530352" lvl="1" indent="0">
              <a:buNone/>
            </a:pPr>
            <a:r>
              <a:rPr lang="en-US"/>
              <a:t>   print(name)</a:t>
            </a:r>
          </a:p>
        </p:txBody>
      </p:sp>
    </p:spTree>
    <p:extLst>
      <p:ext uri="{BB962C8B-B14F-4D97-AF65-F5344CB8AC3E}">
        <p14:creationId xmlns:p14="http://schemas.microsoft.com/office/powerpoint/2010/main" val="45679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Structure arborescente</a:t>
            </a:r>
          </a:p>
          <a:p>
            <a:r>
              <a:rPr lang="en-US"/>
              <a:t>Chaque nœud n'a qu'un seul parent, et 0+ enfants</a:t>
            </a:r>
          </a:p>
          <a:p>
            <a:r>
              <a:rPr lang="en-US"/>
              <a:t>Un document XML est un arbre où chaque nœud est un élément</a:t>
            </a:r>
          </a:p>
          <a:p>
            <a:r>
              <a:rPr lang="en-US"/>
              <a:t>Un élément est un, ou une paire de balises</a:t>
            </a:r>
          </a:p>
          <a:p>
            <a:pPr lvl="1"/>
            <a:r>
              <a:rPr lang="en-US"/>
              <a:t>peut avoir attributs</a:t>
            </a:r>
          </a:p>
          <a:p>
            <a:pPr lvl="1"/>
            <a:r>
              <a:rPr lang="en-US"/>
              <a:t>peut contient texte</a:t>
            </a:r>
          </a:p>
          <a:p>
            <a:pPr lvl="1"/>
            <a:r>
              <a:rPr lang="en-US"/>
              <a:t>peut contient </a:t>
            </a:r>
            <a:r>
              <a:rPr lang="en-US"/>
              <a:t>d'autres éléments</a:t>
            </a:r>
          </a:p>
        </p:txBody>
      </p:sp>
      <p:pic>
        <p:nvPicPr>
          <p:cNvPr id="1028" name="Picture 4" descr="Dns Tree Structure' Articles at Phil'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867" y="3843866"/>
            <a:ext cx="36099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on va utiliser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fromstring	&lt;- créer un nouvel élément xml</a:t>
            </a:r>
          </a:p>
          <a:p>
            <a:r>
              <a:rPr lang="en-US"/>
              <a:t>tostring	&lt;- imprimer l’element</a:t>
            </a:r>
          </a:p>
          <a:p>
            <a:r>
              <a:rPr lang="en-US"/>
              <a:t>parse	&lt;- lire la structure arborescente</a:t>
            </a:r>
          </a:p>
        </p:txBody>
      </p:sp>
    </p:spTree>
    <p:extLst>
      <p:ext uri="{BB962C8B-B14F-4D97-AF65-F5344CB8AC3E}">
        <p14:creationId xmlns:p14="http://schemas.microsoft.com/office/powerpoint/2010/main" val="83637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Récupérer l'objet ElementTree avec la méthode parse()</a:t>
            </a:r>
          </a:p>
          <a:p>
            <a:r>
              <a:rPr lang="en-US"/>
              <a:t>Récupérer l'élément racine avec la méthode getroot() de l'objet.</a:t>
            </a:r>
          </a:p>
          <a:p>
            <a:r>
              <a:rPr lang="en-US"/>
              <a:t>Obtenir tous les attributs avec .attrib (propriété, pas méthode)</a:t>
            </a:r>
          </a:p>
          <a:p>
            <a:r>
              <a:rPr lang="en-US"/>
              <a:t>Regardez les valeurs d'attributs spécifiques avec .get()</a:t>
            </a:r>
          </a:p>
        </p:txBody>
      </p:sp>
    </p:spTree>
    <p:extLst>
      <p:ext uri="{BB962C8B-B14F-4D97-AF65-F5344CB8AC3E}">
        <p14:creationId xmlns:p14="http://schemas.microsoft.com/office/powerpoint/2010/main" val="150521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Creer les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Creer un élément avec fromstring("&lt;tag&gt;text&lt;/tag&gt;")</a:t>
            </a:r>
          </a:p>
          <a:p>
            <a:r>
              <a:rPr lang="en-US"/>
              <a:t>OU:</a:t>
            </a:r>
          </a:p>
          <a:p>
            <a:pPr marL="530352" lvl="1" indent="0">
              <a:buNone/>
            </a:pPr>
            <a:r>
              <a:rPr lang="en-US"/>
              <a:t>elementobj = ET.Element("tag")</a:t>
            </a:r>
          </a:p>
          <a:p>
            <a:pPr marL="530352" lvl="1" indent="0">
              <a:buNone/>
            </a:pPr>
            <a:r>
              <a:rPr lang="en-US"/>
              <a:t>elementobj.text = "text"</a:t>
            </a:r>
          </a:p>
          <a:p>
            <a:r>
              <a:rPr lang="en-US"/>
              <a:t>En tous les cas, ajouter avec l'ajouter à l'arbre avec la fonction append() de l'élément parent</a:t>
            </a:r>
          </a:p>
        </p:txBody>
      </p:sp>
    </p:spTree>
    <p:extLst>
      <p:ext uri="{BB962C8B-B14F-4D97-AF65-F5344CB8AC3E}">
        <p14:creationId xmlns:p14="http://schemas.microsoft.com/office/powerpoint/2010/main" val="113592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Changer les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Définir un nouvel attribut ou remplacer un ancien attribut avec .set(nom_attribut, valeur_attribut)</a:t>
            </a:r>
          </a:p>
          <a:p>
            <a:r>
              <a:rPr lang="en-US"/>
              <a:t>Supprimer un élément avec del()</a:t>
            </a:r>
          </a:p>
          <a:p>
            <a:pPr lvl="1"/>
            <a:r>
              <a:rPr lang="en-US"/>
              <a:t>trouver/copie l’</a:t>
            </a:r>
            <a:r>
              <a:rPr lang="en-US"/>
              <a:t>élément</a:t>
            </a:r>
          </a:p>
          <a:p>
            <a:pPr lvl="1"/>
            <a:r>
              <a:rPr lang="en-US"/>
              <a:t>supprimer la ‘copie’</a:t>
            </a:r>
            <a:endParaRPr lang="en-US"/>
          </a:p>
          <a:p>
            <a:r>
              <a:rPr lang="en-US"/>
              <a:t>Sauvegarder les changements avec .write() sur l'objet arbre d'éléments</a:t>
            </a:r>
          </a:p>
        </p:txBody>
      </p:sp>
    </p:spTree>
    <p:extLst>
      <p:ext uri="{BB962C8B-B14F-4D97-AF65-F5344CB8AC3E}">
        <p14:creationId xmlns:p14="http://schemas.microsoft.com/office/powerpoint/2010/main" val="842053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130</TotalTime>
  <Words>384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Arial</vt:lpstr>
      <vt:lpstr>Crop</vt:lpstr>
      <vt:lpstr>Manipuler des fichiers XML</vt:lpstr>
      <vt:lpstr>Installer Python</vt:lpstr>
      <vt:lpstr>Python packages (paquets)</vt:lpstr>
      <vt:lpstr>Inspecting a function</vt:lpstr>
      <vt:lpstr>XML</vt:lpstr>
      <vt:lpstr>Functions on va utiliser</vt:lpstr>
      <vt:lpstr>Parse tree &amp; Attributes</vt:lpstr>
      <vt:lpstr>Creer les elements</vt:lpstr>
      <vt:lpstr>Changer les elements</vt:lpstr>
      <vt:lpstr>Trouver les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2021-12-14T21:10:28Z</dcterms:created>
  <dcterms:modified xsi:type="dcterms:W3CDTF">2021-12-14T23:20:45Z</dcterms:modified>
</cp:coreProperties>
</file>