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46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91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504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93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64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618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79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6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1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16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4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04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57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55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017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877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 dirty="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 dirty="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1438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HP</cp:lastModifiedBy>
  <cp:revision>1</cp:revision>
  <dcterms:created xsi:type="dcterms:W3CDTF">2019-12-16T08:48:21Z</dcterms:created>
  <dcterms:modified xsi:type="dcterms:W3CDTF">2019-12-16T08:52:03Z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2019-12-16T00:00:00Z</vt:filetime>
  </property>
</Properties>
</file>