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9" r:id="rId5"/>
    <p:sldId id="258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6A6"/>
    <a:srgbClr val="E200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0" autoAdjust="0"/>
    <p:restoredTop sz="94660"/>
  </p:normalViewPr>
  <p:slideViewPr>
    <p:cSldViewPr snapToGrid="0">
      <p:cViewPr>
        <p:scale>
          <a:sx n="48" d="100"/>
          <a:sy n="48" d="100"/>
        </p:scale>
        <p:origin x="364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80BF-621C-4E33-9494-7121CA2D4EFA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F38B3-3629-406D-9E67-B8BDBD09C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818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80BF-621C-4E33-9494-7121CA2D4EFA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F38B3-3629-406D-9E67-B8BDBD09C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86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80BF-621C-4E33-9494-7121CA2D4EFA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F38B3-3629-406D-9E67-B8BDBD09C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7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80BF-621C-4E33-9494-7121CA2D4EFA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F38B3-3629-406D-9E67-B8BDBD09C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474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80BF-621C-4E33-9494-7121CA2D4EFA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F38B3-3629-406D-9E67-B8BDBD09C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270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80BF-621C-4E33-9494-7121CA2D4EFA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F38B3-3629-406D-9E67-B8BDBD09C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475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80BF-621C-4E33-9494-7121CA2D4EFA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F38B3-3629-406D-9E67-B8BDBD09C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389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80BF-621C-4E33-9494-7121CA2D4EFA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F38B3-3629-406D-9E67-B8BDBD09C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73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80BF-621C-4E33-9494-7121CA2D4EFA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F38B3-3629-406D-9E67-B8BDBD09C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913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80BF-621C-4E33-9494-7121CA2D4EFA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F38B3-3629-406D-9E67-B8BDBD09C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33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80BF-621C-4E33-9494-7121CA2D4EFA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F38B3-3629-406D-9E67-B8BDBD09C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205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380BF-621C-4E33-9494-7121CA2D4EFA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F38B3-3629-406D-9E67-B8BDBD09C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467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 rot="16200000">
            <a:off x="3288623" y="-765550"/>
            <a:ext cx="6309420" cy="8548582"/>
          </a:xfrm>
          <a:prstGeom prst="rect">
            <a:avLst/>
          </a:prstGeom>
          <a:gradFill flip="none" rotWithShape="1">
            <a:gsLst>
              <a:gs pos="14000">
                <a:schemeClr val="tx1"/>
              </a:gs>
              <a:gs pos="32000">
                <a:schemeClr val="dk1">
                  <a:lumMod val="99000"/>
                  <a:satMod val="120000"/>
                  <a:shade val="78000"/>
                </a:schemeClr>
              </a:gs>
            </a:gsLst>
            <a:lin ang="16200000" scaled="1"/>
            <a:tileRect/>
          </a:gra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vert" wrap="square" rtlCol="0">
            <a:spAutoFit/>
          </a:bodyPr>
          <a:lstStyle/>
          <a:p>
            <a:pPr algn="ctr"/>
            <a:r>
              <a:rPr lang="en-US" sz="19900" kern="2100" spc="600" dirty="0" smtClean="0">
                <a:ln>
                  <a:solidFill>
                    <a:srgbClr val="FF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Rap is</a:t>
            </a:r>
            <a:endParaRPr lang="en-US" sz="19900" kern="2100" spc="600" dirty="0">
              <a:ln>
                <a:solidFill>
                  <a:srgbClr val="FF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lgerian" panose="04020705040A02060702" pitchFamily="82" charset="0"/>
            </a:endParaRPr>
          </a:p>
          <a:p>
            <a:pPr algn="ctr"/>
            <a:r>
              <a:rPr lang="en-US" sz="19900" kern="2100" spc="600" dirty="0" smtClean="0">
                <a:ln>
                  <a:solidFill>
                    <a:srgbClr val="FF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life  </a:t>
            </a:r>
            <a:endParaRPr lang="en-US" sz="19900" kern="2100" spc="600" dirty="0">
              <a:ln>
                <a:solidFill>
                  <a:srgbClr val="FF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9656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216449" y="2420917"/>
            <a:ext cx="2672907" cy="27182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8805">
                        <a14:foregroundMark x1="64940" y1="22886" x2="76096" y2="24876"/>
                        <a14:foregroundMark x1="56574" y1="24378" x2="56574" y2="25871"/>
                        <a14:foregroundMark x1="52988" y1="25871" x2="52590" y2="26866"/>
                        <a14:foregroundMark x1="46614" y1="11443" x2="46614" y2="11443"/>
                        <a14:foregroundMark x1="50199" y1="11443" x2="50199" y2="11443"/>
                        <a14:foregroundMark x1="84462" y1="9453" x2="84462" y2="9453"/>
                        <a14:foregroundMark x1="33466" y1="14925" x2="33466" y2="14925"/>
                        <a14:foregroundMark x1="27490" y1="34826" x2="27490" y2="34826"/>
                        <a14:foregroundMark x1="22709" y1="39801" x2="22709" y2="39801"/>
                        <a14:foregroundMark x1="31076" y1="40299" x2="31076" y2="40299"/>
                        <a14:foregroundMark x1="20717" y1="53234" x2="20717" y2="53234"/>
                        <a14:backgroundMark x1="55378" y1="91542" x2="60159" y2="90050"/>
                      </a14:backgroundRemoval>
                    </a14:imgEffect>
                    <a14:imgEffect>
                      <a14:artisticPlasticWrap/>
                    </a14:imgEffect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515" y="2822775"/>
            <a:ext cx="2390775" cy="1914525"/>
          </a:xfrm>
          <a:prstGeom prst="rect">
            <a:avLst/>
          </a:prstGeom>
          <a:effectLst>
            <a:glow>
              <a:schemeClr val="accent1">
                <a:alpha val="41000"/>
              </a:schemeClr>
            </a:glow>
            <a:softEdge rad="0"/>
          </a:effectLst>
          <a:scene3d>
            <a:camera prst="orthographicFront"/>
            <a:lightRig rig="threePt" dir="t"/>
          </a:scene3d>
          <a:sp3d prstMaterial="metal"/>
        </p:spPr>
      </p:pic>
    </p:spTree>
    <p:extLst>
      <p:ext uri="{BB962C8B-B14F-4D97-AF65-F5344CB8AC3E}">
        <p14:creationId xmlns:p14="http://schemas.microsoft.com/office/powerpoint/2010/main" val="203551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56578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075" b="93160" l="9966" r="89863">
                        <a14:foregroundMark x1="66495" y1="63443" x2="73024" y2="64858"/>
                        <a14:foregroundMark x1="67182" y1="71462" x2="67182" y2="71462"/>
                        <a14:foregroundMark x1="39175" y1="7547" x2="39175" y2="7547"/>
                        <a14:foregroundMark x1="29725" y1="56368" x2="29725" y2="56368"/>
                        <a14:foregroundMark x1="18041" y1="92217" x2="18041" y2="92217"/>
                        <a14:foregroundMark x1="78694" y1="93160" x2="78694" y2="93160"/>
                        <a14:foregroundMark x1="50687" y1="22642" x2="50687" y2="22642"/>
                        <a14:foregroundMark x1="49141" y1="21934" x2="49141" y2="21934"/>
                        <a14:foregroundMark x1="49141" y1="19811" x2="49141" y2="19811"/>
                        <a14:foregroundMark x1="30584" y1="22877" x2="30584" y2="22877"/>
                        <a14:foregroundMark x1="64089" y1="79245" x2="64089" y2="7924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834" y="1819456"/>
            <a:ext cx="5549741" cy="3941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62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2735858" y="-1366287"/>
            <a:ext cx="12437711" cy="12403395"/>
            <a:chOff x="2314242" y="-496301"/>
            <a:chExt cx="12437711" cy="12403395"/>
          </a:xfrm>
        </p:grpSpPr>
        <p:sp>
          <p:nvSpPr>
            <p:cNvPr id="5" name="Rectangle 4"/>
            <p:cNvSpPr/>
            <p:nvPr/>
          </p:nvSpPr>
          <p:spPr>
            <a:xfrm>
              <a:off x="2314242" y="-496301"/>
              <a:ext cx="7258718" cy="1240339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80000" b="1" dirty="0" smtClean="0">
                  <a:solidFill>
                    <a:srgbClr val="FF0000"/>
                  </a:solidFill>
                  <a:latin typeface="Viner Hand ITC" panose="03070502030502020203" pitchFamily="66" charset="0"/>
                </a:rPr>
                <a:t>R</a:t>
              </a:r>
              <a:endParaRPr lang="en-US" sz="80000" b="1" dirty="0">
                <a:solidFill>
                  <a:srgbClr val="FF0000"/>
                </a:solidFill>
                <a:latin typeface="Viner Hand ITC" panose="03070502030502020203" pitchFamily="66" charset="0"/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19181E"/>
                </a:clrFrom>
                <a:clrTo>
                  <a:srgbClr val="19181E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200" b="90000" l="5042" r="94958">
                          <a14:foregroundMark x1="17227" y1="11200" x2="22269" y2="9200"/>
                          <a14:foregroundMark x1="27731" y1="35200" x2="27731" y2="33200"/>
                          <a14:foregroundMark x1="24370" y1="35600" x2="23950" y2="33600"/>
                          <a14:foregroundMark x1="17227" y1="56400" x2="56303" y2="58800"/>
                          <a14:foregroundMark x1="62605" y1="64400" x2="83613" y2="80800"/>
                          <a14:foregroundMark x1="11345" y1="83200" x2="5882" y2="88800"/>
                          <a14:foregroundMark x1="44958" y1="60400" x2="31933" y2="25600"/>
                          <a14:foregroundMark x1="21429" y1="10400" x2="23529" y2="50000"/>
                          <a14:foregroundMark x1="89076" y1="66000" x2="94958" y2="69200"/>
                          <a14:backgroundMark x1="67647" y1="65200" x2="65126" y2="64800"/>
                        </a14:backgroundRemoval>
                      </a14:imgEffect>
                      <a14:imgEffect>
                        <a14:sharpenSoften amount="-6000"/>
                      </a14:imgEffect>
                      <a14:imgEffect>
                        <a14:colorTemperature colorTemp="8361"/>
                      </a14:imgEffect>
                      <a14:imgEffect>
                        <a14:saturation sat="0"/>
                      </a14:imgEffect>
                      <a14:imgEffect>
                        <a14:brightnessContrast contrast="-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44653" y="-496301"/>
              <a:ext cx="7607300" cy="79908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24234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73719" y="-2348332"/>
            <a:ext cx="9748284" cy="9748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16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1" h="6858000">
                <a:moveTo>
                  <a:pt x="6253705" y="3033354"/>
                </a:moveTo>
                <a:cubicBezTo>
                  <a:pt x="6254059" y="3033354"/>
                  <a:pt x="6254412" y="3033354"/>
                  <a:pt x="6254766" y="3033354"/>
                </a:cubicBezTo>
                <a:cubicBezTo>
                  <a:pt x="6353290" y="3219916"/>
                  <a:pt x="6490231" y="3402347"/>
                  <a:pt x="6655928" y="3577368"/>
                </a:cubicBezTo>
                <a:cubicBezTo>
                  <a:pt x="6449985" y="3577368"/>
                  <a:pt x="6244043" y="3577368"/>
                  <a:pt x="6038101" y="3577368"/>
                </a:cubicBezTo>
                <a:cubicBezTo>
                  <a:pt x="6144530" y="3401636"/>
                  <a:pt x="6219365" y="3216978"/>
                  <a:pt x="6253705" y="3033354"/>
                </a:cubicBezTo>
                <a:close/>
                <a:moveTo>
                  <a:pt x="6693101" y="2783107"/>
                </a:moveTo>
                <a:cubicBezTo>
                  <a:pt x="6664684" y="2783107"/>
                  <a:pt x="6643133" y="2783936"/>
                  <a:pt x="6628387" y="2785580"/>
                </a:cubicBezTo>
                <a:cubicBezTo>
                  <a:pt x="6613564" y="2787233"/>
                  <a:pt x="6605762" y="2791523"/>
                  <a:pt x="6604771" y="2798439"/>
                </a:cubicBezTo>
                <a:cubicBezTo>
                  <a:pt x="6603778" y="2805371"/>
                  <a:pt x="6609479" y="2815611"/>
                  <a:pt x="6622319" y="2829101"/>
                </a:cubicBezTo>
                <a:cubicBezTo>
                  <a:pt x="6635214" y="2842647"/>
                  <a:pt x="6656033" y="2861750"/>
                  <a:pt x="6685559" y="2885975"/>
                </a:cubicBezTo>
                <a:cubicBezTo>
                  <a:pt x="6985105" y="3133826"/>
                  <a:pt x="7366710" y="3363340"/>
                  <a:pt x="7810676" y="3583303"/>
                </a:cubicBezTo>
                <a:cubicBezTo>
                  <a:pt x="7984741" y="3733319"/>
                  <a:pt x="8158806" y="3883335"/>
                  <a:pt x="8332872" y="4033351"/>
                </a:cubicBezTo>
                <a:cubicBezTo>
                  <a:pt x="8340523" y="4039946"/>
                  <a:pt x="8351845" y="4045888"/>
                  <a:pt x="8366882" y="4051156"/>
                </a:cubicBezTo>
                <a:cubicBezTo>
                  <a:pt x="8381962" y="4056438"/>
                  <a:pt x="8403012" y="4060722"/>
                  <a:pt x="8430052" y="4064014"/>
                </a:cubicBezTo>
                <a:cubicBezTo>
                  <a:pt x="8457166" y="4067316"/>
                  <a:pt x="8490674" y="4069951"/>
                  <a:pt x="8530571" y="4071927"/>
                </a:cubicBezTo>
                <a:cubicBezTo>
                  <a:pt x="8570542" y="4073907"/>
                  <a:pt x="8619840" y="4074894"/>
                  <a:pt x="8678406" y="4074894"/>
                </a:cubicBezTo>
                <a:cubicBezTo>
                  <a:pt x="8735468" y="4074894"/>
                  <a:pt x="8781798" y="4073907"/>
                  <a:pt x="8817333" y="4071927"/>
                </a:cubicBezTo>
                <a:cubicBezTo>
                  <a:pt x="8852792" y="4069951"/>
                  <a:pt x="8879384" y="4067318"/>
                  <a:pt x="8897105" y="4064014"/>
                </a:cubicBezTo>
                <a:cubicBezTo>
                  <a:pt x="8914754" y="4060724"/>
                  <a:pt x="8924587" y="4056439"/>
                  <a:pt x="8926559" y="4051156"/>
                </a:cubicBezTo>
                <a:cubicBezTo>
                  <a:pt x="8928524" y="4045889"/>
                  <a:pt x="8924632" y="4039946"/>
                  <a:pt x="8914990" y="4033351"/>
                </a:cubicBezTo>
                <a:cubicBezTo>
                  <a:pt x="8695626" y="3883335"/>
                  <a:pt x="8476262" y="3733319"/>
                  <a:pt x="8256898" y="3583303"/>
                </a:cubicBezTo>
                <a:cubicBezTo>
                  <a:pt x="8108063" y="3336975"/>
                  <a:pt x="7860981" y="3103628"/>
                  <a:pt x="7553218" y="2885975"/>
                </a:cubicBezTo>
                <a:cubicBezTo>
                  <a:pt x="7519388" y="2862083"/>
                  <a:pt x="7490700" y="2843415"/>
                  <a:pt x="7467823" y="2829596"/>
                </a:cubicBezTo>
                <a:cubicBezTo>
                  <a:pt x="7444854" y="2815720"/>
                  <a:pt x="7423638" y="2805382"/>
                  <a:pt x="7404434" y="2798439"/>
                </a:cubicBezTo>
                <a:cubicBezTo>
                  <a:pt x="7385337" y="2791534"/>
                  <a:pt x="7366112" y="2787232"/>
                  <a:pt x="7346706" y="2785580"/>
                </a:cubicBezTo>
                <a:cubicBezTo>
                  <a:pt x="7327380" y="2783935"/>
                  <a:pt x="7303021" y="2783107"/>
                  <a:pt x="7273571" y="2783107"/>
                </a:cubicBezTo>
                <a:cubicBezTo>
                  <a:pt x="7251355" y="2783107"/>
                  <a:pt x="7234637" y="2783769"/>
                  <a:pt x="7223379" y="2785085"/>
                </a:cubicBezTo>
                <a:cubicBezTo>
                  <a:pt x="7212068" y="2786407"/>
                  <a:pt x="7205747" y="2789057"/>
                  <a:pt x="7204268" y="2792998"/>
                </a:cubicBezTo>
                <a:cubicBezTo>
                  <a:pt x="7202777" y="2796970"/>
                  <a:pt x="7204962" y="2802047"/>
                  <a:pt x="7210897" y="2808329"/>
                </a:cubicBezTo>
                <a:cubicBezTo>
                  <a:pt x="7216799" y="2814576"/>
                  <a:pt x="7226664" y="2822982"/>
                  <a:pt x="7240500" y="2833552"/>
                </a:cubicBezTo>
                <a:cubicBezTo>
                  <a:pt x="7361561" y="2934962"/>
                  <a:pt x="7469902" y="3039133"/>
                  <a:pt x="7562861" y="3146113"/>
                </a:cubicBezTo>
                <a:cubicBezTo>
                  <a:pt x="7590344" y="3176227"/>
                  <a:pt x="7618622" y="3208175"/>
                  <a:pt x="7647412" y="3242057"/>
                </a:cubicBezTo>
                <a:cubicBezTo>
                  <a:pt x="7675771" y="3275434"/>
                  <a:pt x="7704598" y="3310054"/>
                  <a:pt x="7733852" y="3345915"/>
                </a:cubicBezTo>
                <a:cubicBezTo>
                  <a:pt x="7732907" y="3345915"/>
                  <a:pt x="7731961" y="3345915"/>
                  <a:pt x="7731015" y="3345915"/>
                </a:cubicBezTo>
                <a:cubicBezTo>
                  <a:pt x="7662936" y="3309235"/>
                  <a:pt x="7598524" y="3273933"/>
                  <a:pt x="7537654" y="3240079"/>
                </a:cubicBezTo>
                <a:cubicBezTo>
                  <a:pt x="7477587" y="3206673"/>
                  <a:pt x="7420543" y="3174676"/>
                  <a:pt x="7366440" y="3144135"/>
                </a:cubicBezTo>
                <a:cubicBezTo>
                  <a:pt x="7185529" y="3041756"/>
                  <a:pt x="7017046" y="2937140"/>
                  <a:pt x="6862434" y="2829596"/>
                </a:cubicBezTo>
                <a:cubicBezTo>
                  <a:pt x="6848830" y="2820387"/>
                  <a:pt x="6836941" y="2812795"/>
                  <a:pt x="6826722" y="2806846"/>
                </a:cubicBezTo>
                <a:cubicBezTo>
                  <a:pt x="6816553" y="2800926"/>
                  <a:pt x="6805416" y="2796143"/>
                  <a:pt x="6793313" y="2792504"/>
                </a:cubicBezTo>
                <a:cubicBezTo>
                  <a:pt x="6781291" y="2788889"/>
                  <a:pt x="6767522" y="2786407"/>
                  <a:pt x="6751972" y="2785085"/>
                </a:cubicBezTo>
                <a:cubicBezTo>
                  <a:pt x="6736477" y="2783769"/>
                  <a:pt x="6716867" y="2783107"/>
                  <a:pt x="6693101" y="2783107"/>
                </a:cubicBezTo>
                <a:close/>
                <a:moveTo>
                  <a:pt x="6214270" y="2783107"/>
                </a:moveTo>
                <a:cubicBezTo>
                  <a:pt x="6187920" y="2783107"/>
                  <a:pt x="6166788" y="2783603"/>
                  <a:pt x="6150840" y="2784591"/>
                </a:cubicBezTo>
                <a:cubicBezTo>
                  <a:pt x="6134845" y="2785581"/>
                  <a:pt x="6122366" y="2787904"/>
                  <a:pt x="6113345" y="2791514"/>
                </a:cubicBezTo>
                <a:cubicBezTo>
                  <a:pt x="6104242" y="2795158"/>
                  <a:pt x="6097573" y="2800435"/>
                  <a:pt x="6093277" y="2807340"/>
                </a:cubicBezTo>
                <a:cubicBezTo>
                  <a:pt x="6088957" y="2814283"/>
                  <a:pt x="6085051" y="2823346"/>
                  <a:pt x="6081497" y="2834541"/>
                </a:cubicBezTo>
                <a:cubicBezTo>
                  <a:pt x="5957935" y="3229453"/>
                  <a:pt x="5637338" y="3619749"/>
                  <a:pt x="5208005" y="3970048"/>
                </a:cubicBezTo>
                <a:cubicBezTo>
                  <a:pt x="5179826" y="3993231"/>
                  <a:pt x="5159897" y="4011606"/>
                  <a:pt x="5148685" y="4025439"/>
                </a:cubicBezTo>
                <a:cubicBezTo>
                  <a:pt x="5137448" y="4039302"/>
                  <a:pt x="5137289" y="4050028"/>
                  <a:pt x="5148453" y="4057585"/>
                </a:cubicBezTo>
                <a:cubicBezTo>
                  <a:pt x="5159696" y="4065195"/>
                  <a:pt x="5184392" y="4069951"/>
                  <a:pt x="5222460" y="4071927"/>
                </a:cubicBezTo>
                <a:cubicBezTo>
                  <a:pt x="5260604" y="4073907"/>
                  <a:pt x="5314245" y="4074894"/>
                  <a:pt x="5383321" y="4074894"/>
                </a:cubicBezTo>
                <a:cubicBezTo>
                  <a:pt x="5447893" y="4074894"/>
                  <a:pt x="5500276" y="4074236"/>
                  <a:pt x="5540430" y="4072916"/>
                </a:cubicBezTo>
                <a:cubicBezTo>
                  <a:pt x="5580529" y="4071598"/>
                  <a:pt x="5611873" y="4069131"/>
                  <a:pt x="5634437" y="4065498"/>
                </a:cubicBezTo>
                <a:cubicBezTo>
                  <a:pt x="5656922" y="4061877"/>
                  <a:pt x="5673662" y="4056939"/>
                  <a:pt x="5684651" y="4050661"/>
                </a:cubicBezTo>
                <a:cubicBezTo>
                  <a:pt x="5695594" y="4044410"/>
                  <a:pt x="5704933" y="4036662"/>
                  <a:pt x="5712648" y="4027417"/>
                </a:cubicBezTo>
                <a:cubicBezTo>
                  <a:pt x="5788176" y="3945301"/>
                  <a:pt x="5857361" y="3861829"/>
                  <a:pt x="5919346" y="3777170"/>
                </a:cubicBezTo>
                <a:cubicBezTo>
                  <a:pt x="6229087" y="3777170"/>
                  <a:pt x="6538828" y="3777170"/>
                  <a:pt x="6848568" y="3777170"/>
                </a:cubicBezTo>
                <a:cubicBezTo>
                  <a:pt x="6944161" y="3864309"/>
                  <a:pt x="7046961" y="3949992"/>
                  <a:pt x="7156278" y="4034340"/>
                </a:cubicBezTo>
                <a:cubicBezTo>
                  <a:pt x="7166889" y="4042926"/>
                  <a:pt x="7178136" y="4049846"/>
                  <a:pt x="7189996" y="4055112"/>
                </a:cubicBezTo>
                <a:cubicBezTo>
                  <a:pt x="7201895" y="4060396"/>
                  <a:pt x="7219915" y="4064513"/>
                  <a:pt x="7244059" y="4067476"/>
                </a:cubicBezTo>
                <a:cubicBezTo>
                  <a:pt x="7268268" y="4070447"/>
                  <a:pt x="7302070" y="4072422"/>
                  <a:pt x="7345441" y="4073411"/>
                </a:cubicBezTo>
                <a:cubicBezTo>
                  <a:pt x="7388856" y="4074400"/>
                  <a:pt x="7448872" y="4074894"/>
                  <a:pt x="7525458" y="4074894"/>
                </a:cubicBezTo>
                <a:cubicBezTo>
                  <a:pt x="7599039" y="4074894"/>
                  <a:pt x="7656200" y="4074071"/>
                  <a:pt x="7696888" y="4072422"/>
                </a:cubicBezTo>
                <a:cubicBezTo>
                  <a:pt x="7737505" y="4070774"/>
                  <a:pt x="7763100" y="4066514"/>
                  <a:pt x="7773586" y="4059563"/>
                </a:cubicBezTo>
                <a:cubicBezTo>
                  <a:pt x="7783991" y="4052666"/>
                  <a:pt x="7780864" y="4042269"/>
                  <a:pt x="7764432" y="4028406"/>
                </a:cubicBezTo>
                <a:cubicBezTo>
                  <a:pt x="7748036" y="4014574"/>
                  <a:pt x="7720914" y="3995863"/>
                  <a:pt x="7683490" y="3972026"/>
                </a:cubicBezTo>
                <a:cubicBezTo>
                  <a:pt x="7118719" y="3619751"/>
                  <a:pt x="6662464" y="3242615"/>
                  <a:pt x="6383674" y="2837509"/>
                </a:cubicBezTo>
                <a:cubicBezTo>
                  <a:pt x="6375419" y="2825006"/>
                  <a:pt x="6367670" y="2815112"/>
                  <a:pt x="6360364" y="2807835"/>
                </a:cubicBezTo>
                <a:cubicBezTo>
                  <a:pt x="6353106" y="2800605"/>
                  <a:pt x="6343750" y="2795157"/>
                  <a:pt x="6332252" y="2791514"/>
                </a:cubicBezTo>
                <a:cubicBezTo>
                  <a:pt x="6320852" y="2787904"/>
                  <a:pt x="6305966" y="2785581"/>
                  <a:pt x="6287538" y="2784591"/>
                </a:cubicBezTo>
                <a:cubicBezTo>
                  <a:pt x="6269162" y="2783603"/>
                  <a:pt x="6244753" y="2783107"/>
                  <a:pt x="6214270" y="2783107"/>
                </a:cubicBezTo>
                <a:close/>
                <a:moveTo>
                  <a:pt x="5330081" y="2767281"/>
                </a:moveTo>
                <a:cubicBezTo>
                  <a:pt x="5252877" y="2767281"/>
                  <a:pt x="5161689" y="2783528"/>
                  <a:pt x="5051481" y="2813770"/>
                </a:cubicBezTo>
                <a:cubicBezTo>
                  <a:pt x="4935801" y="2845513"/>
                  <a:pt x="4802433" y="2890718"/>
                  <a:pt x="4649104" y="2947795"/>
                </a:cubicBezTo>
                <a:cubicBezTo>
                  <a:pt x="4488896" y="3007433"/>
                  <a:pt x="4311988" y="3078144"/>
                  <a:pt x="4119685" y="3160455"/>
                </a:cubicBezTo>
                <a:cubicBezTo>
                  <a:pt x="3922221" y="3244975"/>
                  <a:pt x="3719402" y="3338002"/>
                  <a:pt x="3517224" y="3442848"/>
                </a:cubicBezTo>
                <a:cubicBezTo>
                  <a:pt x="3321404" y="3544398"/>
                  <a:pt x="3171351" y="3633877"/>
                  <a:pt x="3074610" y="3715350"/>
                </a:cubicBezTo>
                <a:cubicBezTo>
                  <a:pt x="2981086" y="3794114"/>
                  <a:pt x="2941056" y="3864591"/>
                  <a:pt x="2961849" y="3919108"/>
                </a:cubicBezTo>
                <a:cubicBezTo>
                  <a:pt x="2983559" y="3976031"/>
                  <a:pt x="3067095" y="4017920"/>
                  <a:pt x="3202047" y="4046705"/>
                </a:cubicBezTo>
                <a:cubicBezTo>
                  <a:pt x="3306704" y="4069027"/>
                  <a:pt x="3439503" y="4082483"/>
                  <a:pt x="3598627" y="4087969"/>
                </a:cubicBezTo>
                <a:cubicBezTo>
                  <a:pt x="3654536" y="4088887"/>
                  <a:pt x="3710499" y="4089804"/>
                  <a:pt x="3766514" y="4090720"/>
                </a:cubicBezTo>
                <a:cubicBezTo>
                  <a:pt x="3766519" y="4090720"/>
                  <a:pt x="3766524" y="4090720"/>
                  <a:pt x="3766529" y="4090720"/>
                </a:cubicBezTo>
                <a:cubicBezTo>
                  <a:pt x="3848244" y="4089073"/>
                  <a:pt x="3929828" y="4087424"/>
                  <a:pt x="4011278" y="4085775"/>
                </a:cubicBezTo>
                <a:cubicBezTo>
                  <a:pt x="4093891" y="4082483"/>
                  <a:pt x="4177092" y="4077552"/>
                  <a:pt x="4260688" y="4070938"/>
                </a:cubicBezTo>
                <a:cubicBezTo>
                  <a:pt x="4343770" y="4064364"/>
                  <a:pt x="4424858" y="4056470"/>
                  <a:pt x="4503828" y="4047199"/>
                </a:cubicBezTo>
                <a:cubicBezTo>
                  <a:pt x="4582132" y="4038006"/>
                  <a:pt x="4648142" y="4029098"/>
                  <a:pt x="4702045" y="4020493"/>
                </a:cubicBezTo>
                <a:cubicBezTo>
                  <a:pt x="4755534" y="4011953"/>
                  <a:pt x="4794852" y="4000268"/>
                  <a:pt x="4820061" y="3985379"/>
                </a:cubicBezTo>
                <a:cubicBezTo>
                  <a:pt x="4845094" y="3970595"/>
                  <a:pt x="4864070" y="3953233"/>
                  <a:pt x="4877260" y="3933451"/>
                </a:cubicBezTo>
                <a:cubicBezTo>
                  <a:pt x="4990471" y="3763652"/>
                  <a:pt x="5103682" y="3593854"/>
                  <a:pt x="5216892" y="3424055"/>
                </a:cubicBezTo>
                <a:cubicBezTo>
                  <a:pt x="5225685" y="3410867"/>
                  <a:pt x="5230986" y="3399155"/>
                  <a:pt x="5232965" y="3388942"/>
                </a:cubicBezTo>
                <a:cubicBezTo>
                  <a:pt x="5234945" y="3378713"/>
                  <a:pt x="5233862" y="3370006"/>
                  <a:pt x="5229741" y="3362730"/>
                </a:cubicBezTo>
                <a:cubicBezTo>
                  <a:pt x="5225644" y="3355499"/>
                  <a:pt x="5219029" y="3350048"/>
                  <a:pt x="5209761" y="3346409"/>
                </a:cubicBezTo>
                <a:cubicBezTo>
                  <a:pt x="5200554" y="3342794"/>
                  <a:pt x="5188447" y="3340969"/>
                  <a:pt x="5173374" y="3340969"/>
                </a:cubicBezTo>
                <a:cubicBezTo>
                  <a:pt x="4967538" y="3340969"/>
                  <a:pt x="4761702" y="3340969"/>
                  <a:pt x="4555865" y="3340969"/>
                </a:cubicBezTo>
                <a:cubicBezTo>
                  <a:pt x="4547387" y="3340969"/>
                  <a:pt x="4537568" y="3342788"/>
                  <a:pt x="4526375" y="3346409"/>
                </a:cubicBezTo>
                <a:cubicBezTo>
                  <a:pt x="4515147" y="3350042"/>
                  <a:pt x="4502312" y="3355653"/>
                  <a:pt x="4487844" y="3363224"/>
                </a:cubicBezTo>
                <a:cubicBezTo>
                  <a:pt x="4473329" y="3370819"/>
                  <a:pt x="4456787" y="3380875"/>
                  <a:pt x="4438221" y="3393393"/>
                </a:cubicBezTo>
                <a:cubicBezTo>
                  <a:pt x="4419622" y="3405932"/>
                  <a:pt x="4398383" y="3421417"/>
                  <a:pt x="4374564" y="3439881"/>
                </a:cubicBezTo>
                <a:cubicBezTo>
                  <a:pt x="4328626" y="3475489"/>
                  <a:pt x="4301319" y="3500664"/>
                  <a:pt x="4293073" y="3515548"/>
                </a:cubicBezTo>
                <a:cubicBezTo>
                  <a:pt x="4284880" y="3530337"/>
                  <a:pt x="4290827" y="3537804"/>
                  <a:pt x="4310486" y="3537804"/>
                </a:cubicBezTo>
                <a:cubicBezTo>
                  <a:pt x="4444272" y="3537804"/>
                  <a:pt x="4578058" y="3537804"/>
                  <a:pt x="4711844" y="3537804"/>
                </a:cubicBezTo>
                <a:cubicBezTo>
                  <a:pt x="4616255" y="3636715"/>
                  <a:pt x="4520667" y="3735627"/>
                  <a:pt x="4425078" y="3834539"/>
                </a:cubicBezTo>
                <a:cubicBezTo>
                  <a:pt x="4363197" y="3847803"/>
                  <a:pt x="4299904" y="3857640"/>
                  <a:pt x="4235478" y="3864212"/>
                </a:cubicBezTo>
                <a:cubicBezTo>
                  <a:pt x="4170625" y="3870828"/>
                  <a:pt x="4108364" y="3874104"/>
                  <a:pt x="4049026" y="3874104"/>
                </a:cubicBezTo>
                <a:cubicBezTo>
                  <a:pt x="3927655" y="3874104"/>
                  <a:pt x="3828988" y="3864808"/>
                  <a:pt x="3754864" y="3845419"/>
                </a:cubicBezTo>
                <a:cubicBezTo>
                  <a:pt x="3682774" y="3826562"/>
                  <a:pt x="3638936" y="3798345"/>
                  <a:pt x="3627999" y="3760355"/>
                </a:cubicBezTo>
                <a:cubicBezTo>
                  <a:pt x="3617294" y="3723172"/>
                  <a:pt x="3640117" y="3675489"/>
                  <a:pt x="3693790" y="3620395"/>
                </a:cubicBezTo>
                <a:cubicBezTo>
                  <a:pt x="3748684" y="3564048"/>
                  <a:pt x="3837305" y="3500217"/>
                  <a:pt x="3955843" y="3427023"/>
                </a:cubicBezTo>
                <a:cubicBezTo>
                  <a:pt x="4063703" y="3360422"/>
                  <a:pt x="4175656" y="3300072"/>
                  <a:pt x="4289170" y="3244530"/>
                </a:cubicBezTo>
                <a:cubicBezTo>
                  <a:pt x="4400719" y="3189950"/>
                  <a:pt x="4507259" y="3142872"/>
                  <a:pt x="4608248" y="3103087"/>
                </a:cubicBezTo>
                <a:cubicBezTo>
                  <a:pt x="4706440" y="3064403"/>
                  <a:pt x="4796287" y="3033825"/>
                  <a:pt x="4878760" y="3012088"/>
                </a:cubicBezTo>
                <a:cubicBezTo>
                  <a:pt x="4958910" y="2990963"/>
                  <a:pt x="5029270" y="2979941"/>
                  <a:pt x="5091945" y="2979941"/>
                </a:cubicBezTo>
                <a:cubicBezTo>
                  <a:pt x="5150619" y="2979941"/>
                  <a:pt x="5195992" y="2986065"/>
                  <a:pt x="5229168" y="2997746"/>
                </a:cubicBezTo>
                <a:cubicBezTo>
                  <a:pt x="5263413" y="3009803"/>
                  <a:pt x="5291527" y="3022700"/>
                  <a:pt x="5313588" y="3036321"/>
                </a:cubicBezTo>
                <a:cubicBezTo>
                  <a:pt x="5336382" y="3050395"/>
                  <a:pt x="5354168" y="3063158"/>
                  <a:pt x="5366534" y="3074897"/>
                </a:cubicBezTo>
                <a:cubicBezTo>
                  <a:pt x="5379176" y="3086897"/>
                  <a:pt x="5390773" y="3092701"/>
                  <a:pt x="5400558" y="3092701"/>
                </a:cubicBezTo>
                <a:cubicBezTo>
                  <a:pt x="5407333" y="3092701"/>
                  <a:pt x="5414309" y="3091059"/>
                  <a:pt x="5421456" y="3087755"/>
                </a:cubicBezTo>
                <a:cubicBezTo>
                  <a:pt x="5428575" y="3084464"/>
                  <a:pt x="5436600" y="3078702"/>
                  <a:pt x="5445483" y="3070446"/>
                </a:cubicBezTo>
                <a:cubicBezTo>
                  <a:pt x="5454336" y="3062217"/>
                  <a:pt x="5464271" y="3051171"/>
                  <a:pt x="5475282" y="3037310"/>
                </a:cubicBezTo>
                <a:cubicBezTo>
                  <a:pt x="5486273" y="3023475"/>
                  <a:pt x="5498066" y="3006977"/>
                  <a:pt x="5510751" y="2987854"/>
                </a:cubicBezTo>
                <a:cubicBezTo>
                  <a:pt x="5532620" y="2954884"/>
                  <a:pt x="5547182" y="2929962"/>
                  <a:pt x="5554743" y="2913176"/>
                </a:cubicBezTo>
                <a:cubicBezTo>
                  <a:pt x="5562330" y="2896332"/>
                  <a:pt x="5565306" y="2883353"/>
                  <a:pt x="5563785" y="2874106"/>
                </a:cubicBezTo>
                <a:cubicBezTo>
                  <a:pt x="5562268" y="2864889"/>
                  <a:pt x="5556250" y="2854151"/>
                  <a:pt x="5546404" y="2841465"/>
                </a:cubicBezTo>
                <a:cubicBezTo>
                  <a:pt x="5536804" y="2829093"/>
                  <a:pt x="5522740" y="2817419"/>
                  <a:pt x="5504092" y="2806351"/>
                </a:cubicBezTo>
                <a:cubicBezTo>
                  <a:pt x="5486076" y="2795658"/>
                  <a:pt x="5463048" y="2786340"/>
                  <a:pt x="5434710" y="2778656"/>
                </a:cubicBezTo>
                <a:cubicBezTo>
                  <a:pt x="5407117" y="2771174"/>
                  <a:pt x="5372466" y="2767281"/>
                  <a:pt x="5330081" y="2767281"/>
                </a:cubicBezTo>
                <a:close/>
                <a:moveTo>
                  <a:pt x="0" y="0"/>
                </a:moveTo>
                <a:lnTo>
                  <a:pt x="12192001" y="0"/>
                </a:lnTo>
                <a:lnTo>
                  <a:pt x="12192001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1000">
                <a:srgbClr val="C00000">
                  <a:lumMod val="100000"/>
                </a:srgbClr>
              </a:gs>
              <a:gs pos="33000">
                <a:srgbClr val="FFFF00"/>
              </a:gs>
              <a:gs pos="88000">
                <a:srgbClr val="002060"/>
              </a:gs>
              <a:gs pos="77000">
                <a:srgbClr val="0070C0"/>
              </a:gs>
              <a:gs pos="66000">
                <a:srgbClr val="00B0F0"/>
              </a:gs>
              <a:gs pos="55000">
                <a:srgbClr val="00B050"/>
              </a:gs>
              <a:gs pos="44000">
                <a:srgbClr val="92D050"/>
              </a:gs>
              <a:gs pos="11000">
                <a:srgbClr val="FF0000"/>
              </a:gs>
              <a:gs pos="22000">
                <a:srgbClr val="FFC000"/>
              </a:gs>
              <a:gs pos="99000">
                <a:srgbClr val="7030A0"/>
              </a:gs>
            </a:gsLst>
            <a:path path="circle">
              <a:fillToRect r="100000" b="100000"/>
            </a:path>
            <a:tileRect l="-100000" t="-100000"/>
          </a:gradFill>
          <a:ln w="0" cmpd="tri"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306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5208</TotalTime>
  <Words>4</Words>
  <Application>Microsoft Office PowerPoint</Application>
  <PresentationFormat>Widescreen</PresentationFormat>
  <Paragraphs>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Algerian</vt:lpstr>
      <vt:lpstr>Arial</vt:lpstr>
      <vt:lpstr>Calibri</vt:lpstr>
      <vt:lpstr>Calibri Light</vt:lpstr>
      <vt:lpstr>Viner Hand ITC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Jackfrosted ...</dc:creator>
  <cp:lastModifiedBy>Jackfrosted ...</cp:lastModifiedBy>
  <cp:revision>23</cp:revision>
  <dcterms:created xsi:type="dcterms:W3CDTF">2019-03-15T01:32:09Z</dcterms:created>
  <dcterms:modified xsi:type="dcterms:W3CDTF">2019-03-18T16:20:12Z</dcterms:modified>
</cp:coreProperties>
</file>