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34" r:id="rId5"/>
    <p:sldId id="315" r:id="rId6"/>
    <p:sldId id="327" r:id="rId7"/>
    <p:sldId id="287" r:id="rId8"/>
    <p:sldId id="288" r:id="rId9"/>
    <p:sldId id="299" r:id="rId10"/>
    <p:sldId id="300" r:id="rId11"/>
    <p:sldId id="305" r:id="rId12"/>
    <p:sldId id="306" r:id="rId13"/>
    <p:sldId id="316" r:id="rId14"/>
    <p:sldId id="289" r:id="rId15"/>
    <p:sldId id="290" r:id="rId16"/>
    <p:sldId id="293" r:id="rId17"/>
    <p:sldId id="294" r:id="rId18"/>
    <p:sldId id="295" r:id="rId19"/>
    <p:sldId id="296" r:id="rId20"/>
    <p:sldId id="297" r:id="rId21"/>
    <p:sldId id="298" r:id="rId22"/>
    <p:sldId id="331" r:id="rId23"/>
    <p:sldId id="291" r:id="rId24"/>
    <p:sldId id="292" r:id="rId25"/>
    <p:sldId id="317" r:id="rId26"/>
    <p:sldId id="326" r:id="rId27"/>
    <p:sldId id="329" r:id="rId28"/>
    <p:sldId id="332" r:id="rId29"/>
    <p:sldId id="333" r:id="rId30"/>
    <p:sldId id="303" r:id="rId31"/>
    <p:sldId id="304" r:id="rId32"/>
    <p:sldId id="301" r:id="rId33"/>
    <p:sldId id="302" r:id="rId34"/>
    <p:sldId id="307" r:id="rId35"/>
    <p:sldId id="308" r:id="rId36"/>
    <p:sldId id="309" r:id="rId37"/>
    <p:sldId id="310" r:id="rId38"/>
    <p:sldId id="311" r:id="rId39"/>
    <p:sldId id="312" r:id="rId40"/>
    <p:sldId id="313" r:id="rId41"/>
    <p:sldId id="314" r:id="rId4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34"/>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5" autoAdjust="0"/>
    <p:restoredTop sz="87208" autoAdjust="0"/>
  </p:normalViewPr>
  <p:slideViewPr>
    <p:cSldViewPr snapToGrid="0" showGuides="1">
      <p:cViewPr varScale="1">
        <p:scale>
          <a:sx n="209" d="100"/>
          <a:sy n="209" d="100"/>
        </p:scale>
        <p:origin x="184" y="36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2/28/16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4961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27931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93034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1" Type="http://schemas.openxmlformats.org/officeDocument/2006/relationships/slideLayout" Target="../slideLayouts/slideLayout10.xml"/><Relationship Id="rId2" Type="http://schemas.openxmlformats.org/officeDocument/2006/relationships/image" Target="../media/image8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1" Type="http://schemas.openxmlformats.org/officeDocument/2006/relationships/slideLayout" Target="../slideLayouts/slideLayout10.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 Id="rId16" Type="http://schemas.openxmlformats.org/officeDocument/2006/relationships/image" Target="../media/image123.png"/><Relationship Id="rId17" Type="http://schemas.openxmlformats.org/officeDocument/2006/relationships/image" Target="../media/image124.png"/><Relationship Id="rId18" Type="http://schemas.openxmlformats.org/officeDocument/2006/relationships/image" Target="../media/image125.png"/><Relationship Id="rId1" Type="http://schemas.openxmlformats.org/officeDocument/2006/relationships/slideLayout" Target="../slideLayouts/slideLayout10.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6.png"/></Relationships>
</file>

<file path=ppt/slides/_rels/slide2.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emf"/><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image" Target="../media/image139.png"/><Relationship Id="rId17" Type="http://schemas.openxmlformats.org/officeDocument/2006/relationships/image" Target="../media/image140.png"/><Relationship Id="rId18" Type="http://schemas.openxmlformats.org/officeDocument/2006/relationships/image" Target="../media/image141.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3.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9" Type="http://schemas.openxmlformats.org/officeDocument/2006/relationships/image" Target="../media/image148.png"/><Relationship Id="rId20" Type="http://schemas.openxmlformats.org/officeDocument/2006/relationships/image" Target="../media/image159.png"/><Relationship Id="rId10" Type="http://schemas.openxmlformats.org/officeDocument/2006/relationships/image" Target="../media/image149.png"/><Relationship Id="rId11" Type="http://schemas.openxmlformats.org/officeDocument/2006/relationships/image" Target="../media/image150.png"/><Relationship Id="rId12" Type="http://schemas.openxmlformats.org/officeDocument/2006/relationships/image" Target="../media/image151.png"/><Relationship Id="rId13" Type="http://schemas.openxmlformats.org/officeDocument/2006/relationships/image" Target="../media/image152.png"/><Relationship Id="rId14" Type="http://schemas.openxmlformats.org/officeDocument/2006/relationships/image" Target="../media/image153.png"/><Relationship Id="rId15" Type="http://schemas.openxmlformats.org/officeDocument/2006/relationships/image" Target="../media/image154.png"/><Relationship Id="rId16" Type="http://schemas.openxmlformats.org/officeDocument/2006/relationships/image" Target="../media/image155.png"/><Relationship Id="rId17" Type="http://schemas.openxmlformats.org/officeDocument/2006/relationships/image" Target="../media/image156.png"/><Relationship Id="rId18" Type="http://schemas.openxmlformats.org/officeDocument/2006/relationships/image" Target="../media/image157.png"/><Relationship Id="rId19" Type="http://schemas.openxmlformats.org/officeDocument/2006/relationships/image" Target="../media/image158.png"/><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image" Target="../media/image144.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s>
</file>

<file path=ppt/slides/_rels/slide24.xml.rels><?xml version="1.0" encoding="UTF-8" standalone="yes"?>
<Relationships xmlns="http://schemas.openxmlformats.org/package/2006/relationships"><Relationship Id="rId11" Type="http://schemas.openxmlformats.org/officeDocument/2006/relationships/image" Target="../media/image168.png"/><Relationship Id="rId12" Type="http://schemas.openxmlformats.org/officeDocument/2006/relationships/image" Target="../media/image169.png"/><Relationship Id="rId13" Type="http://schemas.openxmlformats.org/officeDocument/2006/relationships/image" Target="../media/image170.png"/><Relationship Id="rId14" Type="http://schemas.openxmlformats.org/officeDocument/2006/relationships/image" Target="../media/image171.png"/><Relationship Id="rId15" Type="http://schemas.openxmlformats.org/officeDocument/2006/relationships/image" Target="../media/image172.png"/><Relationship Id="rId16" Type="http://schemas.openxmlformats.org/officeDocument/2006/relationships/image" Target="../media/image173.png"/><Relationship Id="rId17" Type="http://schemas.openxmlformats.org/officeDocument/2006/relationships/image" Target="../media/image174.png"/><Relationship Id="rId18" Type="http://schemas.openxmlformats.org/officeDocument/2006/relationships/image" Target="../media/image175.png"/><Relationship Id="rId1" Type="http://schemas.openxmlformats.org/officeDocument/2006/relationships/slideLayout" Target="../slideLayouts/slideLayout10.xml"/><Relationship Id="rId2" Type="http://schemas.openxmlformats.org/officeDocument/2006/relationships/image" Target="../media/image142.png"/><Relationship Id="rId3" Type="http://schemas.openxmlformats.org/officeDocument/2006/relationships/image" Target="../media/image160.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8" Type="http://schemas.openxmlformats.org/officeDocument/2006/relationships/image" Target="../media/image165.png"/><Relationship Id="rId9" Type="http://schemas.openxmlformats.org/officeDocument/2006/relationships/image" Target="../media/image166.png"/><Relationship Id="rId10" Type="http://schemas.openxmlformats.org/officeDocument/2006/relationships/image" Target="../media/image1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1" Type="http://schemas.openxmlformats.org/officeDocument/2006/relationships/slide" Target="slide26.xml"/><Relationship Id="rId12" Type="http://schemas.openxmlformats.org/officeDocument/2006/relationships/slide" Target="slide9.xml"/><Relationship Id="rId13" Type="http://schemas.openxmlformats.org/officeDocument/2006/relationships/slide" Target="slide23.xml"/><Relationship Id="rId14" Type="http://schemas.openxmlformats.org/officeDocument/2006/relationships/slide" Target="slide34.xml"/><Relationship Id="rId15" Type="http://schemas.openxmlformats.org/officeDocument/2006/relationships/slide" Target="slide33.xml"/><Relationship Id="rId16" Type="http://schemas.openxmlformats.org/officeDocument/2006/relationships/slide" Target="slide36.xml"/><Relationship Id="rId17" Type="http://schemas.openxmlformats.org/officeDocument/2006/relationships/slide" Target="slide35.xml"/><Relationship Id="rId18" Type="http://schemas.openxmlformats.org/officeDocument/2006/relationships/slide" Target="slide38.xml"/><Relationship Id="rId19" Type="http://schemas.openxmlformats.org/officeDocument/2006/relationships/slide" Target="slide30.xml"/><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slide16.xml"/><Relationship Id="rId4" Type="http://schemas.openxmlformats.org/officeDocument/2006/relationships/slide" Target="slide32.xml"/><Relationship Id="rId5" Type="http://schemas.openxmlformats.org/officeDocument/2006/relationships/slide" Target="slide12.xml"/><Relationship Id="rId6" Type="http://schemas.openxmlformats.org/officeDocument/2006/relationships/slide" Target="slide21.xml"/><Relationship Id="rId7" Type="http://schemas.openxmlformats.org/officeDocument/2006/relationships/slide" Target="slide5.xml"/><Relationship Id="rId8" Type="http://schemas.openxmlformats.org/officeDocument/2006/relationships/slide" Target="slide7.xml"/><Relationship Id="rId9" Type="http://schemas.openxmlformats.org/officeDocument/2006/relationships/slide" Target="slide14.xml"/><Relationship Id="rId10" Type="http://schemas.openxmlformats.org/officeDocument/2006/relationships/slide" Target="slide28.xml"/></Relationships>
</file>

<file path=ppt/slides/_rels/slide30.xml.rels><?xml version="1.0" encoding="UTF-8" standalone="yes"?>
<Relationships xmlns="http://schemas.openxmlformats.org/package/2006/relationships"><Relationship Id="rId11" Type="http://schemas.openxmlformats.org/officeDocument/2006/relationships/image" Target="../media/image193.png"/><Relationship Id="rId12" Type="http://schemas.openxmlformats.org/officeDocument/2006/relationships/image" Target="../media/image194.png"/><Relationship Id="rId13" Type="http://schemas.openxmlformats.org/officeDocument/2006/relationships/image" Target="../media/image195.png"/><Relationship Id="rId14" Type="http://schemas.openxmlformats.org/officeDocument/2006/relationships/image" Target="../media/image196.png"/><Relationship Id="rId1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image" Target="../media/image187.png"/><Relationship Id="rId6" Type="http://schemas.openxmlformats.org/officeDocument/2006/relationships/image" Target="../media/image188.png"/><Relationship Id="rId7" Type="http://schemas.openxmlformats.org/officeDocument/2006/relationships/image" Target="../media/image189.png"/><Relationship Id="rId8" Type="http://schemas.openxmlformats.org/officeDocument/2006/relationships/image" Target="../media/image190.png"/><Relationship Id="rId9" Type="http://schemas.openxmlformats.org/officeDocument/2006/relationships/image" Target="../media/image191.png"/><Relationship Id="rId10" Type="http://schemas.openxmlformats.org/officeDocument/2006/relationships/image" Target="../media/image19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9.png"/><Relationship Id="rId4" Type="http://schemas.openxmlformats.org/officeDocument/2006/relationships/image" Target="../media/image200.png"/><Relationship Id="rId1" Type="http://schemas.openxmlformats.org/officeDocument/2006/relationships/slideLayout" Target="../slideLayouts/slideLayout10.xml"/><Relationship Id="rId2" Type="http://schemas.openxmlformats.org/officeDocument/2006/relationships/image" Target="../media/image198.png"/></Relationships>
</file>

<file path=ppt/slides/_rels/slide33.xml.rels><?xml version="1.0" encoding="UTF-8" standalone="yes"?>
<Relationships xmlns="http://schemas.openxmlformats.org/package/2006/relationships"><Relationship Id="rId11" Type="http://schemas.openxmlformats.org/officeDocument/2006/relationships/image" Target="../media/image209.png"/><Relationship Id="rId12" Type="http://schemas.openxmlformats.org/officeDocument/2006/relationships/image" Target="../media/image210.png"/><Relationship Id="rId13" Type="http://schemas.openxmlformats.org/officeDocument/2006/relationships/image" Target="../media/image211.png"/><Relationship Id="rId14" Type="http://schemas.openxmlformats.org/officeDocument/2006/relationships/image" Target="../media/image212.png"/><Relationship Id="rId15" Type="http://schemas.openxmlformats.org/officeDocument/2006/relationships/image" Target="../media/image213.png"/><Relationship Id="rId16" Type="http://schemas.openxmlformats.org/officeDocument/2006/relationships/image" Target="../media/image214.png"/><Relationship Id="rId17" Type="http://schemas.openxmlformats.org/officeDocument/2006/relationships/image" Target="../media/image215.png"/><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01.png"/><Relationship Id="rId4" Type="http://schemas.openxmlformats.org/officeDocument/2006/relationships/image" Target="../media/image202.png"/><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image" Target="../media/image205.png"/><Relationship Id="rId8" Type="http://schemas.openxmlformats.org/officeDocument/2006/relationships/image" Target="../media/image206.png"/><Relationship Id="rId9" Type="http://schemas.openxmlformats.org/officeDocument/2006/relationships/image" Target="../media/image207.png"/><Relationship Id="rId10" Type="http://schemas.openxmlformats.org/officeDocument/2006/relationships/image" Target="../media/image208.png"/></Relationships>
</file>

<file path=ppt/slides/_rels/slide34.xml.rels><?xml version="1.0" encoding="UTF-8" standalone="yes"?>
<Relationships xmlns="http://schemas.openxmlformats.org/package/2006/relationships"><Relationship Id="rId3" Type="http://schemas.openxmlformats.org/officeDocument/2006/relationships/image" Target="../media/image217.png"/><Relationship Id="rId4" Type="http://schemas.openxmlformats.org/officeDocument/2006/relationships/image" Target="../media/image218.png"/><Relationship Id="rId5" Type="http://schemas.openxmlformats.org/officeDocument/2006/relationships/image" Target="../media/image219.png"/><Relationship Id="rId6" Type="http://schemas.openxmlformats.org/officeDocument/2006/relationships/image" Target="../media/image220.png"/><Relationship Id="rId1" Type="http://schemas.openxmlformats.org/officeDocument/2006/relationships/slideLayout" Target="../slideLayouts/slideLayout10.xml"/><Relationship Id="rId2" Type="http://schemas.openxmlformats.org/officeDocument/2006/relationships/image" Target="../media/image216.png"/></Relationships>
</file>

<file path=ppt/slides/_rels/slide35.xml.rels><?xml version="1.0" encoding="UTF-8" standalone="yes"?>
<Relationships xmlns="http://schemas.openxmlformats.org/package/2006/relationships"><Relationship Id="rId11" Type="http://schemas.openxmlformats.org/officeDocument/2006/relationships/image" Target="../media/image230.png"/><Relationship Id="rId12" Type="http://schemas.openxmlformats.org/officeDocument/2006/relationships/image" Target="../media/image23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 Type="http://schemas.openxmlformats.org/officeDocument/2006/relationships/slideLayout" Target="../slideLayouts/slideLayout10.xml"/><Relationship Id="rId2" Type="http://schemas.openxmlformats.org/officeDocument/2006/relationships/image" Target="../media/image221.png"/><Relationship Id="rId3" Type="http://schemas.openxmlformats.org/officeDocument/2006/relationships/image" Target="../media/image222.png"/><Relationship Id="rId4" Type="http://schemas.openxmlformats.org/officeDocument/2006/relationships/image" Target="../media/image223.png"/><Relationship Id="rId5" Type="http://schemas.openxmlformats.org/officeDocument/2006/relationships/image" Target="../media/image224.png"/><Relationship Id="rId6" Type="http://schemas.openxmlformats.org/officeDocument/2006/relationships/image" Target="../media/image225.png"/><Relationship Id="rId7" Type="http://schemas.openxmlformats.org/officeDocument/2006/relationships/image" Target="../media/image226.png"/><Relationship Id="rId8" Type="http://schemas.openxmlformats.org/officeDocument/2006/relationships/image" Target="../media/image227.png"/><Relationship Id="rId9" Type="http://schemas.openxmlformats.org/officeDocument/2006/relationships/image" Target="../media/image228.png"/><Relationship Id="rId10" Type="http://schemas.openxmlformats.org/officeDocument/2006/relationships/image" Target="../media/image229.png"/></Relationships>
</file>

<file path=ppt/slides/_rels/slide36.xml.rels><?xml version="1.0" encoding="UTF-8" standalone="yes"?>
<Relationships xmlns="http://schemas.openxmlformats.org/package/2006/relationships"><Relationship Id="rId3" Type="http://schemas.openxmlformats.org/officeDocument/2006/relationships/image" Target="../media/image235.emf"/><Relationship Id="rId4" Type="http://schemas.openxmlformats.org/officeDocument/2006/relationships/image" Target="../media/image18.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6.png"/><Relationship Id="rId4" Type="http://schemas.openxmlformats.org/officeDocument/2006/relationships/image" Target="../media/image237.png"/><Relationship Id="rId1" Type="http://schemas.openxmlformats.org/officeDocument/2006/relationships/slideLayout" Target="../slideLayouts/slideLayout10.xml"/><Relationship Id="rId2" Type="http://schemas.openxmlformats.org/officeDocument/2006/relationships/image" Target="../media/image214.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38.png"/><Relationship Id="rId8" Type="http://schemas.openxmlformats.org/officeDocument/2006/relationships/image" Target="../media/image25.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9" Type="http://schemas.openxmlformats.org/officeDocument/2006/relationships/image" Target="../media/image3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image" Target="../media/image51.png"/><Relationship Id="rId20" Type="http://schemas.openxmlformats.org/officeDocument/2006/relationships/image" Target="../media/image62.png"/><Relationship Id="rId21" Type="http://schemas.openxmlformats.org/officeDocument/2006/relationships/image" Target="../media/image63.png"/><Relationship Id="rId22" Type="http://schemas.openxmlformats.org/officeDocument/2006/relationships/image" Target="../media/image64.png"/><Relationship Id="rId23" Type="http://schemas.openxmlformats.org/officeDocument/2006/relationships/image" Target="../media/image65.png"/><Relationship Id="rId24" Type="http://schemas.openxmlformats.org/officeDocument/2006/relationships/image" Target="../media/image66.png"/><Relationship Id="rId25" Type="http://schemas.openxmlformats.org/officeDocument/2006/relationships/image" Target="../media/image67.png"/><Relationship Id="rId26" Type="http://schemas.openxmlformats.org/officeDocument/2006/relationships/image" Target="../media/image68.png"/><Relationship Id="rId27" Type="http://schemas.openxmlformats.org/officeDocument/2006/relationships/image" Target="../media/image69.png"/><Relationship Id="rId28" Type="http://schemas.openxmlformats.org/officeDocument/2006/relationships/image" Target="../media/image70.png"/><Relationship Id="rId29" Type="http://schemas.openxmlformats.org/officeDocument/2006/relationships/image" Target="../media/image71.png"/><Relationship Id="rId30" Type="http://schemas.openxmlformats.org/officeDocument/2006/relationships/image" Target="../media/image72.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934" y="2110085"/>
            <a:ext cx="7802137" cy="923330"/>
          </a:xfrm>
          <a:prstGeom prst="rect">
            <a:avLst/>
          </a:prstGeom>
          <a:noFill/>
        </p:spPr>
        <p:txBody>
          <a:bodyPr wrap="none" lIns="91440" tIns="45720" rIns="91440" bIns="45720">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W251 architecture here</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99844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5544</TotalTime>
  <Words>853</Words>
  <Application>Microsoft Macintosh PowerPoint</Application>
  <PresentationFormat>On-screen Show (16:9)</PresentationFormat>
  <Paragraphs>394</Paragraphs>
  <Slides>38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vt:lpstr>
      <vt:lpstr>Consolas</vt:lpstr>
      <vt:lpstr>Helvetica Neue</vt:lpstr>
      <vt:lpstr>Lucida Console</vt:lpstr>
      <vt:lpstr>Times New Roman</vt:lpstr>
      <vt:lpstr>Verdana</vt:lpstr>
      <vt:lpstr>Arial</vt:lpstr>
      <vt:lpstr>DeckTemplate-AWS</vt:lpstr>
      <vt:lpstr>PowerPoint Presentation</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James Gray</cp:lastModifiedBy>
  <cp:revision>297</cp:revision>
  <cp:lastPrinted>2015-12-08T20:42:53Z</cp:lastPrinted>
  <dcterms:created xsi:type="dcterms:W3CDTF">2015-09-11T19:32:07Z</dcterms:created>
  <dcterms:modified xsi:type="dcterms:W3CDTF">2016-02-28T20:36:16Z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