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4" r:id="rId3"/>
    <p:sldId id="277" r:id="rId4"/>
    <p:sldId id="278" r:id="rId5"/>
    <p:sldId id="279" r:id="rId6"/>
    <p:sldId id="280" r:id="rId7"/>
    <p:sldId id="28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44.552"/>
    </inkml:context>
    <inkml:brush xml:id="br0">
      <inkml:brushProperty name="width" value="0.1" units="cm"/>
      <inkml:brushProperty name="height" value="0.1" units="cm"/>
      <inkml:brushProperty name="color" value="#FFFFFF"/>
    </inkml:brush>
  </inkml:definitions>
  <inkml:trace contextRef="#ctx0" brushRef="#br0">0 2659 24575,'0'-25'0,"0"-8"0,0-13 0,1-19 0,5-11 0,9-4 0,5 2 0,6 8 0,-2 9 0,-4 8 0,-3 8 0,-3 9 0,-1 3 0,-2 5 0,-1 4 0,-4 3 0,-2 5 0,-1 4 0,-1 1 0,1 2 0,-1 1 0,2 1 0,0 1 0,2-1 0,2-1 0,1-2 0,2-4 0,3-7 0,2-6 0,5-6 0,3-3 0,3-2 0,4-3 0,3-1 0,0 1 0,0-1 0,-5 6 0,-2 3 0,-2-1 0,-1 1 0,4-5 0,-3 1 0,0 0 0,-1 4 0,0 0 0,5-1 0,5-5 0,6-3 0,11-6 0,5-5 0,5-2 0,-23 23 0,-1-2 0,35-31 0,1 3 0,-10 9 0,-16 14 0,-2 5 0,-8 5 0,-2 3 0,1 1 0,3 0 0,4-1 0,3-2 0,3-2 0,-5 2 0,0-1 0,2 2 0,-5 4 0,3 1 0,-3 2 0,0 0 0,1-1 0,4 2 0,4 1 0,1-2 0,2 2 0,-2 3 0,-5 1 0,-1 4 0,-5 3 0,-1-2 0,-3 2 0,-2 0 0,-3 2 0,-4 2 0,-2 1 0,3 0 0,0-1 0,4 1 0,-2 1 0,-3 1 0,3 0 0,0 0 0,6 0 0,4 0 0,4 0 0,5 0 0,5-2 0,6-1 0,5 0 0,0 0 0,-2 3 0,-2 0 0,-2 0 0,-1 0 0,-1 0 0,-1 0 0,-4 0 0,-1 0 0,-5 0 0,-4 2 0,-1 1 0,-4-1 0,0 0 0,9-1 0,6-1 0,3 0 0,-3 0 0,-13 0 0,-4 0 0,-4 0 0,-2 0 0,-2 0 0,0 1 0,3 0 0,1 2 0,2-1 0,-2 1 0,-1 1 0,1 1 0,2 2 0,4 0 0,0 0 0,-1-1 0,-5 1 0,-5-3 0,-3-1 0,-1-2 0,0-1 0,0 0 0,2 0 0,-2 0 0,0 0 0,-1 0 0,4 0 0,5 0 0,2 0 0,-1 0 0,-3 0 0,-5 0 0,-4 0 0,-2 0 0,-3 0 0,-1 0 0,-2 0 0,-5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8:01.334"/>
    </inkml:context>
    <inkml:brush xml:id="br0">
      <inkml:brushProperty name="width" value="0.1" units="cm"/>
      <inkml:brushProperty name="height" value="0.1" units="cm"/>
      <inkml:brushProperty name="color" value="#FFFFFF"/>
    </inkml:brush>
  </inkml:definitions>
  <inkml:trace contextRef="#ctx0" brushRef="#br0">0 1 24575,'13'0'0,"-3"0"0,-8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8:02.451"/>
    </inkml:context>
    <inkml:brush xml:id="br0">
      <inkml:brushProperty name="width" value="0.1" units="cm"/>
      <inkml:brushProperty name="height" value="0.1" units="cm"/>
      <inkml:brushProperty name="color" value="#FFFFFF"/>
    </inkml:brush>
  </inkml:definitions>
  <inkml:trace contextRef="#ctx0" brushRef="#br0">1 0 24575,'29'11'0,"1"3"0,2 3 0,-1 5 0,-3-1 0,0 0 0,-1 1 0,-5-6 0,-5-1 0,-4-5 0,-2 0 0,-2-1 0,-3-4 0,-3-2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8:03.868"/>
    </inkml:context>
    <inkml:brush xml:id="br0">
      <inkml:brushProperty name="width" value="0.1" units="cm"/>
      <inkml:brushProperty name="height" value="0.1" units="cm"/>
      <inkml:brushProperty name="color" value="#FFFFFF"/>
    </inkml:brush>
  </inkml:definitions>
  <inkml:trace contextRef="#ctx0" brushRef="#br0">0 0 24575,'2'10'0,"0"3"0,2-1 0,3 2 0,2-1 0,1-3 0,-2 0 0,0 0 0,0-1 0,-4-3 0,0-2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0.188"/>
    </inkml:context>
    <inkml:brush xml:id="br0">
      <inkml:brushProperty name="width" value="0.1" units="cm"/>
      <inkml:brushProperty name="height" value="0.1" units="cm"/>
      <inkml:brushProperty name="color" value="#FFFFFF"/>
    </inkml:brush>
  </inkml:definitions>
  <inkml:trace contextRef="#ctx0" brushRef="#br0">1 1 24575,'9'24'0,"11"11"0,9 12 0,3 8 0,-2 2 0,-6 0 0,-4-1 0,-2 0 0,-4 2 0,-5-1 0,-5 1 0,-4 5 0,0 3 0,0 10 0,0 2 0,-5 0 0,-3 2 0,-4-2 0,0 4 0,3 2 0,4-10 0,-2 14 0,1 7 0,0 4 0,2-45 0,1 0 0,0 38 0,0-2 0,2 4 0,1-3 0,5-2 0,9-3 0,8-5 0,9-3 0,8 1 0,4 0 0,-15-33 0,0 0 0,1 1 0,-1-1 0,1 1 0,-1 0 0,0-2 0,0 0 0,23 35 0,2-1 0,1-5 0,2-6 0,-1-6 0,2-4 0,3-3 0,0-6 0,0-1 0,-6-6 0,-5-3 0,-6-3 0,-3-5 0,-2-1 0,-1-3 0,3 2 0,0-1 0,2 4 0,0-2 0,2 4 0,2 4 0,-1-3 0,-2 1 0,-5-3 0,-3-3 0,-4-1 0,-3-3 0,-2-6 0,-5-1 0,-1-4 0,-4-1 0,-3-3 0,-1-3 0,-3-4 0,1-1 0,-1 1 0,0 0 0,-1 0 0,-1 0 0,1 1 0,0-1 0,0 0 0,-1 2 0,-2-1 0,0 1 0,-1 1 0,-2 0 0,0 2 0,-1 1 0,-1 0 0,0 0 0,0-2 0,-1 0 0,-1-1 0,-2 1 0,-5 0 0,0 1 0,0 2 0,-4 0 0,2-1 0,-2 1 0,1-2 0,1-1 0,0 0 0,0-3 0,0-1 0,1-1 0,0-1 0,0 0 0,6-1 0,12 1 0,6 2 0,9 3 0,-2 4 0,0 2 0,1 3 0,2 2 0,2 3 0,2 4 0,-1 0 0,-1 3 0,-3-1 0,-3-4 0,-2-3 0,-4-4 0,-1-3 0,-1-1 0,-5-1 0,0-1 0,-1 0 0,3 1 0,3 3 0,3 2 0,4 2 0,6 6 0,2-2 0,-1 1 0,0-3 0,-4-6 0,3 0 0,1 0 0,4 1 0,3 4 0,3 3 0,3 5 0,2 4 0,2 1 0,1-1 0,-1-2 0,-2-4 0,-3-1 0,16 7 0,-9-4 0,19 6 0,-14-8 0,0-2 0,-4-1 0,-1 2 0,1-1 0,0 0 0,0 0 0,-1-1 0,-2 1 0,-1 3 0,-2-1 0,-3 2 0,-5-4 0,-2-4 0,-2-4 0,-3-5 0,-3-2 0,-7-5 0,0-2 0,0-1 0,3 0 0,2 2 0,1 1 0,0 1 0,2 2 0,2 0 0,-1 2 0,1 0 0,-4 0 0,-3 0 0,-2-1 0,-3 1 0,0-3 0,0 1 0,-3-3 0,-1 1 0,-1-1 0,-1-1 0,-1-1 0,-1 1 0,-1 0 0,-3 0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3.400"/>
    </inkml:context>
    <inkml:brush xml:id="br0">
      <inkml:brushProperty name="width" value="0.1" units="cm"/>
      <inkml:brushProperty name="height" value="0.1" units="cm"/>
      <inkml:brushProperty name="color" value="#FFFFFF"/>
    </inkml:brush>
  </inkml:definitions>
  <inkml:trace contextRef="#ctx0" brushRef="#br0">0 46 24575,'13'0'0,"3"-2"0,7-2 0,9-2 0,7-1 0,4 3 0,1-1 0,-4 3 0,-7-1 0,-7 0 0,-9 1 0,-3 0 0,-4-1 0,-4 2 0,-3-1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4.203"/>
    </inkml:context>
    <inkml:brush xml:id="br0">
      <inkml:brushProperty name="width" value="0.1" units="cm"/>
      <inkml:brushProperty name="height" value="0.1" units="cm"/>
      <inkml:brushProperty name="color" value="#FFFFFF"/>
    </inkml:brush>
  </inkml:definitions>
  <inkml:trace contextRef="#ctx0" brushRef="#br0">1 1 24575,'16'0'0,"0"0"0,1 0 0,0 0 0,0 0 0,2 0 0,3 0 0,0 0 0,0 0 0,-4 0 0,-8 0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5.335"/>
    </inkml:context>
    <inkml:brush xml:id="br0">
      <inkml:brushProperty name="width" value="0.1" units="cm"/>
      <inkml:brushProperty name="height" value="0.1" units="cm"/>
      <inkml:brushProperty name="color" value="#FFFFFF"/>
    </inkml:brush>
  </inkml:definitions>
  <inkml:trace contextRef="#ctx0" brushRef="#br0">1 7 24575,'19'-4'0,"4"1"0,6 3 0,7 0 0,2 0 0,1 0 0,-2 0 0,-3 0 0,-7 0 0,-5 0 0,-5 0 0,-10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6.134"/>
    </inkml:context>
    <inkml:brush xml:id="br0">
      <inkml:brushProperty name="width" value="0.1" units="cm"/>
      <inkml:brushProperty name="height" value="0.1" units="cm"/>
      <inkml:brushProperty name="color" value="#FFFFFF"/>
    </inkml:brush>
  </inkml:definitions>
  <inkml:trace contextRef="#ctx0" brushRef="#br0">1 1 24575,'18'0'0,"5"0"0,13 0 0,7 0 0,4 0 0,-2 0 0,-5 0 0,-8 0 0,-4 0 0,-7 0 0,-6 0 0,-1 0 0,-7 0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7.067"/>
    </inkml:context>
    <inkml:brush xml:id="br0">
      <inkml:brushProperty name="width" value="0.1" units="cm"/>
      <inkml:brushProperty name="height" value="0.1" units="cm"/>
      <inkml:brushProperty name="color" value="#FFFFFF"/>
    </inkml:brush>
  </inkml:definitions>
  <inkml:trace contextRef="#ctx0" brushRef="#br0">0 50 24575,'13'-4'0,"5"1"0,11 3 0,11 0 0,8 0 0,3 0 0,-4 0 0,-3 0 0,-4 0 0,-3-2 0,-1-2 0,-3-2 0,-1-3 0,-5 2 0,-6 1 0,-4 1 0,-11 3 0,-2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9.635"/>
    </inkml:context>
    <inkml:brush xml:id="br0">
      <inkml:brushProperty name="width" value="0.1" units="cm"/>
      <inkml:brushProperty name="height" value="0.1" units="cm"/>
      <inkml:brushProperty name="color" value="#FFFFFF"/>
    </inkml:brush>
  </inkml:definitions>
  <inkml:trace contextRef="#ctx0" brushRef="#br0">0 1 24575,'20'0'0,"2"0"0,4 0 0,21 0 0,-6 0 0,18 1 0,-15 4 0,8 7 0,-7 2 0,-4-1 0,-11-1 0,-12-4 0,0 0 0,-10-4 0,0-1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8:00.567"/>
    </inkml:context>
    <inkml:brush xml:id="br0">
      <inkml:brushProperty name="width" value="0.1" units="cm"/>
      <inkml:brushProperty name="height" value="0.1" units="cm"/>
      <inkml:brushProperty name="color" value="#FFFFFF"/>
    </inkml:brush>
  </inkml:definitions>
  <inkml:trace contextRef="#ctx0" brushRef="#br0">1 0 24575,'10'6'0,"15"11"0,6 5 0,11 7 0,5 3 0,-3-6 0,-2-2 0,-6-2 0,-6-3 0,-8-5 0,-3-2 0,-5-4 0,-7-4 0,-2-3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18C3-335F-6E19-2FC0-A508218F37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D75E43-77C8-EE97-5A75-6540C9BA7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EC75B1-F220-48DD-65E6-93BCB5353BF0}"/>
              </a:ext>
            </a:extLst>
          </p:cNvPr>
          <p:cNvSpPr>
            <a:spLocks noGrp="1"/>
          </p:cNvSpPr>
          <p:nvPr>
            <p:ph type="dt" sz="half" idx="10"/>
          </p:nvPr>
        </p:nvSpPr>
        <p:spPr/>
        <p:txBody>
          <a:bodyPr/>
          <a:lstStyle/>
          <a:p>
            <a:fld id="{767F5727-B14E-4949-9BC2-0DFEAC4066E5}" type="datetimeFigureOut">
              <a:rPr lang="en-US" smtClean="0"/>
              <a:t>2/16/24</a:t>
            </a:fld>
            <a:endParaRPr lang="en-US"/>
          </a:p>
        </p:txBody>
      </p:sp>
      <p:sp>
        <p:nvSpPr>
          <p:cNvPr id="5" name="Footer Placeholder 4">
            <a:extLst>
              <a:ext uri="{FF2B5EF4-FFF2-40B4-BE49-F238E27FC236}">
                <a16:creationId xmlns:a16="http://schemas.microsoft.com/office/drawing/2014/main" id="{E38993CF-1730-E877-A76D-6EB822148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2C132-E886-03A3-3C8C-6B6AEB381F8D}"/>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242535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AE46-091B-D18C-57B0-D31F6A5EB8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C97EB3-0845-333B-075E-77A57C2B1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7BECA-5531-8CB0-6505-39599AB0045A}"/>
              </a:ext>
            </a:extLst>
          </p:cNvPr>
          <p:cNvSpPr>
            <a:spLocks noGrp="1"/>
          </p:cNvSpPr>
          <p:nvPr>
            <p:ph type="dt" sz="half" idx="10"/>
          </p:nvPr>
        </p:nvSpPr>
        <p:spPr/>
        <p:txBody>
          <a:bodyPr/>
          <a:lstStyle/>
          <a:p>
            <a:fld id="{767F5727-B14E-4949-9BC2-0DFEAC4066E5}" type="datetimeFigureOut">
              <a:rPr lang="en-US" smtClean="0"/>
              <a:t>2/16/24</a:t>
            </a:fld>
            <a:endParaRPr lang="en-US"/>
          </a:p>
        </p:txBody>
      </p:sp>
      <p:sp>
        <p:nvSpPr>
          <p:cNvPr id="5" name="Footer Placeholder 4">
            <a:extLst>
              <a:ext uri="{FF2B5EF4-FFF2-40B4-BE49-F238E27FC236}">
                <a16:creationId xmlns:a16="http://schemas.microsoft.com/office/drawing/2014/main" id="{ABBB2E85-4638-5835-16E6-913CC9151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4A0B9-D9BD-0FEB-4941-155E4AA895B8}"/>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91905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0643D6-A1BC-E4AD-C6B0-EF5DE8CD12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D7D7DF-B53B-102E-71CA-0272178AA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07F32-6590-1580-F0C6-57200BBC6AFA}"/>
              </a:ext>
            </a:extLst>
          </p:cNvPr>
          <p:cNvSpPr>
            <a:spLocks noGrp="1"/>
          </p:cNvSpPr>
          <p:nvPr>
            <p:ph type="dt" sz="half" idx="10"/>
          </p:nvPr>
        </p:nvSpPr>
        <p:spPr/>
        <p:txBody>
          <a:bodyPr/>
          <a:lstStyle/>
          <a:p>
            <a:fld id="{767F5727-B14E-4949-9BC2-0DFEAC4066E5}" type="datetimeFigureOut">
              <a:rPr lang="en-US" smtClean="0"/>
              <a:t>2/16/24</a:t>
            </a:fld>
            <a:endParaRPr lang="en-US"/>
          </a:p>
        </p:txBody>
      </p:sp>
      <p:sp>
        <p:nvSpPr>
          <p:cNvPr id="5" name="Footer Placeholder 4">
            <a:extLst>
              <a:ext uri="{FF2B5EF4-FFF2-40B4-BE49-F238E27FC236}">
                <a16:creationId xmlns:a16="http://schemas.microsoft.com/office/drawing/2014/main" id="{83020776-C496-1BFF-3ACC-7C6567AB2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A6500-0707-449D-B6C3-06A954011744}"/>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336488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608F-E7AE-14A0-3C4C-AF7D691BD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9462DE-E40E-56F6-88DC-2F86F0780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B78A3-835C-C664-235D-269393028C7E}"/>
              </a:ext>
            </a:extLst>
          </p:cNvPr>
          <p:cNvSpPr>
            <a:spLocks noGrp="1"/>
          </p:cNvSpPr>
          <p:nvPr>
            <p:ph type="dt" sz="half" idx="10"/>
          </p:nvPr>
        </p:nvSpPr>
        <p:spPr/>
        <p:txBody>
          <a:bodyPr/>
          <a:lstStyle/>
          <a:p>
            <a:fld id="{767F5727-B14E-4949-9BC2-0DFEAC4066E5}" type="datetimeFigureOut">
              <a:rPr lang="en-US" smtClean="0"/>
              <a:t>2/16/24</a:t>
            </a:fld>
            <a:endParaRPr lang="en-US"/>
          </a:p>
        </p:txBody>
      </p:sp>
      <p:sp>
        <p:nvSpPr>
          <p:cNvPr id="5" name="Footer Placeholder 4">
            <a:extLst>
              <a:ext uri="{FF2B5EF4-FFF2-40B4-BE49-F238E27FC236}">
                <a16:creationId xmlns:a16="http://schemas.microsoft.com/office/drawing/2014/main" id="{DA1EC257-497E-02AE-80C7-30F824CCA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B7A17-3FDF-8539-014D-144BB4FEE571}"/>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171883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C6CD-A114-F921-A165-689F343D38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912B5-4006-8F50-F6FE-1D94D21CC0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8F5942-DB2A-FF9A-BBBD-BDE499E261B1}"/>
              </a:ext>
            </a:extLst>
          </p:cNvPr>
          <p:cNvSpPr>
            <a:spLocks noGrp="1"/>
          </p:cNvSpPr>
          <p:nvPr>
            <p:ph type="dt" sz="half" idx="10"/>
          </p:nvPr>
        </p:nvSpPr>
        <p:spPr/>
        <p:txBody>
          <a:bodyPr/>
          <a:lstStyle/>
          <a:p>
            <a:fld id="{767F5727-B14E-4949-9BC2-0DFEAC4066E5}" type="datetimeFigureOut">
              <a:rPr lang="en-US" smtClean="0"/>
              <a:t>2/16/24</a:t>
            </a:fld>
            <a:endParaRPr lang="en-US"/>
          </a:p>
        </p:txBody>
      </p:sp>
      <p:sp>
        <p:nvSpPr>
          <p:cNvPr id="5" name="Footer Placeholder 4">
            <a:extLst>
              <a:ext uri="{FF2B5EF4-FFF2-40B4-BE49-F238E27FC236}">
                <a16:creationId xmlns:a16="http://schemas.microsoft.com/office/drawing/2014/main" id="{877576EC-8033-F00C-1020-A5EE12C4B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7F266-4170-AEE8-1C8E-010DBD1FFE2D}"/>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87763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122E-F908-1F20-1F83-D276DF254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8CAEF-0E12-FDB5-B61A-ADC4A0A01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828544-9758-1942-643E-6B8479BBBB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2FF210-1D9F-5DCF-5671-577BF6DBF636}"/>
              </a:ext>
            </a:extLst>
          </p:cNvPr>
          <p:cNvSpPr>
            <a:spLocks noGrp="1"/>
          </p:cNvSpPr>
          <p:nvPr>
            <p:ph type="dt" sz="half" idx="10"/>
          </p:nvPr>
        </p:nvSpPr>
        <p:spPr/>
        <p:txBody>
          <a:bodyPr/>
          <a:lstStyle/>
          <a:p>
            <a:fld id="{767F5727-B14E-4949-9BC2-0DFEAC4066E5}" type="datetimeFigureOut">
              <a:rPr lang="en-US" smtClean="0"/>
              <a:t>2/16/24</a:t>
            </a:fld>
            <a:endParaRPr lang="en-US"/>
          </a:p>
        </p:txBody>
      </p:sp>
      <p:sp>
        <p:nvSpPr>
          <p:cNvPr id="6" name="Footer Placeholder 5">
            <a:extLst>
              <a:ext uri="{FF2B5EF4-FFF2-40B4-BE49-F238E27FC236}">
                <a16:creationId xmlns:a16="http://schemas.microsoft.com/office/drawing/2014/main" id="{98A70221-92B0-17D0-C2D4-DF284D0D0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94BC4-3051-91D4-DA41-83E1658916CB}"/>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338503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01AE-7992-4FB1-BDAD-5CA3BD9753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B85C9D-4635-15C3-ACC8-38FDC1EED9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739976-06C0-168E-BD78-7197171B93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ED53D0-A7AD-9F3E-D1ED-E8ABB3CC0C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8718CA-D5CF-1552-BF43-58E4AA9E9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92394B-7C74-ABD4-B85C-162C1F349BCE}"/>
              </a:ext>
            </a:extLst>
          </p:cNvPr>
          <p:cNvSpPr>
            <a:spLocks noGrp="1"/>
          </p:cNvSpPr>
          <p:nvPr>
            <p:ph type="dt" sz="half" idx="10"/>
          </p:nvPr>
        </p:nvSpPr>
        <p:spPr/>
        <p:txBody>
          <a:bodyPr/>
          <a:lstStyle/>
          <a:p>
            <a:fld id="{767F5727-B14E-4949-9BC2-0DFEAC4066E5}" type="datetimeFigureOut">
              <a:rPr lang="en-US" smtClean="0"/>
              <a:t>2/16/24</a:t>
            </a:fld>
            <a:endParaRPr lang="en-US"/>
          </a:p>
        </p:txBody>
      </p:sp>
      <p:sp>
        <p:nvSpPr>
          <p:cNvPr id="8" name="Footer Placeholder 7">
            <a:extLst>
              <a:ext uri="{FF2B5EF4-FFF2-40B4-BE49-F238E27FC236}">
                <a16:creationId xmlns:a16="http://schemas.microsoft.com/office/drawing/2014/main" id="{17D94C14-3466-C4D7-ADF8-090766239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90BF7F-1F25-3CB6-C535-EF150A6264E9}"/>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54612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DE31-03F1-D175-1484-516ABD9137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B0EE03-8AE8-08E8-E517-7510701426BB}"/>
              </a:ext>
            </a:extLst>
          </p:cNvPr>
          <p:cNvSpPr>
            <a:spLocks noGrp="1"/>
          </p:cNvSpPr>
          <p:nvPr>
            <p:ph type="dt" sz="half" idx="10"/>
          </p:nvPr>
        </p:nvSpPr>
        <p:spPr/>
        <p:txBody>
          <a:bodyPr/>
          <a:lstStyle/>
          <a:p>
            <a:fld id="{767F5727-B14E-4949-9BC2-0DFEAC4066E5}" type="datetimeFigureOut">
              <a:rPr lang="en-US" smtClean="0"/>
              <a:t>2/16/24</a:t>
            </a:fld>
            <a:endParaRPr lang="en-US"/>
          </a:p>
        </p:txBody>
      </p:sp>
      <p:sp>
        <p:nvSpPr>
          <p:cNvPr id="4" name="Footer Placeholder 3">
            <a:extLst>
              <a:ext uri="{FF2B5EF4-FFF2-40B4-BE49-F238E27FC236}">
                <a16:creationId xmlns:a16="http://schemas.microsoft.com/office/drawing/2014/main" id="{181981E7-0DF7-4E71-869D-15DF84E899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748C-20ED-998B-40D3-72A55EE730B5}"/>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1322772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54DB5-2D87-41F7-BBB5-8FEAB592690D}"/>
              </a:ext>
            </a:extLst>
          </p:cNvPr>
          <p:cNvSpPr>
            <a:spLocks noGrp="1"/>
          </p:cNvSpPr>
          <p:nvPr>
            <p:ph type="dt" sz="half" idx="10"/>
          </p:nvPr>
        </p:nvSpPr>
        <p:spPr/>
        <p:txBody>
          <a:bodyPr/>
          <a:lstStyle/>
          <a:p>
            <a:fld id="{767F5727-B14E-4949-9BC2-0DFEAC4066E5}" type="datetimeFigureOut">
              <a:rPr lang="en-US" smtClean="0"/>
              <a:t>2/16/24</a:t>
            </a:fld>
            <a:endParaRPr lang="en-US"/>
          </a:p>
        </p:txBody>
      </p:sp>
      <p:sp>
        <p:nvSpPr>
          <p:cNvPr id="3" name="Footer Placeholder 2">
            <a:extLst>
              <a:ext uri="{FF2B5EF4-FFF2-40B4-BE49-F238E27FC236}">
                <a16:creationId xmlns:a16="http://schemas.microsoft.com/office/drawing/2014/main" id="{B05E00C0-C682-5E38-DB60-635E7682A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7EC544-72D5-C1DD-8628-D2DF2D1FE30F}"/>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100800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75A9-2E95-E558-0E0F-026896F2F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360AE3-A7BD-CA3E-1B45-EBEE231C3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641FBA-E5A8-CB90-4254-DB7EB8D1D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29A76-410A-4F14-E213-B79287825C99}"/>
              </a:ext>
            </a:extLst>
          </p:cNvPr>
          <p:cNvSpPr>
            <a:spLocks noGrp="1"/>
          </p:cNvSpPr>
          <p:nvPr>
            <p:ph type="dt" sz="half" idx="10"/>
          </p:nvPr>
        </p:nvSpPr>
        <p:spPr/>
        <p:txBody>
          <a:bodyPr/>
          <a:lstStyle/>
          <a:p>
            <a:fld id="{767F5727-B14E-4949-9BC2-0DFEAC4066E5}" type="datetimeFigureOut">
              <a:rPr lang="en-US" smtClean="0"/>
              <a:t>2/16/24</a:t>
            </a:fld>
            <a:endParaRPr lang="en-US"/>
          </a:p>
        </p:txBody>
      </p:sp>
      <p:sp>
        <p:nvSpPr>
          <p:cNvPr id="6" name="Footer Placeholder 5">
            <a:extLst>
              <a:ext uri="{FF2B5EF4-FFF2-40B4-BE49-F238E27FC236}">
                <a16:creationId xmlns:a16="http://schemas.microsoft.com/office/drawing/2014/main" id="{B3438299-A126-4A49-ED3A-8CA334CE2E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4C5CA-C906-FE95-B432-479384C3EBEE}"/>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333779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55B1-9E76-74C4-D243-D93470D4C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02245E-11FE-52B7-346B-9BE677BEB9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09E452-BBE9-E1FC-6E6F-F84C7FE15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C36B0-DEFB-EA8A-CF61-5D51ACF3ED57}"/>
              </a:ext>
            </a:extLst>
          </p:cNvPr>
          <p:cNvSpPr>
            <a:spLocks noGrp="1"/>
          </p:cNvSpPr>
          <p:nvPr>
            <p:ph type="dt" sz="half" idx="10"/>
          </p:nvPr>
        </p:nvSpPr>
        <p:spPr/>
        <p:txBody>
          <a:bodyPr/>
          <a:lstStyle/>
          <a:p>
            <a:fld id="{767F5727-B14E-4949-9BC2-0DFEAC4066E5}" type="datetimeFigureOut">
              <a:rPr lang="en-US" smtClean="0"/>
              <a:t>2/16/24</a:t>
            </a:fld>
            <a:endParaRPr lang="en-US"/>
          </a:p>
        </p:txBody>
      </p:sp>
      <p:sp>
        <p:nvSpPr>
          <p:cNvPr id="6" name="Footer Placeholder 5">
            <a:extLst>
              <a:ext uri="{FF2B5EF4-FFF2-40B4-BE49-F238E27FC236}">
                <a16:creationId xmlns:a16="http://schemas.microsoft.com/office/drawing/2014/main" id="{F6C04E6D-9042-BCAB-3FD1-5C06313EF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90FF4-9D5F-D5B2-C10E-1112D2532DB2}"/>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379861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E71C46-0FD3-A46A-742B-66BBC5A5A0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CDD3B1-005C-68AE-AD37-5753DD794B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A4933-ADF2-646D-15BE-219DDA5BF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F5727-B14E-4949-9BC2-0DFEAC4066E5}" type="datetimeFigureOut">
              <a:rPr lang="en-US" smtClean="0"/>
              <a:t>2/16/24</a:t>
            </a:fld>
            <a:endParaRPr lang="en-US"/>
          </a:p>
        </p:txBody>
      </p:sp>
      <p:sp>
        <p:nvSpPr>
          <p:cNvPr id="5" name="Footer Placeholder 4">
            <a:extLst>
              <a:ext uri="{FF2B5EF4-FFF2-40B4-BE49-F238E27FC236}">
                <a16:creationId xmlns:a16="http://schemas.microsoft.com/office/drawing/2014/main" id="{9C3549A3-B168-560B-4DBA-A3343F7BAC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393669-7685-6F68-3498-BC7CAE699C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FC12F-F0AD-3147-9545-4CE4EDB27C29}" type="slidenum">
              <a:rPr lang="en-US" smtClean="0"/>
              <a:t>‹#›</a:t>
            </a:fld>
            <a:endParaRPr lang="en-US"/>
          </a:p>
        </p:txBody>
      </p:sp>
    </p:spTree>
    <p:extLst>
      <p:ext uri="{BB962C8B-B14F-4D97-AF65-F5344CB8AC3E}">
        <p14:creationId xmlns:p14="http://schemas.microsoft.com/office/powerpoint/2010/main" val="315752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3.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8.png"/><Relationship Id="rId21" Type="http://schemas.openxmlformats.org/officeDocument/2006/relationships/image" Target="../media/image17.png"/><Relationship Id="rId7" Type="http://schemas.openxmlformats.org/officeDocument/2006/relationships/image" Target="../media/image10.png"/><Relationship Id="rId12" Type="http://schemas.openxmlformats.org/officeDocument/2006/relationships/customXml" Target="../ink/ink5.xml"/><Relationship Id="rId17" Type="http://schemas.openxmlformats.org/officeDocument/2006/relationships/image" Target="../media/image15.png"/><Relationship Id="rId25" Type="http://schemas.openxmlformats.org/officeDocument/2006/relationships/image" Target="../media/image19.png"/><Relationship Id="rId2" Type="http://schemas.openxmlformats.org/officeDocument/2006/relationships/image" Target="../media/image7.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2.png"/><Relationship Id="rId24" Type="http://schemas.openxmlformats.org/officeDocument/2006/relationships/customXml" Target="../ink/ink11.xml"/><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image" Target="../media/image18.png"/><Relationship Id="rId10" Type="http://schemas.openxmlformats.org/officeDocument/2006/relationships/customXml" Target="../ink/ink4.xml"/><Relationship Id="rId19" Type="http://schemas.openxmlformats.org/officeDocument/2006/relationships/image" Target="../media/image16.png"/><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F087-75EE-41F1-C106-93986D3FA044}"/>
              </a:ext>
            </a:extLst>
          </p:cNvPr>
          <p:cNvSpPr>
            <a:spLocks noGrp="1"/>
          </p:cNvSpPr>
          <p:nvPr>
            <p:ph type="ctrTitle"/>
          </p:nvPr>
        </p:nvSpPr>
        <p:spPr/>
        <p:txBody>
          <a:bodyPr/>
          <a:lstStyle/>
          <a:p>
            <a:r>
              <a:rPr lang="en-US" dirty="0"/>
              <a:t>IU Group Update</a:t>
            </a:r>
          </a:p>
        </p:txBody>
      </p:sp>
      <p:sp>
        <p:nvSpPr>
          <p:cNvPr id="3" name="Subtitle 2">
            <a:extLst>
              <a:ext uri="{FF2B5EF4-FFF2-40B4-BE49-F238E27FC236}">
                <a16:creationId xmlns:a16="http://schemas.microsoft.com/office/drawing/2014/main" id="{9C4C23EB-598C-7665-0B93-FF6E1E14429F}"/>
              </a:ext>
            </a:extLst>
          </p:cNvPr>
          <p:cNvSpPr>
            <a:spLocks noGrp="1"/>
          </p:cNvSpPr>
          <p:nvPr>
            <p:ph type="subTitle" idx="1"/>
          </p:nvPr>
        </p:nvSpPr>
        <p:spPr/>
        <p:txBody>
          <a:bodyPr/>
          <a:lstStyle/>
          <a:p>
            <a:r>
              <a:rPr lang="en-US" dirty="0"/>
              <a:t>Doug Edmonds (Co-PI) &amp; Jake Gearon (PhD Candidate)</a:t>
            </a:r>
          </a:p>
          <a:p>
            <a:r>
              <a:rPr lang="en-US" dirty="0"/>
              <a:t>Feb 15, 2024</a:t>
            </a:r>
          </a:p>
        </p:txBody>
      </p:sp>
    </p:spTree>
    <p:extLst>
      <p:ext uri="{BB962C8B-B14F-4D97-AF65-F5344CB8AC3E}">
        <p14:creationId xmlns:p14="http://schemas.microsoft.com/office/powerpoint/2010/main" val="414411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9C0A-09EE-5ECC-A867-FA0B7C01AFDF}"/>
              </a:ext>
            </a:extLst>
          </p:cNvPr>
          <p:cNvSpPr>
            <a:spLocks noGrp="1"/>
          </p:cNvSpPr>
          <p:nvPr>
            <p:ph type="title"/>
          </p:nvPr>
        </p:nvSpPr>
        <p:spPr/>
        <p:txBody>
          <a:bodyPr/>
          <a:lstStyle/>
          <a:p>
            <a:r>
              <a:rPr lang="en-US" dirty="0"/>
              <a:t>Goal: assess levee elevation profiles from 2 data sources</a:t>
            </a:r>
          </a:p>
        </p:txBody>
      </p:sp>
      <p:sp>
        <p:nvSpPr>
          <p:cNvPr id="3" name="Content Placeholder 2">
            <a:extLst>
              <a:ext uri="{FF2B5EF4-FFF2-40B4-BE49-F238E27FC236}">
                <a16:creationId xmlns:a16="http://schemas.microsoft.com/office/drawing/2014/main" id="{8DEC6DC6-7A58-5C87-2416-F267B8064B82}"/>
              </a:ext>
            </a:extLst>
          </p:cNvPr>
          <p:cNvSpPr>
            <a:spLocks noGrp="1"/>
          </p:cNvSpPr>
          <p:nvPr>
            <p:ph idx="1"/>
          </p:nvPr>
        </p:nvSpPr>
        <p:spPr/>
        <p:txBody>
          <a:bodyPr/>
          <a:lstStyle/>
          <a:p>
            <a:r>
              <a:rPr lang="en-US" dirty="0"/>
              <a:t>NLD: National Levee </a:t>
            </a:r>
            <a:r>
              <a:rPr lang="en-US" dirty="0" err="1"/>
              <a:t>Databse</a:t>
            </a:r>
            <a:r>
              <a:rPr lang="en-US" dirty="0"/>
              <a:t>, profiles available on website -&gt; likely from initial construction (but unconfirmed!)</a:t>
            </a:r>
          </a:p>
          <a:p>
            <a:endParaRPr lang="en-US" dirty="0"/>
          </a:p>
          <a:p>
            <a:r>
              <a:rPr lang="en-US" dirty="0"/>
              <a:t>3DEP: USGS 1m contiguous bare-earth lidar product.</a:t>
            </a:r>
          </a:p>
          <a:p>
            <a:endParaRPr lang="en-US" dirty="0"/>
          </a:p>
          <a:p>
            <a:r>
              <a:rPr lang="en-US" dirty="0"/>
              <a:t>Method: get profile data from NLD API -&gt; sample at every point from the original profile and compare profiles</a:t>
            </a:r>
          </a:p>
        </p:txBody>
      </p:sp>
    </p:spTree>
    <p:extLst>
      <p:ext uri="{BB962C8B-B14F-4D97-AF65-F5344CB8AC3E}">
        <p14:creationId xmlns:p14="http://schemas.microsoft.com/office/powerpoint/2010/main" val="415226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5A65-2333-97D4-AF5A-26C24D0A3790}"/>
              </a:ext>
            </a:extLst>
          </p:cNvPr>
          <p:cNvSpPr>
            <a:spLocks noGrp="1"/>
          </p:cNvSpPr>
          <p:nvPr>
            <p:ph type="title"/>
          </p:nvPr>
        </p:nvSpPr>
        <p:spPr>
          <a:xfrm>
            <a:off x="2107594" y="-69948"/>
            <a:ext cx="10515600" cy="1325563"/>
          </a:xfrm>
        </p:spPr>
        <p:txBody>
          <a:bodyPr>
            <a:normAutofit/>
          </a:bodyPr>
          <a:lstStyle/>
          <a:p>
            <a:r>
              <a:rPr lang="en-US" sz="2800" dirty="0" err="1"/>
              <a:t>Hyder</a:t>
            </a:r>
            <a:r>
              <a:rPr lang="en-US" sz="2800" dirty="0"/>
              <a:t>, AK. Salmon River Levee: Alaska District. Built 1962</a:t>
            </a:r>
          </a:p>
        </p:txBody>
      </p:sp>
      <p:sp>
        <p:nvSpPr>
          <p:cNvPr id="5" name="TextBox 4">
            <a:extLst>
              <a:ext uri="{FF2B5EF4-FFF2-40B4-BE49-F238E27FC236}">
                <a16:creationId xmlns:a16="http://schemas.microsoft.com/office/drawing/2014/main" id="{2F844EFD-BEE4-1596-C65E-E33E49B30479}"/>
              </a:ext>
            </a:extLst>
          </p:cNvPr>
          <p:cNvSpPr txBox="1"/>
          <p:nvPr/>
        </p:nvSpPr>
        <p:spPr>
          <a:xfrm>
            <a:off x="790832" y="6586151"/>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EFA03E7A-A7BC-8A8E-36BA-1A8EBE71695E}"/>
              </a:ext>
            </a:extLst>
          </p:cNvPr>
          <p:cNvPicPr>
            <a:picLocks noChangeAspect="1"/>
          </p:cNvPicPr>
          <p:nvPr/>
        </p:nvPicPr>
        <p:blipFill>
          <a:blip r:embed="rId2"/>
          <a:srcRect/>
          <a:stretch/>
        </p:blipFill>
        <p:spPr>
          <a:xfrm>
            <a:off x="399261" y="979777"/>
            <a:ext cx="5696738" cy="3700850"/>
          </a:xfrm>
          <a:prstGeom prst="rect">
            <a:avLst/>
          </a:prstGeom>
        </p:spPr>
      </p:pic>
      <p:sp>
        <p:nvSpPr>
          <p:cNvPr id="9" name="TextBox 8">
            <a:extLst>
              <a:ext uri="{FF2B5EF4-FFF2-40B4-BE49-F238E27FC236}">
                <a16:creationId xmlns:a16="http://schemas.microsoft.com/office/drawing/2014/main" id="{3EE1C679-538F-8CF5-3712-27493A23EC0B}"/>
              </a:ext>
            </a:extLst>
          </p:cNvPr>
          <p:cNvSpPr txBox="1"/>
          <p:nvPr/>
        </p:nvSpPr>
        <p:spPr>
          <a:xfrm>
            <a:off x="487017" y="4731026"/>
            <a:ext cx="5608983" cy="1754326"/>
          </a:xfrm>
          <a:prstGeom prst="rect">
            <a:avLst/>
          </a:prstGeom>
          <a:noFill/>
        </p:spPr>
        <p:txBody>
          <a:bodyPr wrap="square" rtlCol="0">
            <a:spAutoFit/>
          </a:bodyPr>
          <a:lstStyle/>
          <a:p>
            <a:r>
              <a:rPr lang="en-US" dirty="0"/>
              <a:t>“…This quick moving water has historically damaged the levee by eroding the side slopes and displacing the protective rock on the river side.  The population of </a:t>
            </a:r>
            <a:r>
              <a:rPr lang="en-US" dirty="0" err="1"/>
              <a:t>Hyder</a:t>
            </a:r>
            <a:r>
              <a:rPr lang="en-US" dirty="0"/>
              <a:t> is approximately 40 people. The levee does not tie  into high ground, and as a result, shallow flood waters would likely flow around the levee before overtopping it…”</a:t>
            </a:r>
          </a:p>
        </p:txBody>
      </p:sp>
      <p:pic>
        <p:nvPicPr>
          <p:cNvPr id="10" name="Picture 9">
            <a:extLst>
              <a:ext uri="{FF2B5EF4-FFF2-40B4-BE49-F238E27FC236}">
                <a16:creationId xmlns:a16="http://schemas.microsoft.com/office/drawing/2014/main" id="{C74A1668-54B9-ACE1-A632-F46C372808D8}"/>
              </a:ext>
            </a:extLst>
          </p:cNvPr>
          <p:cNvPicPr>
            <a:picLocks noChangeAspect="1"/>
          </p:cNvPicPr>
          <p:nvPr/>
        </p:nvPicPr>
        <p:blipFill>
          <a:blip r:embed="rId3"/>
          <a:stretch>
            <a:fillRect/>
          </a:stretch>
        </p:blipFill>
        <p:spPr>
          <a:xfrm>
            <a:off x="6919531" y="979777"/>
            <a:ext cx="4495057" cy="5696026"/>
          </a:xfrm>
          <a:prstGeom prst="rect">
            <a:avLst/>
          </a:prstGeom>
        </p:spPr>
      </p:pic>
      <p:sp>
        <p:nvSpPr>
          <p:cNvPr id="11" name="Down Arrow 10">
            <a:extLst>
              <a:ext uri="{FF2B5EF4-FFF2-40B4-BE49-F238E27FC236}">
                <a16:creationId xmlns:a16="http://schemas.microsoft.com/office/drawing/2014/main" id="{49E73E5E-BBF0-B47F-D944-7458794C834E}"/>
              </a:ext>
            </a:extLst>
          </p:cNvPr>
          <p:cNvSpPr/>
          <p:nvPr/>
        </p:nvSpPr>
        <p:spPr>
          <a:xfrm>
            <a:off x="2131743" y="1986162"/>
            <a:ext cx="335411" cy="638355"/>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A7E17F29-4730-ACD1-66A1-6E410DCF8BC4}"/>
              </a:ext>
            </a:extLst>
          </p:cNvPr>
          <p:cNvSpPr/>
          <p:nvPr/>
        </p:nvSpPr>
        <p:spPr>
          <a:xfrm rot="4915105">
            <a:off x="9136392" y="2293573"/>
            <a:ext cx="335411" cy="638355"/>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109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4D1F-76CE-582C-531E-6B86FF43D681}"/>
              </a:ext>
            </a:extLst>
          </p:cNvPr>
          <p:cNvSpPr>
            <a:spLocks noGrp="1"/>
          </p:cNvSpPr>
          <p:nvPr>
            <p:ph type="title"/>
          </p:nvPr>
        </p:nvSpPr>
        <p:spPr>
          <a:xfrm>
            <a:off x="1052185" y="0"/>
            <a:ext cx="10515600" cy="1325563"/>
          </a:xfrm>
        </p:spPr>
        <p:txBody>
          <a:bodyPr>
            <a:normAutofit/>
          </a:bodyPr>
          <a:lstStyle/>
          <a:p>
            <a:r>
              <a:rPr lang="en-US" sz="2500" dirty="0"/>
              <a:t>Alamosa, CO. Alamosa Levees, Rio Grande. Right Levee: Albuquerque District. Built 1998</a:t>
            </a:r>
          </a:p>
        </p:txBody>
      </p:sp>
      <p:pic>
        <p:nvPicPr>
          <p:cNvPr id="4" name="Picture 3">
            <a:extLst>
              <a:ext uri="{FF2B5EF4-FFF2-40B4-BE49-F238E27FC236}">
                <a16:creationId xmlns:a16="http://schemas.microsoft.com/office/drawing/2014/main" id="{9D1ABE3A-BECD-9AB9-B049-1F17DAE488B6}"/>
              </a:ext>
            </a:extLst>
          </p:cNvPr>
          <p:cNvPicPr>
            <a:picLocks noChangeAspect="1"/>
          </p:cNvPicPr>
          <p:nvPr/>
        </p:nvPicPr>
        <p:blipFill>
          <a:blip r:embed="rId2"/>
          <a:srcRect/>
          <a:stretch/>
        </p:blipFill>
        <p:spPr>
          <a:xfrm>
            <a:off x="838201" y="934087"/>
            <a:ext cx="6028424" cy="3838822"/>
          </a:xfrm>
          <a:prstGeom prst="rect">
            <a:avLst/>
          </a:prstGeom>
        </p:spPr>
      </p:pic>
      <p:sp>
        <p:nvSpPr>
          <p:cNvPr id="5" name="TextBox 4">
            <a:extLst>
              <a:ext uri="{FF2B5EF4-FFF2-40B4-BE49-F238E27FC236}">
                <a16:creationId xmlns:a16="http://schemas.microsoft.com/office/drawing/2014/main" id="{24BC0539-4C37-B3DF-3A6D-DC209DBBF075}"/>
              </a:ext>
            </a:extLst>
          </p:cNvPr>
          <p:cNvSpPr txBox="1"/>
          <p:nvPr/>
        </p:nvSpPr>
        <p:spPr>
          <a:xfrm>
            <a:off x="9613556" y="6311900"/>
            <a:ext cx="1579278" cy="369332"/>
          </a:xfrm>
          <a:prstGeom prst="rect">
            <a:avLst/>
          </a:prstGeom>
          <a:noFill/>
        </p:spPr>
        <p:txBody>
          <a:bodyPr wrap="none" rtlCol="0">
            <a:spAutoFit/>
          </a:bodyPr>
          <a:lstStyle/>
          <a:p>
            <a:r>
              <a:rPr lang="en-US" b="0" i="0" dirty="0">
                <a:solidFill>
                  <a:srgbClr val="3B3B3B"/>
                </a:solidFill>
                <a:effectLst/>
                <a:latin typeface="Menlo" panose="020B0609030804020204" pitchFamily="49" charset="0"/>
              </a:rPr>
              <a:t>2205000002</a:t>
            </a:r>
            <a:endParaRPr lang="en-US" dirty="0"/>
          </a:p>
        </p:txBody>
      </p:sp>
      <p:sp>
        <p:nvSpPr>
          <p:cNvPr id="6" name="TextBox 5">
            <a:extLst>
              <a:ext uri="{FF2B5EF4-FFF2-40B4-BE49-F238E27FC236}">
                <a16:creationId xmlns:a16="http://schemas.microsoft.com/office/drawing/2014/main" id="{DF524644-C1AA-A559-0733-57F48BEFAF2A}"/>
              </a:ext>
            </a:extLst>
          </p:cNvPr>
          <p:cNvSpPr txBox="1"/>
          <p:nvPr/>
        </p:nvSpPr>
        <p:spPr>
          <a:xfrm>
            <a:off x="310551" y="4772909"/>
            <a:ext cx="7198499" cy="2031325"/>
          </a:xfrm>
          <a:prstGeom prst="rect">
            <a:avLst/>
          </a:prstGeom>
          <a:noFill/>
        </p:spPr>
        <p:txBody>
          <a:bodyPr wrap="square" rtlCol="0">
            <a:spAutoFit/>
          </a:bodyPr>
          <a:lstStyle/>
          <a:p>
            <a:r>
              <a:rPr lang="en-US" dirty="0"/>
              <a:t>“…The levee is not anticipated to perform well under a full flood loading event due to concerns with embankment seepage, stability, and unpermitted encroachments. The primary issues are related to the presence of non-compliant large woody vegetation, animal burrows, and limited dedicated access for flood fighting. The levee has been historically loaded to about 25% of the levee, which presents some uncertainty as to how the levee will perform under a full flood load…”</a:t>
            </a:r>
          </a:p>
        </p:txBody>
      </p:sp>
      <p:pic>
        <p:nvPicPr>
          <p:cNvPr id="7" name="Picture 6">
            <a:extLst>
              <a:ext uri="{FF2B5EF4-FFF2-40B4-BE49-F238E27FC236}">
                <a16:creationId xmlns:a16="http://schemas.microsoft.com/office/drawing/2014/main" id="{9ADB4E57-6776-FD50-FFAE-5EB3427456F7}"/>
              </a:ext>
            </a:extLst>
          </p:cNvPr>
          <p:cNvPicPr>
            <a:picLocks noChangeAspect="1"/>
          </p:cNvPicPr>
          <p:nvPr/>
        </p:nvPicPr>
        <p:blipFill>
          <a:blip r:embed="rId3"/>
          <a:stretch>
            <a:fillRect/>
          </a:stretch>
        </p:blipFill>
        <p:spPr>
          <a:xfrm>
            <a:off x="7290089" y="1124025"/>
            <a:ext cx="4277696" cy="5389413"/>
          </a:xfrm>
          <a:prstGeom prst="rect">
            <a:avLst/>
          </a:prstGeom>
        </p:spPr>
      </p:pic>
    </p:spTree>
    <p:extLst>
      <p:ext uri="{BB962C8B-B14F-4D97-AF65-F5344CB8AC3E}">
        <p14:creationId xmlns:p14="http://schemas.microsoft.com/office/powerpoint/2010/main" val="182726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2B0F-E680-EF0D-142C-D44EE021CB18}"/>
              </a:ext>
            </a:extLst>
          </p:cNvPr>
          <p:cNvSpPr>
            <a:spLocks noGrp="1"/>
          </p:cNvSpPr>
          <p:nvPr>
            <p:ph type="title"/>
          </p:nvPr>
        </p:nvSpPr>
        <p:spPr>
          <a:xfrm>
            <a:off x="838200" y="365125"/>
            <a:ext cx="10515600" cy="428505"/>
          </a:xfrm>
        </p:spPr>
        <p:txBody>
          <a:bodyPr>
            <a:normAutofit fontScale="90000"/>
          </a:bodyPr>
          <a:lstStyle/>
          <a:p>
            <a:r>
              <a:rPr lang="en-US" sz="2800" dirty="0"/>
              <a:t>Albuquerque, NM. Alb. Middle Rio Grande, West Levee,. Albuquerque District. Built 1956</a:t>
            </a:r>
          </a:p>
        </p:txBody>
      </p:sp>
      <p:pic>
        <p:nvPicPr>
          <p:cNvPr id="4" name="Picture 3">
            <a:extLst>
              <a:ext uri="{FF2B5EF4-FFF2-40B4-BE49-F238E27FC236}">
                <a16:creationId xmlns:a16="http://schemas.microsoft.com/office/drawing/2014/main" id="{8FF69D51-F63D-DC9D-ADE2-E8FAD0B8A1C3}"/>
              </a:ext>
            </a:extLst>
          </p:cNvPr>
          <p:cNvPicPr>
            <a:picLocks noChangeAspect="1"/>
          </p:cNvPicPr>
          <p:nvPr/>
        </p:nvPicPr>
        <p:blipFill>
          <a:blip r:embed="rId2"/>
          <a:srcRect/>
          <a:stretch/>
        </p:blipFill>
        <p:spPr>
          <a:xfrm>
            <a:off x="463995" y="972867"/>
            <a:ext cx="6644170" cy="4230921"/>
          </a:xfrm>
          <a:prstGeom prst="rect">
            <a:avLst/>
          </a:prstGeom>
        </p:spPr>
      </p:pic>
      <p:pic>
        <p:nvPicPr>
          <p:cNvPr id="5" name="Picture 4">
            <a:extLst>
              <a:ext uri="{FF2B5EF4-FFF2-40B4-BE49-F238E27FC236}">
                <a16:creationId xmlns:a16="http://schemas.microsoft.com/office/drawing/2014/main" id="{84EA9BF2-80E4-A0A0-DC31-AB5ABDF7693D}"/>
              </a:ext>
            </a:extLst>
          </p:cNvPr>
          <p:cNvPicPr>
            <a:picLocks noChangeAspect="1"/>
          </p:cNvPicPr>
          <p:nvPr/>
        </p:nvPicPr>
        <p:blipFill>
          <a:blip r:embed="rId3"/>
          <a:stretch>
            <a:fillRect/>
          </a:stretch>
        </p:blipFill>
        <p:spPr>
          <a:xfrm>
            <a:off x="7450655" y="1037424"/>
            <a:ext cx="4419291" cy="5593296"/>
          </a:xfrm>
          <a:prstGeom prst="rect">
            <a:avLst/>
          </a:prstGeom>
        </p:spPr>
      </p:pic>
      <p:sp>
        <p:nvSpPr>
          <p:cNvPr id="6" name="TextBox 5">
            <a:extLst>
              <a:ext uri="{FF2B5EF4-FFF2-40B4-BE49-F238E27FC236}">
                <a16:creationId xmlns:a16="http://schemas.microsoft.com/office/drawing/2014/main" id="{494E0925-367C-2E60-F8CC-95BA5E0346EA}"/>
              </a:ext>
            </a:extLst>
          </p:cNvPr>
          <p:cNvSpPr txBox="1"/>
          <p:nvPr/>
        </p:nvSpPr>
        <p:spPr>
          <a:xfrm>
            <a:off x="463995" y="5447582"/>
            <a:ext cx="6986661" cy="1200329"/>
          </a:xfrm>
          <a:prstGeom prst="rect">
            <a:avLst/>
          </a:prstGeom>
          <a:noFill/>
        </p:spPr>
        <p:txBody>
          <a:bodyPr wrap="square" rtlCol="0">
            <a:spAutoFit/>
          </a:bodyPr>
          <a:lstStyle/>
          <a:p>
            <a:r>
              <a:rPr lang="en-US" dirty="0"/>
              <a:t>the risk … is considered to be Moderate for Prior to Overtopping and Low for Overtopping. Estimated life loss numbers are 18 and 30 for Overtopping and Breach Prior to Overtopping events respectively, with potential economic consequences estimated to be over $2 Billion.</a:t>
            </a:r>
          </a:p>
        </p:txBody>
      </p:sp>
    </p:spTree>
    <p:extLst>
      <p:ext uri="{BB962C8B-B14F-4D97-AF65-F5344CB8AC3E}">
        <p14:creationId xmlns:p14="http://schemas.microsoft.com/office/powerpoint/2010/main" val="52340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7974-2956-AD7B-557D-D7FE050A56F2}"/>
              </a:ext>
            </a:extLst>
          </p:cNvPr>
          <p:cNvSpPr>
            <a:spLocks noGrp="1"/>
          </p:cNvSpPr>
          <p:nvPr>
            <p:ph type="title"/>
          </p:nvPr>
        </p:nvSpPr>
        <p:spPr>
          <a:xfrm>
            <a:off x="838200" y="-212074"/>
            <a:ext cx="5725264" cy="1984075"/>
          </a:xfrm>
        </p:spPr>
        <p:txBody>
          <a:bodyPr>
            <a:normAutofit/>
          </a:bodyPr>
          <a:lstStyle/>
          <a:p>
            <a:r>
              <a:rPr lang="en-US" sz="2800" dirty="0"/>
              <a:t>El Paso, TX. Central El Paso Northgate Interceptor Ch Levee. Albuquerque District. Built 1973</a:t>
            </a:r>
          </a:p>
        </p:txBody>
      </p:sp>
      <p:sp>
        <p:nvSpPr>
          <p:cNvPr id="3" name="Content Placeholder 2">
            <a:extLst>
              <a:ext uri="{FF2B5EF4-FFF2-40B4-BE49-F238E27FC236}">
                <a16:creationId xmlns:a16="http://schemas.microsoft.com/office/drawing/2014/main" id="{F9FBE887-1166-81FF-39F2-284DA13026F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0BFB72D-659A-FB2F-498B-FA7C3756B4CA}"/>
              </a:ext>
            </a:extLst>
          </p:cNvPr>
          <p:cNvPicPr>
            <a:picLocks noChangeAspect="1"/>
          </p:cNvPicPr>
          <p:nvPr/>
        </p:nvPicPr>
        <p:blipFill>
          <a:blip r:embed="rId2"/>
          <a:stretch>
            <a:fillRect/>
          </a:stretch>
        </p:blipFill>
        <p:spPr>
          <a:xfrm>
            <a:off x="6802329" y="161188"/>
            <a:ext cx="5175665" cy="6535623"/>
          </a:xfrm>
          <a:prstGeom prst="rect">
            <a:avLst/>
          </a:prstGeom>
        </p:spPr>
      </p:pic>
      <p:pic>
        <p:nvPicPr>
          <p:cNvPr id="5" name="Picture 4">
            <a:extLst>
              <a:ext uri="{FF2B5EF4-FFF2-40B4-BE49-F238E27FC236}">
                <a16:creationId xmlns:a16="http://schemas.microsoft.com/office/drawing/2014/main" id="{6E33CD60-93B9-DEE1-3E73-ABA041D5EC2A}"/>
              </a:ext>
            </a:extLst>
          </p:cNvPr>
          <p:cNvPicPr>
            <a:picLocks noChangeAspect="1"/>
          </p:cNvPicPr>
          <p:nvPr/>
        </p:nvPicPr>
        <p:blipFill>
          <a:blip r:embed="rId3"/>
          <a:srcRect/>
          <a:stretch/>
        </p:blipFill>
        <p:spPr>
          <a:xfrm>
            <a:off x="425756" y="1194468"/>
            <a:ext cx="6376573" cy="4060519"/>
          </a:xfrm>
          <a:prstGeom prst="rect">
            <a:avLst/>
          </a:prstGeom>
        </p:spPr>
      </p:pic>
      <p:sp>
        <p:nvSpPr>
          <p:cNvPr id="6" name="TextBox 5">
            <a:extLst>
              <a:ext uri="{FF2B5EF4-FFF2-40B4-BE49-F238E27FC236}">
                <a16:creationId xmlns:a16="http://schemas.microsoft.com/office/drawing/2014/main" id="{B1354F91-1835-3454-439A-5C7AC853887D}"/>
              </a:ext>
            </a:extLst>
          </p:cNvPr>
          <p:cNvSpPr txBox="1"/>
          <p:nvPr/>
        </p:nvSpPr>
        <p:spPr>
          <a:xfrm>
            <a:off x="490169" y="5416126"/>
            <a:ext cx="5725264" cy="1477328"/>
          </a:xfrm>
          <a:prstGeom prst="rect">
            <a:avLst/>
          </a:prstGeom>
          <a:noFill/>
        </p:spPr>
        <p:txBody>
          <a:bodyPr wrap="square" rtlCol="0">
            <a:spAutoFit/>
          </a:bodyPr>
          <a:lstStyle/>
          <a:p>
            <a:r>
              <a:rPr lang="en-US" dirty="0"/>
              <a:t>… </a:t>
            </a:r>
            <a:r>
              <a:rPr lang="en-US" b="1" i="1" dirty="0"/>
              <a:t>unexploded ordinances have washed down from The Ft Bliss Military Reservation into the arroyos that feed the channel, </a:t>
            </a:r>
            <a:r>
              <a:rPr lang="en-US" dirty="0"/>
              <a:t>the city has not been able to perform maintenance since 2011 and the Corps has not inspected since 2010…” !!!!</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412502FF-57D1-C95B-E9E6-E9C3FAE8A6BE}"/>
                  </a:ext>
                </a:extLst>
              </p14:cNvPr>
              <p14:cNvContentPartPr/>
              <p14:nvPr/>
            </p14:nvContentPartPr>
            <p14:xfrm>
              <a:off x="7889756" y="1729648"/>
              <a:ext cx="1815120" cy="957600"/>
            </p14:xfrm>
          </p:contentPart>
        </mc:Choice>
        <mc:Fallback xmlns="">
          <p:pic>
            <p:nvPicPr>
              <p:cNvPr id="8" name="Ink 7">
                <a:extLst>
                  <a:ext uri="{FF2B5EF4-FFF2-40B4-BE49-F238E27FC236}">
                    <a16:creationId xmlns:a16="http://schemas.microsoft.com/office/drawing/2014/main" id="{412502FF-57D1-C95B-E9E6-E9C3FAE8A6BE}"/>
                  </a:ext>
                </a:extLst>
              </p:cNvPr>
              <p:cNvPicPr/>
              <p:nvPr/>
            </p:nvPicPr>
            <p:blipFill>
              <a:blip r:embed="rId5"/>
              <a:stretch>
                <a:fillRect/>
              </a:stretch>
            </p:blipFill>
            <p:spPr>
              <a:xfrm>
                <a:off x="7871756" y="1711648"/>
                <a:ext cx="1850760" cy="993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3A661A60-B582-4A7B-5821-9A383AF61C15}"/>
                  </a:ext>
                </a:extLst>
              </p14:cNvPr>
              <p14:cNvContentPartPr/>
              <p14:nvPr/>
            </p14:nvContentPartPr>
            <p14:xfrm>
              <a:off x="7760516" y="3077488"/>
              <a:ext cx="1432440" cy="2064960"/>
            </p14:xfrm>
          </p:contentPart>
        </mc:Choice>
        <mc:Fallback xmlns="">
          <p:pic>
            <p:nvPicPr>
              <p:cNvPr id="9" name="Ink 8">
                <a:extLst>
                  <a:ext uri="{FF2B5EF4-FFF2-40B4-BE49-F238E27FC236}">
                    <a16:creationId xmlns:a16="http://schemas.microsoft.com/office/drawing/2014/main" id="{3A661A60-B582-4A7B-5821-9A383AF61C15}"/>
                  </a:ext>
                </a:extLst>
              </p:cNvPr>
              <p:cNvPicPr/>
              <p:nvPr/>
            </p:nvPicPr>
            <p:blipFill>
              <a:blip r:embed="rId7"/>
              <a:stretch>
                <a:fillRect/>
              </a:stretch>
            </p:blipFill>
            <p:spPr>
              <a:xfrm>
                <a:off x="7742876" y="3059848"/>
                <a:ext cx="1468080" cy="2100600"/>
              </a:xfrm>
              <a:prstGeom prst="rect">
                <a:avLst/>
              </a:prstGeom>
            </p:spPr>
          </p:pic>
        </mc:Fallback>
      </mc:AlternateContent>
      <p:grpSp>
        <p:nvGrpSpPr>
          <p:cNvPr id="16" name="Group 15">
            <a:extLst>
              <a:ext uri="{FF2B5EF4-FFF2-40B4-BE49-F238E27FC236}">
                <a16:creationId xmlns:a16="http://schemas.microsoft.com/office/drawing/2014/main" id="{0C9F1B1F-DEB6-B0A2-164B-EE489BBC827F}"/>
              </a:ext>
            </a:extLst>
          </p:cNvPr>
          <p:cNvGrpSpPr/>
          <p:nvPr/>
        </p:nvGrpSpPr>
        <p:grpSpPr>
          <a:xfrm>
            <a:off x="7915316" y="2578528"/>
            <a:ext cx="1865160" cy="204480"/>
            <a:chOff x="7915316" y="2578528"/>
            <a:chExt cx="1865160" cy="204480"/>
          </a:xfrm>
        </p:grpSpPr>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9D5C9A50-F4D3-FD7C-EA59-622351B1CE32}"/>
                    </a:ext>
                  </a:extLst>
                </p14:cNvPr>
                <p14:cNvContentPartPr/>
                <p14:nvPr/>
              </p14:nvContentPartPr>
              <p14:xfrm>
                <a:off x="7915316" y="2766088"/>
                <a:ext cx="129600" cy="16920"/>
              </p14:xfrm>
            </p:contentPart>
          </mc:Choice>
          <mc:Fallback xmlns="">
            <p:pic>
              <p:nvPicPr>
                <p:cNvPr id="10" name="Ink 9">
                  <a:extLst>
                    <a:ext uri="{FF2B5EF4-FFF2-40B4-BE49-F238E27FC236}">
                      <a16:creationId xmlns:a16="http://schemas.microsoft.com/office/drawing/2014/main" id="{9D5C9A50-F4D3-FD7C-EA59-622351B1CE32}"/>
                    </a:ext>
                  </a:extLst>
                </p:cNvPr>
                <p:cNvPicPr/>
                <p:nvPr/>
              </p:nvPicPr>
              <p:blipFill>
                <a:blip r:embed="rId9"/>
                <a:stretch>
                  <a:fillRect/>
                </a:stretch>
              </p:blipFill>
              <p:spPr>
                <a:xfrm>
                  <a:off x="7897316" y="2748088"/>
                  <a:ext cx="1652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6E92DD02-AFD7-1A08-019A-79F3797208ED}"/>
                    </a:ext>
                  </a:extLst>
                </p14:cNvPr>
                <p14:cNvContentPartPr/>
                <p14:nvPr/>
              </p14:nvContentPartPr>
              <p14:xfrm>
                <a:off x="8198636" y="2709208"/>
                <a:ext cx="73800" cy="360"/>
              </p14:xfrm>
            </p:contentPart>
          </mc:Choice>
          <mc:Fallback xmlns="">
            <p:pic>
              <p:nvPicPr>
                <p:cNvPr id="11" name="Ink 10">
                  <a:extLst>
                    <a:ext uri="{FF2B5EF4-FFF2-40B4-BE49-F238E27FC236}">
                      <a16:creationId xmlns:a16="http://schemas.microsoft.com/office/drawing/2014/main" id="{6E92DD02-AFD7-1A08-019A-79F3797208ED}"/>
                    </a:ext>
                  </a:extLst>
                </p:cNvPr>
                <p:cNvPicPr/>
                <p:nvPr/>
              </p:nvPicPr>
              <p:blipFill>
                <a:blip r:embed="rId11"/>
                <a:stretch>
                  <a:fillRect/>
                </a:stretch>
              </p:blipFill>
              <p:spPr>
                <a:xfrm>
                  <a:off x="8180996" y="2691568"/>
                  <a:ext cx="109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4B3118CF-BEE8-CE84-EBFF-E2892087D229}"/>
                    </a:ext>
                  </a:extLst>
                </p14:cNvPr>
                <p14:cNvContentPartPr/>
                <p14:nvPr/>
              </p14:nvContentPartPr>
              <p14:xfrm>
                <a:off x="8593916" y="2664928"/>
                <a:ext cx="120240" cy="2880"/>
              </p14:xfrm>
            </p:contentPart>
          </mc:Choice>
          <mc:Fallback xmlns="">
            <p:pic>
              <p:nvPicPr>
                <p:cNvPr id="13" name="Ink 12">
                  <a:extLst>
                    <a:ext uri="{FF2B5EF4-FFF2-40B4-BE49-F238E27FC236}">
                      <a16:creationId xmlns:a16="http://schemas.microsoft.com/office/drawing/2014/main" id="{4B3118CF-BEE8-CE84-EBFF-E2892087D229}"/>
                    </a:ext>
                  </a:extLst>
                </p:cNvPr>
                <p:cNvPicPr/>
                <p:nvPr/>
              </p:nvPicPr>
              <p:blipFill>
                <a:blip r:embed="rId13"/>
                <a:stretch>
                  <a:fillRect/>
                </a:stretch>
              </p:blipFill>
              <p:spPr>
                <a:xfrm>
                  <a:off x="8576276" y="2646928"/>
                  <a:ext cx="1558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1596B10D-607E-60FB-CF1A-B23442A5DB2E}"/>
                    </a:ext>
                  </a:extLst>
                </p14:cNvPr>
                <p14:cNvContentPartPr/>
                <p14:nvPr/>
              </p14:nvContentPartPr>
              <p14:xfrm>
                <a:off x="9052196" y="2683288"/>
                <a:ext cx="135000" cy="360"/>
              </p14:xfrm>
            </p:contentPart>
          </mc:Choice>
          <mc:Fallback xmlns="">
            <p:pic>
              <p:nvPicPr>
                <p:cNvPr id="14" name="Ink 13">
                  <a:extLst>
                    <a:ext uri="{FF2B5EF4-FFF2-40B4-BE49-F238E27FC236}">
                      <a16:creationId xmlns:a16="http://schemas.microsoft.com/office/drawing/2014/main" id="{1596B10D-607E-60FB-CF1A-B23442A5DB2E}"/>
                    </a:ext>
                  </a:extLst>
                </p:cNvPr>
                <p:cNvPicPr/>
                <p:nvPr/>
              </p:nvPicPr>
              <p:blipFill>
                <a:blip r:embed="rId15"/>
                <a:stretch>
                  <a:fillRect/>
                </a:stretch>
              </p:blipFill>
              <p:spPr>
                <a:xfrm>
                  <a:off x="9034556" y="2665648"/>
                  <a:ext cx="170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1E14166F-C9CF-A48A-714D-59C96EE27FC7}"/>
                    </a:ext>
                  </a:extLst>
                </p14:cNvPr>
                <p14:cNvContentPartPr/>
                <p14:nvPr/>
              </p14:nvContentPartPr>
              <p14:xfrm>
                <a:off x="9584636" y="2578528"/>
                <a:ext cx="195840" cy="18000"/>
              </p14:xfrm>
            </p:contentPart>
          </mc:Choice>
          <mc:Fallback xmlns="">
            <p:pic>
              <p:nvPicPr>
                <p:cNvPr id="15" name="Ink 14">
                  <a:extLst>
                    <a:ext uri="{FF2B5EF4-FFF2-40B4-BE49-F238E27FC236}">
                      <a16:creationId xmlns:a16="http://schemas.microsoft.com/office/drawing/2014/main" id="{1E14166F-C9CF-A48A-714D-59C96EE27FC7}"/>
                    </a:ext>
                  </a:extLst>
                </p:cNvPr>
                <p:cNvPicPr/>
                <p:nvPr/>
              </p:nvPicPr>
              <p:blipFill>
                <a:blip r:embed="rId17"/>
                <a:stretch>
                  <a:fillRect/>
                </a:stretch>
              </p:blipFill>
              <p:spPr>
                <a:xfrm>
                  <a:off x="9566636" y="2560888"/>
                  <a:ext cx="231480" cy="53640"/>
                </a:xfrm>
                <a:prstGeom prst="rect">
                  <a:avLst/>
                </a:prstGeom>
              </p:spPr>
            </p:pic>
          </mc:Fallback>
        </mc:AlternateContent>
      </p:grpSp>
      <p:grpSp>
        <p:nvGrpSpPr>
          <p:cNvPr id="22" name="Group 21">
            <a:extLst>
              <a:ext uri="{FF2B5EF4-FFF2-40B4-BE49-F238E27FC236}">
                <a16:creationId xmlns:a16="http://schemas.microsoft.com/office/drawing/2014/main" id="{53F75575-F72A-DEA7-24DB-444779DDDF6C}"/>
              </a:ext>
            </a:extLst>
          </p:cNvPr>
          <p:cNvGrpSpPr/>
          <p:nvPr/>
        </p:nvGrpSpPr>
        <p:grpSpPr>
          <a:xfrm>
            <a:off x="8123036" y="3614968"/>
            <a:ext cx="1288440" cy="518040"/>
            <a:chOff x="8123036" y="3614968"/>
            <a:chExt cx="1288440" cy="518040"/>
          </a:xfrm>
        </p:grpSpPr>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D0829D01-C9C6-8355-F66B-2C5F72BAFA4B}"/>
                    </a:ext>
                  </a:extLst>
                </p14:cNvPr>
                <p14:cNvContentPartPr/>
                <p14:nvPr/>
              </p14:nvContentPartPr>
              <p14:xfrm>
                <a:off x="8123036" y="3614968"/>
                <a:ext cx="172800" cy="29160"/>
              </p14:xfrm>
            </p:contentPart>
          </mc:Choice>
          <mc:Fallback xmlns="">
            <p:pic>
              <p:nvPicPr>
                <p:cNvPr id="17" name="Ink 16">
                  <a:extLst>
                    <a:ext uri="{FF2B5EF4-FFF2-40B4-BE49-F238E27FC236}">
                      <a16:creationId xmlns:a16="http://schemas.microsoft.com/office/drawing/2014/main" id="{D0829D01-C9C6-8355-F66B-2C5F72BAFA4B}"/>
                    </a:ext>
                  </a:extLst>
                </p:cNvPr>
                <p:cNvPicPr/>
                <p:nvPr/>
              </p:nvPicPr>
              <p:blipFill>
                <a:blip r:embed="rId19"/>
                <a:stretch>
                  <a:fillRect/>
                </a:stretch>
              </p:blipFill>
              <p:spPr>
                <a:xfrm>
                  <a:off x="8105036" y="3597328"/>
                  <a:ext cx="20844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2ADC2670-B728-0FE4-EAC8-9CAC69CA2A5E}"/>
                    </a:ext>
                  </a:extLst>
                </p14:cNvPr>
                <p14:cNvContentPartPr/>
                <p14:nvPr/>
              </p14:nvContentPartPr>
              <p14:xfrm>
                <a:off x="8637476" y="3712888"/>
                <a:ext cx="135000" cy="85320"/>
              </p14:xfrm>
            </p:contentPart>
          </mc:Choice>
          <mc:Fallback xmlns="">
            <p:pic>
              <p:nvPicPr>
                <p:cNvPr id="18" name="Ink 17">
                  <a:extLst>
                    <a:ext uri="{FF2B5EF4-FFF2-40B4-BE49-F238E27FC236}">
                      <a16:creationId xmlns:a16="http://schemas.microsoft.com/office/drawing/2014/main" id="{2ADC2670-B728-0FE4-EAC8-9CAC69CA2A5E}"/>
                    </a:ext>
                  </a:extLst>
                </p:cNvPr>
                <p:cNvPicPr/>
                <p:nvPr/>
              </p:nvPicPr>
              <p:blipFill>
                <a:blip r:embed="rId21"/>
                <a:stretch>
                  <a:fillRect/>
                </a:stretch>
              </p:blipFill>
              <p:spPr>
                <a:xfrm>
                  <a:off x="8619836" y="3694888"/>
                  <a:ext cx="1706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F8184E5A-014B-C5AA-69C6-C0F8A4699489}"/>
                    </a:ext>
                  </a:extLst>
                </p14:cNvPr>
                <p14:cNvContentPartPr/>
                <p14:nvPr/>
              </p14:nvContentPartPr>
              <p14:xfrm>
                <a:off x="8947796" y="3878128"/>
                <a:ext cx="9360" cy="360"/>
              </p14:xfrm>
            </p:contentPart>
          </mc:Choice>
          <mc:Fallback xmlns="">
            <p:pic>
              <p:nvPicPr>
                <p:cNvPr id="19" name="Ink 18">
                  <a:extLst>
                    <a:ext uri="{FF2B5EF4-FFF2-40B4-BE49-F238E27FC236}">
                      <a16:creationId xmlns:a16="http://schemas.microsoft.com/office/drawing/2014/main" id="{F8184E5A-014B-C5AA-69C6-C0F8A4699489}"/>
                    </a:ext>
                  </a:extLst>
                </p:cNvPr>
                <p:cNvPicPr/>
                <p:nvPr/>
              </p:nvPicPr>
              <p:blipFill>
                <a:blip r:embed="rId23"/>
                <a:stretch>
                  <a:fillRect/>
                </a:stretch>
              </p:blipFill>
              <p:spPr>
                <a:xfrm>
                  <a:off x="8929796" y="3860488"/>
                  <a:ext cx="45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A513E7A3-6FFD-9514-533D-0CE383D16D0F}"/>
                    </a:ext>
                  </a:extLst>
                </p14:cNvPr>
                <p14:cNvContentPartPr/>
                <p14:nvPr/>
              </p14:nvContentPartPr>
              <p14:xfrm>
                <a:off x="9180716" y="3971368"/>
                <a:ext cx="103320" cy="70560"/>
              </p14:xfrm>
            </p:contentPart>
          </mc:Choice>
          <mc:Fallback xmlns="">
            <p:pic>
              <p:nvPicPr>
                <p:cNvPr id="20" name="Ink 19">
                  <a:extLst>
                    <a:ext uri="{FF2B5EF4-FFF2-40B4-BE49-F238E27FC236}">
                      <a16:creationId xmlns:a16="http://schemas.microsoft.com/office/drawing/2014/main" id="{A513E7A3-6FFD-9514-533D-0CE383D16D0F}"/>
                    </a:ext>
                  </a:extLst>
                </p:cNvPr>
                <p:cNvPicPr/>
                <p:nvPr/>
              </p:nvPicPr>
              <p:blipFill>
                <a:blip r:embed="rId25"/>
                <a:stretch>
                  <a:fillRect/>
                </a:stretch>
              </p:blipFill>
              <p:spPr>
                <a:xfrm>
                  <a:off x="9163076" y="3953368"/>
                  <a:ext cx="1389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079402AE-B555-618D-FE98-9CA13678D6AB}"/>
                    </a:ext>
                  </a:extLst>
                </p14:cNvPr>
                <p14:cNvContentPartPr/>
                <p14:nvPr/>
              </p14:nvContentPartPr>
              <p14:xfrm>
                <a:off x="9387716" y="4093048"/>
                <a:ext cx="23760" cy="39960"/>
              </p14:xfrm>
            </p:contentPart>
          </mc:Choice>
          <mc:Fallback xmlns="">
            <p:pic>
              <p:nvPicPr>
                <p:cNvPr id="21" name="Ink 20">
                  <a:extLst>
                    <a:ext uri="{FF2B5EF4-FFF2-40B4-BE49-F238E27FC236}">
                      <a16:creationId xmlns:a16="http://schemas.microsoft.com/office/drawing/2014/main" id="{079402AE-B555-618D-FE98-9CA13678D6AB}"/>
                    </a:ext>
                  </a:extLst>
                </p:cNvPr>
                <p:cNvPicPr/>
                <p:nvPr/>
              </p:nvPicPr>
              <p:blipFill>
                <a:blip r:embed="rId27"/>
                <a:stretch>
                  <a:fillRect/>
                </a:stretch>
              </p:blipFill>
              <p:spPr>
                <a:xfrm>
                  <a:off x="9369716" y="4075048"/>
                  <a:ext cx="59400" cy="75600"/>
                </a:xfrm>
                <a:prstGeom prst="rect">
                  <a:avLst/>
                </a:prstGeom>
              </p:spPr>
            </p:pic>
          </mc:Fallback>
        </mc:AlternateContent>
      </p:grpSp>
      <p:sp>
        <p:nvSpPr>
          <p:cNvPr id="23" name="TextBox 22">
            <a:extLst>
              <a:ext uri="{FF2B5EF4-FFF2-40B4-BE49-F238E27FC236}">
                <a16:creationId xmlns:a16="http://schemas.microsoft.com/office/drawing/2014/main" id="{78843788-367C-D8C6-666C-44E3C1C9C325}"/>
              </a:ext>
            </a:extLst>
          </p:cNvPr>
          <p:cNvSpPr txBox="1"/>
          <p:nvPr/>
        </p:nvSpPr>
        <p:spPr>
          <a:xfrm>
            <a:off x="8295836" y="2947729"/>
            <a:ext cx="870944" cy="276999"/>
          </a:xfrm>
          <a:prstGeom prst="rect">
            <a:avLst/>
          </a:prstGeom>
          <a:noFill/>
        </p:spPr>
        <p:txBody>
          <a:bodyPr wrap="none" rtlCol="0">
            <a:spAutoFit/>
          </a:bodyPr>
          <a:lstStyle/>
          <a:p>
            <a:r>
              <a:rPr lang="en-US" sz="1200" dirty="0">
                <a:solidFill>
                  <a:schemeClr val="bg1"/>
                </a:solidFill>
              </a:rPr>
              <a:t>Alluvial fan</a:t>
            </a:r>
          </a:p>
        </p:txBody>
      </p:sp>
    </p:spTree>
    <p:extLst>
      <p:ext uri="{BB962C8B-B14F-4D97-AF65-F5344CB8AC3E}">
        <p14:creationId xmlns:p14="http://schemas.microsoft.com/office/powerpoint/2010/main" val="3910087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9A29-F761-4B8C-5C5B-40DB1017DD88}"/>
              </a:ext>
            </a:extLst>
          </p:cNvPr>
          <p:cNvSpPr>
            <a:spLocks noGrp="1"/>
          </p:cNvSpPr>
          <p:nvPr>
            <p:ph type="title"/>
          </p:nvPr>
        </p:nvSpPr>
        <p:spPr/>
        <p:txBody>
          <a:bodyPr/>
          <a:lstStyle/>
          <a:p>
            <a:r>
              <a:rPr lang="en-US" dirty="0"/>
              <a:t>Moving forward</a:t>
            </a:r>
          </a:p>
        </p:txBody>
      </p:sp>
      <p:sp>
        <p:nvSpPr>
          <p:cNvPr id="3" name="Content Placeholder 2">
            <a:extLst>
              <a:ext uri="{FF2B5EF4-FFF2-40B4-BE49-F238E27FC236}">
                <a16:creationId xmlns:a16="http://schemas.microsoft.com/office/drawing/2014/main" id="{FE032DC0-C5CE-A0E8-04DB-4EBCB16001C9}"/>
              </a:ext>
            </a:extLst>
          </p:cNvPr>
          <p:cNvSpPr>
            <a:spLocks noGrp="1"/>
          </p:cNvSpPr>
          <p:nvPr>
            <p:ph idx="1"/>
          </p:nvPr>
        </p:nvSpPr>
        <p:spPr/>
        <p:txBody>
          <a:bodyPr/>
          <a:lstStyle/>
          <a:p>
            <a:r>
              <a:rPr lang="en-US" dirty="0"/>
              <a:t>We want to contact a geodesist to inquire about possible datum/geoid mismatches.</a:t>
            </a:r>
          </a:p>
          <a:p>
            <a:r>
              <a:rPr lang="en-US" dirty="0"/>
              <a:t>Also want to contact someone at NLD or Army Corps who has information on when NLD profiles were generated</a:t>
            </a:r>
          </a:p>
          <a:p>
            <a:r>
              <a:rPr lang="en-US" dirty="0"/>
              <a:t>Once we have figured the above out: all USACE levees can be investigated. We will automate change detection to spot levees where damage has occurred between the time of the original profile and the 3DEP data (</a:t>
            </a:r>
            <a:r>
              <a:rPr lang="en-US"/>
              <a:t>2010 –present) </a:t>
            </a:r>
            <a:endParaRPr lang="en-US" dirty="0"/>
          </a:p>
        </p:txBody>
      </p:sp>
    </p:spTree>
    <p:extLst>
      <p:ext uri="{BB962C8B-B14F-4D97-AF65-F5344CB8AC3E}">
        <p14:creationId xmlns:p14="http://schemas.microsoft.com/office/powerpoint/2010/main" val="3948675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459</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Menlo</vt:lpstr>
      <vt:lpstr>Office Theme</vt:lpstr>
      <vt:lpstr>IU Group Update</vt:lpstr>
      <vt:lpstr>Goal: assess levee elevation profiles from 2 data sources</vt:lpstr>
      <vt:lpstr>Hyder, AK. Salmon River Levee: Alaska District. Built 1962</vt:lpstr>
      <vt:lpstr>Alamosa, CO. Alamosa Levees, Rio Grande. Right Levee: Albuquerque District. Built 1998</vt:lpstr>
      <vt:lpstr>Albuquerque, NM. Alb. Middle Rio Grande, West Levee,. Albuquerque District. Built 1956</vt:lpstr>
      <vt:lpstr>El Paso, TX. Central El Paso Northgate Interceptor Ch Levee. Albuquerque District. Built 1973</vt:lpstr>
      <vt:lpstr>Moving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IU Group Update</dc:title>
  <dc:creator>Jake Gearon</dc:creator>
  <cp:lastModifiedBy>Jake Gearon</cp:lastModifiedBy>
  <cp:revision>5</cp:revision>
  <dcterms:created xsi:type="dcterms:W3CDTF">2024-02-15T15:02:58Z</dcterms:created>
  <dcterms:modified xsi:type="dcterms:W3CDTF">2024-02-16T19:20:00Z</dcterms:modified>
</cp:coreProperties>
</file>