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2801600" cy="96012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0080" y="383040"/>
            <a:ext cx="11521080" cy="160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40080" y="2246400"/>
            <a:ext cx="11521080" cy="26557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40080" y="5154840"/>
            <a:ext cx="11521080" cy="26557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40080" y="383040"/>
            <a:ext cx="11521080" cy="160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40080" y="2246400"/>
            <a:ext cx="5622120" cy="26557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543720" y="2246400"/>
            <a:ext cx="5622120" cy="26557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543720" y="5154840"/>
            <a:ext cx="5622120" cy="26557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40080" y="5154840"/>
            <a:ext cx="5622120" cy="26557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0080" y="383040"/>
            <a:ext cx="11521080" cy="160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40080" y="2246400"/>
            <a:ext cx="11521080" cy="55681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0080" y="2246400"/>
            <a:ext cx="11521080" cy="55681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910960" y="2246040"/>
            <a:ext cx="6978600" cy="55681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910960" y="2246040"/>
            <a:ext cx="6978600" cy="5568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40080" y="383040"/>
            <a:ext cx="11521080" cy="160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40080" y="2246400"/>
            <a:ext cx="11521080" cy="556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40080" y="383040"/>
            <a:ext cx="11521080" cy="160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40080" y="2246400"/>
            <a:ext cx="11521080" cy="55681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40080" y="383040"/>
            <a:ext cx="11521080" cy="160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40080" y="2246400"/>
            <a:ext cx="5622120" cy="55681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543720" y="2246400"/>
            <a:ext cx="5622120" cy="55681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40080" y="383040"/>
            <a:ext cx="11521080" cy="160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40080" y="383040"/>
            <a:ext cx="11521080" cy="7430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40080" y="383040"/>
            <a:ext cx="11521080" cy="160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40080" y="2246400"/>
            <a:ext cx="5622120" cy="26557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40080" y="5154840"/>
            <a:ext cx="5622120" cy="26557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543720" y="2246400"/>
            <a:ext cx="5622120" cy="55681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40080" y="383040"/>
            <a:ext cx="11521080" cy="160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40080" y="2246400"/>
            <a:ext cx="5622120" cy="55681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543720" y="2246400"/>
            <a:ext cx="5622120" cy="26557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543720" y="5154840"/>
            <a:ext cx="5622120" cy="26557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0080" y="383040"/>
            <a:ext cx="11521080" cy="160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40080" y="2246400"/>
            <a:ext cx="5622120" cy="26557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543720" y="2246400"/>
            <a:ext cx="5622120" cy="26557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40080" y="5154840"/>
            <a:ext cx="11521080" cy="2655720"/>
          </a:xfrm>
          <a:prstGeom prst="rect">
            <a:avLst/>
          </a:prstGeom>
        </p:spPr>
        <p:txBody>
          <a:bodyPr lIns="0" rIns="0" tIns="0" bIns="0"/>
          <a:p>
            <a:endParaRPr b="0" lang="en-US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40080" y="8898840"/>
            <a:ext cx="2986560" cy="510840"/>
          </a:xfrm>
          <a:prstGeom prst="rect">
            <a:avLst/>
          </a:prstGeom>
        </p:spPr>
        <p:txBody>
          <a:bodyPr lIns="128160" rIns="128160" tIns="64080" bIns="64080" anchor="ctr"/>
          <a:p>
            <a:pPr>
              <a:lnSpc>
                <a:spcPct val="100000"/>
              </a:lnSpc>
            </a:pPr>
            <a:r>
              <a:rPr b="0" lang="en-GB" sz="17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16/03/18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374000" y="8898840"/>
            <a:ext cx="4053600" cy="510840"/>
          </a:xfrm>
          <a:prstGeom prst="rect">
            <a:avLst/>
          </a:prstGeom>
        </p:spPr>
        <p:txBody>
          <a:bodyPr lIns="128160" rIns="128160" tIns="64080" bIns="64080"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9174600" y="8898840"/>
            <a:ext cx="2986560" cy="510840"/>
          </a:xfrm>
          <a:prstGeom prst="rect">
            <a:avLst/>
          </a:prstGeom>
        </p:spPr>
        <p:txBody>
          <a:bodyPr lIns="128160" rIns="128160" tIns="64080" bIns="64080" anchor="ctr"/>
          <a:p>
            <a:pPr algn="r">
              <a:lnSpc>
                <a:spcPct val="100000"/>
              </a:lnSpc>
            </a:pPr>
            <a:fld id="{B14F84FA-0C98-4984-9787-C330FB0C8223}" type="slidenum">
              <a:rPr b="0" lang="en-GB" sz="17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0.0.0.0:9200/" TargetMode="External"/><Relationship Id="rId2" Type="http://schemas.openxmlformats.org/officeDocument/2006/relationships/hyperlink" Target="http://0.0.0.0:9200/" TargetMode="External"/><Relationship Id="rId3" Type="http://schemas.openxmlformats.org/officeDocument/2006/relationships/hyperlink" Target="http://0.0.0.0:5601/" TargetMode="External"/><Relationship Id="rId4" Type="http://schemas.openxmlformats.org/officeDocument/2006/relationships/hyperlink" Target="http://127.0.0.1:8161/admin/" TargetMode="External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8777160" y="4800600"/>
            <a:ext cx="3384000" cy="1367640"/>
          </a:xfrm>
          <a:prstGeom prst="flowChartProcess">
            <a:avLst/>
          </a:prstGeom>
          <a:solidFill>
            <a:srgbClr val="92d050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4960800" y="4800600"/>
            <a:ext cx="3456000" cy="1439640"/>
          </a:xfrm>
          <a:prstGeom prst="flowChartProcess">
            <a:avLst/>
          </a:prstGeom>
          <a:solidFill>
            <a:srgbClr val="92d050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39" name="CustomShape 3"/>
          <p:cNvSpPr/>
          <p:nvPr/>
        </p:nvSpPr>
        <p:spPr>
          <a:xfrm>
            <a:off x="496080" y="4800600"/>
            <a:ext cx="3960000" cy="1439640"/>
          </a:xfrm>
          <a:prstGeom prst="flowChartProcess">
            <a:avLst/>
          </a:prstGeom>
          <a:solidFill>
            <a:srgbClr val="92d050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40" name="CustomShape 4"/>
          <p:cNvSpPr/>
          <p:nvPr/>
        </p:nvSpPr>
        <p:spPr>
          <a:xfrm>
            <a:off x="4240440" y="2784240"/>
            <a:ext cx="4104000" cy="1151640"/>
          </a:xfrm>
          <a:prstGeom prst="flowChartProcess">
            <a:avLst/>
          </a:prstGeom>
          <a:solidFill>
            <a:srgbClr val="92d050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4240440" y="2856240"/>
            <a:ext cx="3672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 pull jameshnsears/ xqa-message-broker-filebeat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4359240" y="3144240"/>
            <a:ext cx="2473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docker.elastic.co/beats/filebeat:5.6.2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550440" y="5171760"/>
            <a:ext cx="2673000" cy="2728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docker.elastic.co/logstash/logstash:5.6.2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>
            <a:off x="5032800" y="5160600"/>
            <a:ext cx="3312000" cy="2728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docker.elastic.co/elasticsearch/elasticsearch:5.6.2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9"/>
          <p:cNvSpPr/>
          <p:nvPr/>
        </p:nvSpPr>
        <p:spPr>
          <a:xfrm>
            <a:off x="8865720" y="5232600"/>
            <a:ext cx="3203280" cy="2728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 pull docker.elastic.co/kibana/kibana:5.6.2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>
            <a:off x="516240" y="5376600"/>
            <a:ext cx="3924000" cy="8204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in: 5044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In: 9600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out: 9200 – </a:t>
            </a:r>
            <a:r>
              <a:rPr b="0" lang="en-GB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http://0.0.0.0:9200/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logstash_system/changeme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1"/>
          <p:cNvSpPr/>
          <p:nvPr/>
        </p:nvSpPr>
        <p:spPr>
          <a:xfrm>
            <a:off x="5104800" y="5448600"/>
            <a:ext cx="3312000" cy="6379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in: 9200 - </a:t>
            </a:r>
            <a:r>
              <a:rPr b="0" lang="en-GB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http://0.0.0.0:9200/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elastic/changeme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in: 9300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2"/>
          <p:cNvSpPr/>
          <p:nvPr/>
        </p:nvSpPr>
        <p:spPr>
          <a:xfrm>
            <a:off x="4316040" y="3360600"/>
            <a:ext cx="781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out: 5044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3"/>
          <p:cNvSpPr/>
          <p:nvPr/>
        </p:nvSpPr>
        <p:spPr>
          <a:xfrm>
            <a:off x="568080" y="4872600"/>
            <a:ext cx="3024000" cy="2728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 pull jameshnsears/xqa-elk-logstash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4"/>
          <p:cNvSpPr/>
          <p:nvPr/>
        </p:nvSpPr>
        <p:spPr>
          <a:xfrm>
            <a:off x="8921160" y="5520600"/>
            <a:ext cx="3240000" cy="455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in: 5601 - </a:t>
            </a:r>
            <a:r>
              <a:rPr b="0" lang="en-GB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http://0.0.0.0:5601/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kibana/changeme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5"/>
          <p:cNvSpPr/>
          <p:nvPr/>
        </p:nvSpPr>
        <p:spPr>
          <a:xfrm>
            <a:off x="5007960" y="1224360"/>
            <a:ext cx="2265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 pull google/cadvisor:latest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6"/>
          <p:cNvSpPr/>
          <p:nvPr/>
        </p:nvSpPr>
        <p:spPr>
          <a:xfrm>
            <a:off x="5049000" y="1512360"/>
            <a:ext cx="1896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in: 8080 – </a:t>
            </a:r>
            <a:r>
              <a:rPr b="0" lang="en-GB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://127.0.0.1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7"/>
          <p:cNvSpPr/>
          <p:nvPr/>
        </p:nvSpPr>
        <p:spPr>
          <a:xfrm>
            <a:off x="4896000" y="1080360"/>
            <a:ext cx="2448000" cy="1007640"/>
          </a:xfrm>
          <a:prstGeom prst="flowChartProcess">
            <a:avLst/>
          </a:prstGeom>
          <a:noFill/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54" name="CustomShape 18"/>
          <p:cNvSpPr/>
          <p:nvPr/>
        </p:nvSpPr>
        <p:spPr>
          <a:xfrm>
            <a:off x="5104800" y="4872600"/>
            <a:ext cx="3240000" cy="2728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 pull jameshnsears/xqa-elk-elasticsearch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9"/>
          <p:cNvSpPr/>
          <p:nvPr/>
        </p:nvSpPr>
        <p:spPr>
          <a:xfrm>
            <a:off x="8921160" y="4944600"/>
            <a:ext cx="3024000" cy="2728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 pull jameshnsears/xqa-elk-kibana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Application>LibreOffice/5.0.6.2$Linux_X86_64 LibreOffice_project/00$Build-2</Application>
  <Paragraphs>26</Paragraphs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2017-09-26T09:13:12Z</dcterms:created>
  <dc:creator>James Sears</dc:creator>
  <dc:language>en-GB</dc:language>
  <dcterms:modified xsi:type="dcterms:W3CDTF">2018-03-16T16:23:09Z</dcterms:modified>
  <cp:revision>92</cp:revision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A3 Paper (297x420 mm)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