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801600" cy="9601200" type="A3"/>
  <p:notesSz cx="9144000" cy="6858000"/>
  <p:defaultTextStyle>
    <a:defPPr>
      <a:defRPr lang="en-US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2" autoAdjust="0"/>
    <p:restoredTop sz="94673" autoAdjust="0"/>
  </p:normalViewPr>
  <p:slideViewPr>
    <p:cSldViewPr>
      <p:cViewPr>
        <p:scale>
          <a:sx n="66" d="100"/>
          <a:sy n="66" d="100"/>
        </p:scale>
        <p:origin x="-1230" y="684"/>
      </p:cViewPr>
      <p:guideLst>
        <p:guide orient="horz" pos="3024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067C-7EBC-4631-94F0-8DBDA41EBA48}" type="datetimeFigureOut">
              <a:rPr lang="en-GB" smtClean="0"/>
              <a:pPr/>
              <a:t>26/12/2017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F4A8D-0A86-4DA0-805F-19845B81D50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067C-7EBC-4631-94F0-8DBDA41EBA48}" type="datetimeFigureOut">
              <a:rPr lang="en-GB" smtClean="0"/>
              <a:pPr/>
              <a:t>26/12/2017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F4A8D-0A86-4DA0-805F-19845B81D50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27720" cy="81921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067C-7EBC-4631-94F0-8DBDA41EBA48}" type="datetimeFigureOut">
              <a:rPr lang="en-GB" smtClean="0"/>
              <a:pPr/>
              <a:t>26/12/2017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F4A8D-0A86-4DA0-805F-19845B81D50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067C-7EBC-4631-94F0-8DBDA41EBA48}" type="datetimeFigureOut">
              <a:rPr lang="en-GB" smtClean="0"/>
              <a:pPr/>
              <a:t>26/12/2017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F4A8D-0A86-4DA0-805F-19845B81D50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067C-7EBC-4631-94F0-8DBDA41EBA48}" type="datetimeFigureOut">
              <a:rPr lang="en-GB" smtClean="0"/>
              <a:pPr/>
              <a:t>26/12/2017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F4A8D-0A86-4DA0-805F-19845B81D50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067C-7EBC-4631-94F0-8DBDA41EBA48}" type="datetimeFigureOut">
              <a:rPr lang="en-GB" smtClean="0"/>
              <a:pPr/>
              <a:t>26/12/2017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F4A8D-0A86-4DA0-805F-19845B81D50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067C-7EBC-4631-94F0-8DBDA41EBA48}" type="datetimeFigureOut">
              <a:rPr lang="en-GB" smtClean="0"/>
              <a:pPr/>
              <a:t>26/12/2017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F4A8D-0A86-4DA0-805F-19845B81D50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067C-7EBC-4631-94F0-8DBDA41EBA48}" type="datetimeFigureOut">
              <a:rPr lang="en-GB" smtClean="0"/>
              <a:pPr/>
              <a:t>26/12/2017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F4A8D-0A86-4DA0-805F-19845B81D50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067C-7EBC-4631-94F0-8DBDA41EBA48}" type="datetimeFigureOut">
              <a:rPr lang="en-GB" smtClean="0"/>
              <a:pPr/>
              <a:t>26/12/2017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F4A8D-0A86-4DA0-805F-19845B81D50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067C-7EBC-4631-94F0-8DBDA41EBA48}" type="datetimeFigureOut">
              <a:rPr lang="en-GB" smtClean="0"/>
              <a:pPr/>
              <a:t>26/12/2017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F4A8D-0A86-4DA0-805F-19845B81D50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067C-7EBC-4631-94F0-8DBDA41EBA48}" type="datetimeFigureOut">
              <a:rPr lang="en-GB" smtClean="0"/>
              <a:pPr/>
              <a:t>26/12/2017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F4A8D-0A86-4DA0-805F-19845B81D50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C067C-7EBC-4631-94F0-8DBDA41EBA48}" type="datetimeFigureOut">
              <a:rPr lang="en-GB" smtClean="0"/>
              <a:pPr/>
              <a:t>26/12/2017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F4A8D-0A86-4DA0-805F-19845B81D50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0.0.0.0:5601/" TargetMode="External"/><Relationship Id="rId2" Type="http://schemas.openxmlformats.org/officeDocument/2006/relationships/hyperlink" Target="http://0.0.0.0:9200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127.0.0.1:8161/admi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lowchart: Process 58"/>
          <p:cNvSpPr/>
          <p:nvPr/>
        </p:nvSpPr>
        <p:spPr>
          <a:xfrm>
            <a:off x="6688832" y="1128192"/>
            <a:ext cx="3168352" cy="1008112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8016" tIns="64008" rIns="128016" bIns="64008" rtlCol="0" anchor="ctr"/>
          <a:lstStyle/>
          <a:p>
            <a:endParaRPr lang="en-GB" sz="1200"/>
          </a:p>
        </p:txBody>
      </p:sp>
      <p:sp>
        <p:nvSpPr>
          <p:cNvPr id="58" name="Flowchart: Process 57"/>
          <p:cNvSpPr/>
          <p:nvPr/>
        </p:nvSpPr>
        <p:spPr>
          <a:xfrm>
            <a:off x="2440360" y="1128192"/>
            <a:ext cx="3168352" cy="1008112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8016" tIns="64008" rIns="128016" bIns="64008" rtlCol="0" anchor="ctr"/>
          <a:lstStyle/>
          <a:p>
            <a:endParaRPr lang="en-GB" sz="1200"/>
          </a:p>
        </p:txBody>
      </p:sp>
      <p:sp>
        <p:nvSpPr>
          <p:cNvPr id="29" name="Flowchart: Process 28"/>
          <p:cNvSpPr/>
          <p:nvPr/>
        </p:nvSpPr>
        <p:spPr>
          <a:xfrm>
            <a:off x="640160" y="7104856"/>
            <a:ext cx="11593288" cy="648072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8016" tIns="64008" rIns="128016" bIns="64008" rtlCol="0" anchor="ctr"/>
          <a:lstStyle/>
          <a:p>
            <a:endParaRPr lang="en-GB" sz="1200" dirty="0">
              <a:solidFill>
                <a:srgbClr val="FFC000"/>
              </a:solidFill>
            </a:endParaRPr>
          </a:p>
        </p:txBody>
      </p:sp>
      <p:sp>
        <p:nvSpPr>
          <p:cNvPr id="46" name="Flowchart: Process 45"/>
          <p:cNvSpPr/>
          <p:nvPr/>
        </p:nvSpPr>
        <p:spPr>
          <a:xfrm>
            <a:off x="8777064" y="4800600"/>
            <a:ext cx="3384376" cy="1368152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8016" tIns="64008" rIns="128016" bIns="64008" rtlCol="0" anchor="ctr"/>
          <a:lstStyle/>
          <a:p>
            <a:endParaRPr lang="en-GB" sz="1200"/>
          </a:p>
        </p:txBody>
      </p:sp>
      <p:sp>
        <p:nvSpPr>
          <p:cNvPr id="40" name="Flowchart: Process 39"/>
          <p:cNvSpPr/>
          <p:nvPr/>
        </p:nvSpPr>
        <p:spPr>
          <a:xfrm>
            <a:off x="4960640" y="4800600"/>
            <a:ext cx="3456384" cy="1440160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8016" tIns="64008" rIns="128016" bIns="64008" rtlCol="0" anchor="ctr"/>
          <a:lstStyle/>
          <a:p>
            <a:endParaRPr lang="en-GB" sz="1200"/>
          </a:p>
        </p:txBody>
      </p:sp>
      <p:sp>
        <p:nvSpPr>
          <p:cNvPr id="36" name="Flowchart: Process 35"/>
          <p:cNvSpPr/>
          <p:nvPr/>
        </p:nvSpPr>
        <p:spPr>
          <a:xfrm>
            <a:off x="496144" y="4800600"/>
            <a:ext cx="3960440" cy="1440160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8016" tIns="64008" rIns="128016" bIns="64008" rtlCol="0" anchor="ctr"/>
          <a:lstStyle/>
          <a:p>
            <a:endParaRPr lang="en-GB" sz="1200"/>
          </a:p>
        </p:txBody>
      </p:sp>
      <p:sp>
        <p:nvSpPr>
          <p:cNvPr id="38" name="Flowchart: Process 37"/>
          <p:cNvSpPr/>
          <p:nvPr/>
        </p:nvSpPr>
        <p:spPr>
          <a:xfrm>
            <a:off x="4240560" y="2784376"/>
            <a:ext cx="4104456" cy="1152128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8016" tIns="64008" rIns="128016" bIns="64008" rtlCol="0" anchor="ctr"/>
          <a:lstStyle/>
          <a:p>
            <a:endParaRPr lang="en-GB" sz="1200"/>
          </a:p>
        </p:txBody>
      </p:sp>
      <p:sp>
        <p:nvSpPr>
          <p:cNvPr id="7" name="TextBox 6"/>
          <p:cNvSpPr txBox="1"/>
          <p:nvPr/>
        </p:nvSpPr>
        <p:spPr>
          <a:xfrm>
            <a:off x="4240560" y="2856384"/>
            <a:ext cx="367240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1200" dirty="0" err="1" smtClean="0"/>
              <a:t>docker</a:t>
            </a:r>
            <a:r>
              <a:rPr lang="en-GB" sz="1200" dirty="0" smtClean="0"/>
              <a:t> pull </a:t>
            </a:r>
            <a:r>
              <a:rPr lang="en-GB" sz="1200" dirty="0" err="1" smtClean="0"/>
              <a:t>jameshnsears</a:t>
            </a:r>
            <a:r>
              <a:rPr lang="en-GB" sz="1200" dirty="0" smtClean="0"/>
              <a:t>/ </a:t>
            </a:r>
            <a:r>
              <a:rPr lang="en-GB" sz="1200" dirty="0" err="1" smtClean="0"/>
              <a:t>xqa</a:t>
            </a:r>
            <a:r>
              <a:rPr lang="en-GB" sz="1200" dirty="0" smtClean="0"/>
              <a:t>-message-broker-</a:t>
            </a:r>
            <a:r>
              <a:rPr lang="en-GB" sz="1200" dirty="0" err="1" smtClean="0"/>
              <a:t>filebeat</a:t>
            </a:r>
            <a:endParaRPr lang="en-GB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856184" y="7176864"/>
            <a:ext cx="2725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 smtClean="0"/>
              <a:t>Docker</a:t>
            </a:r>
            <a:r>
              <a:rPr lang="en-GB" sz="1200" dirty="0" smtClean="0"/>
              <a:t> volumes</a:t>
            </a:r>
          </a:p>
          <a:p>
            <a:r>
              <a:rPr lang="en-GB" sz="1200" dirty="0" smtClean="0"/>
              <a:t>= </a:t>
            </a:r>
            <a:r>
              <a:rPr lang="en-GB" sz="1200" dirty="0" err="1" smtClean="0"/>
              <a:t>xqa</a:t>
            </a:r>
            <a:r>
              <a:rPr lang="en-GB" sz="1200" dirty="0" smtClean="0"/>
              <a:t>-message-broker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312568" y="3144416"/>
            <a:ext cx="25676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/>
              <a:t>docker.elastic.co/beats/filebeat:5.6.2</a:t>
            </a:r>
            <a:endParaRPr lang="en-GB" sz="1200" dirty="0"/>
          </a:p>
        </p:txBody>
      </p:sp>
      <p:sp>
        <p:nvSpPr>
          <p:cNvPr id="24" name="Rectangle 23"/>
          <p:cNvSpPr/>
          <p:nvPr/>
        </p:nvSpPr>
        <p:spPr>
          <a:xfrm>
            <a:off x="496144" y="5171673"/>
            <a:ext cx="2782108" cy="276999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en-GB" sz="1200" dirty="0" smtClean="0"/>
              <a:t>docker.elastic.co/</a:t>
            </a:r>
            <a:r>
              <a:rPr lang="en-GB" sz="1200" dirty="0" err="1" smtClean="0"/>
              <a:t>logstash</a:t>
            </a:r>
            <a:r>
              <a:rPr lang="en-GB" sz="1200" dirty="0" smtClean="0"/>
              <a:t>/logstash:5.6.2</a:t>
            </a:r>
            <a:endParaRPr lang="en-GB" sz="1200" dirty="0"/>
          </a:p>
        </p:txBody>
      </p:sp>
      <p:sp>
        <p:nvSpPr>
          <p:cNvPr id="25" name="Rectangle 24"/>
          <p:cNvSpPr/>
          <p:nvPr/>
        </p:nvSpPr>
        <p:spPr>
          <a:xfrm>
            <a:off x="5032648" y="5160640"/>
            <a:ext cx="3312368" cy="27699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GB" sz="1200" dirty="0" smtClean="0"/>
              <a:t>docker.elastic.co/</a:t>
            </a:r>
            <a:r>
              <a:rPr lang="en-GB" sz="1200" dirty="0" err="1" smtClean="0"/>
              <a:t>elasticsearch</a:t>
            </a:r>
            <a:r>
              <a:rPr lang="en-GB" sz="1200" dirty="0" smtClean="0"/>
              <a:t>/elasticsearch:5.6.2</a:t>
            </a:r>
            <a:endParaRPr lang="en-GB" sz="1200" dirty="0"/>
          </a:p>
        </p:txBody>
      </p:sp>
      <p:sp>
        <p:nvSpPr>
          <p:cNvPr id="26" name="Rectangle 25"/>
          <p:cNvSpPr/>
          <p:nvPr/>
        </p:nvSpPr>
        <p:spPr>
          <a:xfrm>
            <a:off x="8849072" y="5232648"/>
            <a:ext cx="3237296" cy="276999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en-GB" sz="1200" dirty="0" err="1" smtClean="0"/>
              <a:t>docker</a:t>
            </a:r>
            <a:r>
              <a:rPr lang="en-GB" sz="1200" dirty="0" smtClean="0"/>
              <a:t> pull docker.elastic.co/</a:t>
            </a:r>
            <a:r>
              <a:rPr lang="en-GB" sz="1200" dirty="0" err="1" smtClean="0"/>
              <a:t>kibana</a:t>
            </a:r>
            <a:r>
              <a:rPr lang="en-GB" sz="1200" dirty="0" smtClean="0"/>
              <a:t>/kibana:5.6.2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6144" y="5376664"/>
            <a:ext cx="3964996" cy="83099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GB" sz="1200" dirty="0" smtClean="0"/>
              <a:t>ports:</a:t>
            </a:r>
          </a:p>
          <a:p>
            <a:r>
              <a:rPr lang="en-GB" sz="1200" dirty="0" smtClean="0"/>
              <a:t>in: 5044</a:t>
            </a:r>
          </a:p>
          <a:p>
            <a:r>
              <a:rPr lang="en-GB" sz="1200" dirty="0" smtClean="0"/>
              <a:t>In: 9600</a:t>
            </a:r>
          </a:p>
          <a:p>
            <a:r>
              <a:rPr lang="en-GB" sz="1200" dirty="0" smtClean="0"/>
              <a:t>out: 9200 – </a:t>
            </a:r>
            <a:r>
              <a:rPr lang="en-GB" sz="1200" dirty="0" smtClean="0">
                <a:hlinkClick r:id="rId2"/>
              </a:rPr>
              <a:t>http://0.0.0.0:9200/</a:t>
            </a:r>
            <a:r>
              <a:rPr lang="en-GB" sz="1200" dirty="0" smtClean="0"/>
              <a:t> </a:t>
            </a:r>
            <a:r>
              <a:rPr lang="en-GB" sz="1200" dirty="0" err="1" smtClean="0"/>
              <a:t>logstash_system</a:t>
            </a:r>
            <a:r>
              <a:rPr lang="en-GB" sz="1200" dirty="0" smtClean="0"/>
              <a:t>/</a:t>
            </a:r>
            <a:r>
              <a:rPr lang="en-GB" sz="1200" dirty="0" err="1" smtClean="0"/>
              <a:t>changeme</a:t>
            </a:r>
            <a:endParaRPr lang="en-GB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5104656" y="5448672"/>
            <a:ext cx="3312368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ports:</a:t>
            </a:r>
          </a:p>
          <a:p>
            <a:r>
              <a:rPr lang="en-GB" sz="1200" dirty="0" smtClean="0"/>
              <a:t>in: 9200 - </a:t>
            </a:r>
            <a:r>
              <a:rPr lang="en-GB" sz="1200" dirty="0" smtClean="0">
                <a:hlinkClick r:id="rId2"/>
              </a:rPr>
              <a:t>http://0.0.0.0:9200/</a:t>
            </a:r>
            <a:r>
              <a:rPr lang="en-GB" sz="1200" dirty="0" smtClean="0"/>
              <a:t> elastic/</a:t>
            </a:r>
            <a:r>
              <a:rPr lang="en-GB" sz="1200" dirty="0" err="1" smtClean="0"/>
              <a:t>changeme</a:t>
            </a:r>
            <a:endParaRPr lang="en-GB" sz="1200" dirty="0" smtClean="0"/>
          </a:p>
          <a:p>
            <a:r>
              <a:rPr lang="en-GB" sz="1200" dirty="0" smtClean="0"/>
              <a:t>in: 9300</a:t>
            </a:r>
            <a:endParaRPr lang="en-GB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4312568" y="3360440"/>
            <a:ext cx="788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ports:</a:t>
            </a:r>
          </a:p>
          <a:p>
            <a:r>
              <a:rPr lang="en-GB" sz="1200" dirty="0" smtClean="0"/>
              <a:t>out: 5044</a:t>
            </a:r>
            <a:endParaRPr lang="en-GB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568152" y="4872608"/>
            <a:ext cx="3024336" cy="276999"/>
          </a:xfrm>
          <a:prstGeom prst="rect">
            <a:avLst/>
          </a:prstGeom>
          <a:solidFill>
            <a:srgbClr val="92D050"/>
          </a:solidFill>
        </p:spPr>
        <p:txBody>
          <a:bodyPr wrap="square" rtlCol="0" anchor="t">
            <a:spAutoFit/>
          </a:bodyPr>
          <a:lstStyle/>
          <a:p>
            <a:r>
              <a:rPr lang="en-GB" sz="1200" dirty="0" err="1" smtClean="0"/>
              <a:t>docker</a:t>
            </a:r>
            <a:r>
              <a:rPr lang="en-GB" sz="1200" dirty="0" smtClean="0"/>
              <a:t> pull </a:t>
            </a:r>
            <a:r>
              <a:rPr lang="en-GB" sz="1200" dirty="0" err="1" smtClean="0"/>
              <a:t>jameshnsears</a:t>
            </a:r>
            <a:r>
              <a:rPr lang="en-GB" sz="1200" dirty="0" smtClean="0"/>
              <a:t>/</a:t>
            </a:r>
            <a:r>
              <a:rPr lang="en-GB" sz="1200" dirty="0" err="1" smtClean="0"/>
              <a:t>xqa</a:t>
            </a:r>
            <a:r>
              <a:rPr lang="en-GB" sz="1200" dirty="0" smtClean="0"/>
              <a:t>-elk-</a:t>
            </a:r>
            <a:r>
              <a:rPr lang="en-GB" sz="1200" dirty="0" err="1" smtClean="0"/>
              <a:t>logstash</a:t>
            </a:r>
            <a:endParaRPr lang="en-GB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8921080" y="5520680"/>
            <a:ext cx="3240360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ports</a:t>
            </a:r>
            <a:r>
              <a:rPr lang="en-GB" sz="1200" dirty="0" smtClean="0"/>
              <a:t>:</a:t>
            </a:r>
          </a:p>
          <a:p>
            <a:r>
              <a:rPr lang="en-GB" sz="1200" dirty="0" smtClean="0"/>
              <a:t>in: 5601 - </a:t>
            </a:r>
            <a:r>
              <a:rPr lang="en-GB" sz="1200" dirty="0" smtClean="0">
                <a:hlinkClick r:id="rId3"/>
              </a:rPr>
              <a:t>http://0.0.0.0:5601/</a:t>
            </a:r>
            <a:r>
              <a:rPr lang="en-GB" sz="1200" dirty="0" smtClean="0"/>
              <a:t>  </a:t>
            </a:r>
            <a:r>
              <a:rPr lang="en-GB" sz="1200" dirty="0" err="1" smtClean="0"/>
              <a:t>kibana</a:t>
            </a:r>
            <a:r>
              <a:rPr lang="en-GB" sz="1200" dirty="0" smtClean="0"/>
              <a:t>/</a:t>
            </a:r>
            <a:r>
              <a:rPr lang="en-GB" sz="1200" dirty="0" err="1" smtClean="0"/>
              <a:t>changeme</a:t>
            </a:r>
            <a:endParaRPr lang="en-GB" sz="1200" dirty="0"/>
          </a:p>
        </p:txBody>
      </p:sp>
      <p:sp>
        <p:nvSpPr>
          <p:cNvPr id="42" name="Rectangle 41"/>
          <p:cNvSpPr/>
          <p:nvPr/>
        </p:nvSpPr>
        <p:spPr>
          <a:xfrm>
            <a:off x="5320680" y="8401000"/>
            <a:ext cx="23461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err="1" smtClean="0"/>
              <a:t>docker</a:t>
            </a:r>
            <a:r>
              <a:rPr lang="en-GB" sz="1200" dirty="0" smtClean="0"/>
              <a:t> pull </a:t>
            </a:r>
            <a:r>
              <a:rPr lang="en-GB" sz="1200" dirty="0" err="1" smtClean="0"/>
              <a:t>google</a:t>
            </a:r>
            <a:r>
              <a:rPr lang="en-GB" sz="1200" dirty="0" smtClean="0"/>
              <a:t>/</a:t>
            </a:r>
            <a:r>
              <a:rPr lang="en-GB" sz="1200" dirty="0" err="1" smtClean="0"/>
              <a:t>cadvisor:latest</a:t>
            </a:r>
            <a:endParaRPr lang="en-GB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5392688" y="8689032"/>
            <a:ext cx="1915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ports:</a:t>
            </a:r>
          </a:p>
          <a:p>
            <a:r>
              <a:rPr lang="en-GB" sz="1200" dirty="0" smtClean="0"/>
              <a:t>in: 8080 – </a:t>
            </a:r>
            <a:r>
              <a:rPr lang="en-GB" sz="1200" dirty="0" smtClean="0">
                <a:hlinkClick r:id="rId4"/>
              </a:rPr>
              <a:t>http</a:t>
            </a:r>
            <a:r>
              <a:rPr lang="en-GB" sz="1200" dirty="0" smtClean="0"/>
              <a:t>://127.0.0.1  </a:t>
            </a:r>
            <a:endParaRPr lang="en-GB" sz="1200" dirty="0"/>
          </a:p>
        </p:txBody>
      </p:sp>
      <p:sp>
        <p:nvSpPr>
          <p:cNvPr id="48" name="Flowchart: Process 47"/>
          <p:cNvSpPr/>
          <p:nvPr/>
        </p:nvSpPr>
        <p:spPr>
          <a:xfrm>
            <a:off x="5248672" y="8256984"/>
            <a:ext cx="2448272" cy="1008112"/>
          </a:xfrm>
          <a:prstGeom prst="flowChartProcess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8016" tIns="64008" rIns="128016" bIns="64008" rtlCol="0" anchor="ctr"/>
          <a:lstStyle/>
          <a:p>
            <a:endParaRPr lang="en-GB" sz="1200"/>
          </a:p>
        </p:txBody>
      </p:sp>
      <p:sp>
        <p:nvSpPr>
          <p:cNvPr id="49" name="TextBox 48"/>
          <p:cNvSpPr txBox="1"/>
          <p:nvPr/>
        </p:nvSpPr>
        <p:spPr>
          <a:xfrm>
            <a:off x="5104656" y="4872608"/>
            <a:ext cx="3240360" cy="276999"/>
          </a:xfrm>
          <a:prstGeom prst="rect">
            <a:avLst/>
          </a:prstGeom>
          <a:solidFill>
            <a:srgbClr val="92D050"/>
          </a:solidFill>
        </p:spPr>
        <p:txBody>
          <a:bodyPr wrap="square" rtlCol="0" anchor="t">
            <a:spAutoFit/>
          </a:bodyPr>
          <a:lstStyle/>
          <a:p>
            <a:r>
              <a:rPr lang="en-GB" sz="1200" dirty="0" err="1" smtClean="0"/>
              <a:t>docker</a:t>
            </a:r>
            <a:r>
              <a:rPr lang="en-GB" sz="1200" dirty="0" smtClean="0"/>
              <a:t> pull </a:t>
            </a:r>
            <a:r>
              <a:rPr lang="en-GB" sz="1200" dirty="0" err="1" smtClean="0"/>
              <a:t>jameshnsears</a:t>
            </a:r>
            <a:r>
              <a:rPr lang="en-GB" sz="1200" dirty="0" smtClean="0"/>
              <a:t>/</a:t>
            </a:r>
            <a:r>
              <a:rPr lang="en-GB" sz="1200" dirty="0" err="1" smtClean="0"/>
              <a:t>xqa</a:t>
            </a:r>
            <a:r>
              <a:rPr lang="en-GB" sz="1200" dirty="0" smtClean="0"/>
              <a:t>-elk-</a:t>
            </a:r>
            <a:r>
              <a:rPr lang="en-GB" sz="1200" dirty="0" err="1" smtClean="0"/>
              <a:t>elasticsearch</a:t>
            </a:r>
            <a:endParaRPr lang="en-GB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8921080" y="4944616"/>
            <a:ext cx="3024336" cy="276999"/>
          </a:xfrm>
          <a:prstGeom prst="rect">
            <a:avLst/>
          </a:prstGeom>
          <a:solidFill>
            <a:srgbClr val="92D050"/>
          </a:solidFill>
        </p:spPr>
        <p:txBody>
          <a:bodyPr wrap="square" rtlCol="0" anchor="t">
            <a:spAutoFit/>
          </a:bodyPr>
          <a:lstStyle/>
          <a:p>
            <a:r>
              <a:rPr lang="en-GB" sz="1200" dirty="0" err="1" smtClean="0"/>
              <a:t>docker</a:t>
            </a:r>
            <a:r>
              <a:rPr lang="en-GB" sz="1200" dirty="0" smtClean="0"/>
              <a:t> pull </a:t>
            </a:r>
            <a:r>
              <a:rPr lang="en-GB" sz="1200" dirty="0" err="1" smtClean="0"/>
              <a:t>jameshnsears</a:t>
            </a:r>
            <a:r>
              <a:rPr lang="en-GB" sz="1200" dirty="0" smtClean="0"/>
              <a:t>/</a:t>
            </a:r>
            <a:r>
              <a:rPr lang="en-GB" sz="1200" dirty="0" err="1" smtClean="0"/>
              <a:t>xqa</a:t>
            </a:r>
            <a:r>
              <a:rPr lang="en-GB" sz="1200" dirty="0" smtClean="0"/>
              <a:t>-elk-</a:t>
            </a:r>
            <a:r>
              <a:rPr lang="en-GB" sz="1200" dirty="0" err="1" smtClean="0"/>
              <a:t>kibana</a:t>
            </a:r>
            <a:endParaRPr lang="en-GB" sz="1200" dirty="0"/>
          </a:p>
        </p:txBody>
      </p:sp>
      <p:sp>
        <p:nvSpPr>
          <p:cNvPr id="56" name="Rectangle 55"/>
          <p:cNvSpPr/>
          <p:nvPr/>
        </p:nvSpPr>
        <p:spPr>
          <a:xfrm>
            <a:off x="3304456" y="1272208"/>
            <a:ext cx="11098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err="1" smtClean="0"/>
              <a:t>xqa</a:t>
            </a:r>
            <a:r>
              <a:rPr lang="en-GB" sz="1400" dirty="0" smtClean="0"/>
              <a:t>-query-</a:t>
            </a:r>
            <a:r>
              <a:rPr lang="en-GB" sz="1400" dirty="0" err="1" smtClean="0"/>
              <a:t>ui</a:t>
            </a:r>
            <a:endParaRPr lang="en-GB" sz="1400" dirty="0"/>
          </a:p>
        </p:txBody>
      </p:sp>
      <p:sp>
        <p:nvSpPr>
          <p:cNvPr id="57" name="Rectangle 56"/>
          <p:cNvSpPr/>
          <p:nvPr/>
        </p:nvSpPr>
        <p:spPr>
          <a:xfrm>
            <a:off x="7408912" y="1200200"/>
            <a:ext cx="16051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err="1" smtClean="0"/>
              <a:t>xqa</a:t>
            </a:r>
            <a:r>
              <a:rPr lang="en-GB" sz="1400" dirty="0" smtClean="0"/>
              <a:t>-query-balancer</a:t>
            </a:r>
            <a:endParaRPr lang="en-GB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</TotalTime>
  <Words>85</Words>
  <Application>Microsoft Office PowerPoint</Application>
  <PresentationFormat>A3 Paper (297x420 mm)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James Sears</dc:creator>
  <cp:lastModifiedBy>James Sears</cp:lastModifiedBy>
  <cp:revision>91</cp:revision>
  <dcterms:created xsi:type="dcterms:W3CDTF">2017-09-26T09:13:12Z</dcterms:created>
  <dcterms:modified xsi:type="dcterms:W3CDTF">2017-12-26T13:35:33Z</dcterms:modified>
</cp:coreProperties>
</file>