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9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73"/>
    <p:restoredTop sz="97376"/>
  </p:normalViewPr>
  <p:slideViewPr>
    <p:cSldViewPr snapToGrid="0" snapToObjects="1">
      <p:cViewPr varScale="1">
        <p:scale>
          <a:sx n="177" d="100"/>
          <a:sy n="177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A0A3C-3615-4E45-B278-04D50784FD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5AEB458-38AE-A242-8909-E567C60E547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Inputs</a:t>
          </a:r>
        </a:p>
      </dgm:t>
    </dgm:pt>
    <dgm:pt modelId="{73B65747-D371-624D-B69C-EBB863860617}" type="parTrans" cxnId="{A096088C-A771-0948-BD23-11E0CF7198EB}">
      <dgm:prSet/>
      <dgm:spPr/>
      <dgm:t>
        <a:bodyPr/>
        <a:lstStyle/>
        <a:p>
          <a:endParaRPr lang="en-US"/>
        </a:p>
      </dgm:t>
    </dgm:pt>
    <dgm:pt modelId="{276DB90E-DA2E-F846-804C-A66AC11FDF3C}" type="sibTrans" cxnId="{A096088C-A771-0948-BD23-11E0CF7198EB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472C617-B63C-144C-A4AC-D6A5F723C84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Bootstrap</a:t>
          </a:r>
        </a:p>
      </dgm:t>
    </dgm:pt>
    <dgm:pt modelId="{C408F9E4-F384-6342-8C83-54C79194AA5A}" type="parTrans" cxnId="{F0EC7559-1580-FD46-A68A-D83FA4B0A05E}">
      <dgm:prSet/>
      <dgm:spPr/>
      <dgm:t>
        <a:bodyPr/>
        <a:lstStyle/>
        <a:p>
          <a:endParaRPr lang="en-US"/>
        </a:p>
      </dgm:t>
    </dgm:pt>
    <dgm:pt modelId="{113177DB-A3C8-6543-B141-AF4965A872A3}" type="sibTrans" cxnId="{F0EC7559-1580-FD46-A68A-D83FA4B0A05E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392715F-BF50-B043-836C-82E3C5D2687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Message</a:t>
          </a:r>
        </a:p>
      </dgm:t>
    </dgm:pt>
    <dgm:pt modelId="{B9193FFC-F62E-194B-990C-B23AEFF54CB6}" type="parTrans" cxnId="{77CD0A4E-2D6F-CE42-86D1-A585299E294E}">
      <dgm:prSet/>
      <dgm:spPr/>
      <dgm:t>
        <a:bodyPr/>
        <a:lstStyle/>
        <a:p>
          <a:endParaRPr lang="en-US"/>
        </a:p>
      </dgm:t>
    </dgm:pt>
    <dgm:pt modelId="{28AD4E29-4265-E74D-9E6A-73FCA7391BB8}" type="sibTrans" cxnId="{77CD0A4E-2D6F-CE42-86D1-A585299E294E}">
      <dgm:prSet/>
      <dgm:spPr/>
      <dgm:t>
        <a:bodyPr/>
        <a:lstStyle/>
        <a:p>
          <a:endParaRPr lang="en-US"/>
        </a:p>
      </dgm:t>
    </dgm:pt>
    <dgm:pt modelId="{F4EF22C1-14CF-5C4E-BB85-4A92F0F2599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Contacts</a:t>
          </a:r>
        </a:p>
      </dgm:t>
    </dgm:pt>
    <dgm:pt modelId="{3D395D79-2E7E-2F49-879F-CF5CC6241CA6}" type="parTrans" cxnId="{888CF141-E0BF-CE49-ACDB-D0D4CAC6BE83}">
      <dgm:prSet/>
      <dgm:spPr/>
      <dgm:t>
        <a:bodyPr/>
        <a:lstStyle/>
        <a:p>
          <a:endParaRPr lang="en-US"/>
        </a:p>
      </dgm:t>
    </dgm:pt>
    <dgm:pt modelId="{EB516B34-F976-7C4E-B933-47C2D4091CD6}" type="sibTrans" cxnId="{888CF141-E0BF-CE49-ACDB-D0D4CAC6BE83}">
      <dgm:prSet/>
      <dgm:spPr/>
      <dgm:t>
        <a:bodyPr/>
        <a:lstStyle/>
        <a:p>
          <a:endParaRPr lang="en-US"/>
        </a:p>
      </dgm:t>
    </dgm:pt>
    <dgm:pt modelId="{BF9FC1E0-F3AE-FA49-960D-59591908CA7C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Nickname</a:t>
          </a:r>
        </a:p>
      </dgm:t>
    </dgm:pt>
    <dgm:pt modelId="{07FB311C-37B6-DC4E-A455-FEC3620D9A64}" type="parTrans" cxnId="{9C2F0AAC-653C-BA40-8DB0-A4F716DC2E45}">
      <dgm:prSet/>
      <dgm:spPr/>
      <dgm:t>
        <a:bodyPr/>
        <a:lstStyle/>
        <a:p>
          <a:endParaRPr lang="en-US"/>
        </a:p>
      </dgm:t>
    </dgm:pt>
    <dgm:pt modelId="{99427F6A-F88E-7840-B8D4-F0017C7DBEA7}" type="sibTrans" cxnId="{9C2F0AAC-653C-BA40-8DB0-A4F716DC2E45}">
      <dgm:prSet/>
      <dgm:spPr/>
      <dgm:t>
        <a:bodyPr/>
        <a:lstStyle/>
        <a:p>
          <a:endParaRPr lang="en-US"/>
        </a:p>
      </dgm:t>
    </dgm:pt>
    <dgm:pt modelId="{3138E56A-AE3A-CD48-8FDA-AF60045EC45C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Cloud Prep</a:t>
          </a:r>
        </a:p>
      </dgm:t>
    </dgm:pt>
    <dgm:pt modelId="{8248A876-8D33-3549-98BC-F286B505C7CD}" type="parTrans" cxnId="{68D3AFDB-7064-A54C-AE74-7F9A8C85E99D}">
      <dgm:prSet/>
      <dgm:spPr/>
      <dgm:t>
        <a:bodyPr/>
        <a:lstStyle/>
        <a:p>
          <a:endParaRPr lang="en-US"/>
        </a:p>
      </dgm:t>
    </dgm:pt>
    <dgm:pt modelId="{A626AE87-71E5-6749-B50A-A06C7CD190A7}" type="sibTrans" cxnId="{68D3AFDB-7064-A54C-AE74-7F9A8C85E99D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2702DAEA-74BB-AA49-B9F2-3672BBAF443C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Build</a:t>
          </a:r>
        </a:p>
      </dgm:t>
    </dgm:pt>
    <dgm:pt modelId="{3AC3693A-6A54-4045-B05B-C951BBAA5B99}" type="parTrans" cxnId="{71F702E6-8F50-ED47-88B9-5C73C7661DF1}">
      <dgm:prSet/>
      <dgm:spPr/>
      <dgm:t>
        <a:bodyPr/>
        <a:lstStyle/>
        <a:p>
          <a:endParaRPr lang="en-US"/>
        </a:p>
      </dgm:t>
    </dgm:pt>
    <dgm:pt modelId="{2A5F4527-CBCD-8245-90FE-778E2F63B91C}" type="sibTrans" cxnId="{71F702E6-8F50-ED47-88B9-5C73C7661DF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AC86FE2-5FCB-574B-8F46-769AC42C9521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Inputs become parameters</a:t>
          </a:r>
        </a:p>
      </dgm:t>
    </dgm:pt>
    <dgm:pt modelId="{384081F8-6552-AD4F-92A6-CD5B3E5FC7AA}" type="parTrans" cxnId="{A60A28B9-7602-D04C-B9E2-D9A0FCB4E687}">
      <dgm:prSet/>
      <dgm:spPr/>
      <dgm:t>
        <a:bodyPr/>
        <a:lstStyle/>
        <a:p>
          <a:endParaRPr lang="en-US"/>
        </a:p>
      </dgm:t>
    </dgm:pt>
    <dgm:pt modelId="{B72C6C11-D064-B940-B977-784051F8D5D6}" type="sibTrans" cxnId="{A60A28B9-7602-D04C-B9E2-D9A0FCB4E687}">
      <dgm:prSet/>
      <dgm:spPr/>
      <dgm:t>
        <a:bodyPr/>
        <a:lstStyle/>
        <a:p>
          <a:endParaRPr lang="en-US"/>
        </a:p>
      </dgm:t>
    </dgm:pt>
    <dgm:pt modelId="{612E0CE3-BC50-4B45-BF80-75B2EAF9B34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Create cloud-based networks, routes, public IP addresses, etc</a:t>
          </a:r>
        </a:p>
      </dgm:t>
    </dgm:pt>
    <dgm:pt modelId="{62A4BE1D-AA04-E044-AB6C-18CFA8AD5DF7}" type="parTrans" cxnId="{03DF4914-95C7-214B-A208-54811DC1B9E9}">
      <dgm:prSet/>
      <dgm:spPr/>
      <dgm:t>
        <a:bodyPr/>
        <a:lstStyle/>
        <a:p>
          <a:endParaRPr lang="en-US"/>
        </a:p>
      </dgm:t>
    </dgm:pt>
    <dgm:pt modelId="{67F710FA-C65D-DB4D-AFDF-E98E8DF61361}" type="sibTrans" cxnId="{03DF4914-95C7-214B-A208-54811DC1B9E9}">
      <dgm:prSet/>
      <dgm:spPr/>
      <dgm:t>
        <a:bodyPr/>
        <a:lstStyle/>
        <a:p>
          <a:endParaRPr lang="en-US"/>
        </a:p>
      </dgm:t>
    </dgm:pt>
    <dgm:pt modelId="{15EB22A5-A0B7-AA4C-8892-5859E184B33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Create VM-Series firewall</a:t>
          </a:r>
        </a:p>
      </dgm:t>
    </dgm:pt>
    <dgm:pt modelId="{D317C427-2566-E245-A7B4-12085BE68D01}" type="parTrans" cxnId="{BC42E7BE-4B46-9A44-8DEE-8437AD9831BC}">
      <dgm:prSet/>
      <dgm:spPr/>
      <dgm:t>
        <a:bodyPr/>
        <a:lstStyle/>
        <a:p>
          <a:endParaRPr lang="en-US"/>
        </a:p>
      </dgm:t>
    </dgm:pt>
    <dgm:pt modelId="{0388C14E-3F4F-A240-90A0-12297555E313}" type="sibTrans" cxnId="{BC42E7BE-4B46-9A44-8DEE-8437AD9831BC}">
      <dgm:prSet/>
      <dgm:spPr/>
      <dgm:t>
        <a:bodyPr/>
        <a:lstStyle/>
        <a:p>
          <a:endParaRPr lang="en-US"/>
        </a:p>
      </dgm:t>
    </dgm:pt>
    <dgm:pt modelId="{D3E54314-10C7-E448-8BC9-85ED9F63BE2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Bootstrap VM-Series firewall</a:t>
          </a:r>
        </a:p>
      </dgm:t>
    </dgm:pt>
    <dgm:pt modelId="{0034E7CB-E2FB-A548-B073-EB51EB0FAEC9}" type="parTrans" cxnId="{5C0E058C-0CD0-CC44-9A62-967CF228A3F1}">
      <dgm:prSet/>
      <dgm:spPr/>
      <dgm:t>
        <a:bodyPr/>
        <a:lstStyle/>
        <a:p>
          <a:endParaRPr lang="en-US"/>
        </a:p>
      </dgm:t>
    </dgm:pt>
    <dgm:pt modelId="{485BC885-6E7E-2343-B063-BE2D48507ADF}" type="sibTrans" cxnId="{5C0E058C-0CD0-CC44-9A62-967CF228A3F1}">
      <dgm:prSet/>
      <dgm:spPr/>
      <dgm:t>
        <a:bodyPr/>
        <a:lstStyle/>
        <a:p>
          <a:endParaRPr lang="en-US"/>
        </a:p>
      </dgm:t>
    </dgm:pt>
    <dgm:pt modelId="{CC79A41C-8AFE-FD44-9417-9076A57BD93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Telemetry</a:t>
          </a:r>
        </a:p>
      </dgm:t>
    </dgm:pt>
    <dgm:pt modelId="{5E31C963-67D1-1249-829B-8037ED68CCE0}" type="parTrans" cxnId="{6FDA48BA-8612-9044-85E8-EC84FD315823}">
      <dgm:prSet/>
      <dgm:spPr/>
      <dgm:t>
        <a:bodyPr/>
        <a:lstStyle/>
        <a:p>
          <a:endParaRPr lang="en-US"/>
        </a:p>
      </dgm:t>
    </dgm:pt>
    <dgm:pt modelId="{A995BDED-4C21-F045-A184-1D727771B654}" type="sibTrans" cxnId="{6FDA48BA-8612-9044-85E8-EC84FD315823}">
      <dgm:prSet/>
      <dgm:spPr/>
      <dgm:t>
        <a:bodyPr/>
        <a:lstStyle/>
        <a:p>
          <a:endParaRPr lang="en-US"/>
        </a:p>
      </dgm:t>
    </dgm:pt>
    <dgm:pt modelId="{930DE6BB-822F-9747-82D7-4CDE1669243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Observe deployment</a:t>
          </a:r>
        </a:p>
      </dgm:t>
    </dgm:pt>
    <dgm:pt modelId="{35A52241-D128-F646-9CA5-A80D815C836E}" type="parTrans" cxnId="{60046B48-F44A-C54A-A3B8-F1F1DC699D7B}">
      <dgm:prSet/>
      <dgm:spPr/>
      <dgm:t>
        <a:bodyPr/>
        <a:lstStyle/>
        <a:p>
          <a:endParaRPr lang="en-US"/>
        </a:p>
      </dgm:t>
    </dgm:pt>
    <dgm:pt modelId="{4F5DC761-1C84-354F-B7DE-E795763BE011}" type="sibTrans" cxnId="{60046B48-F44A-C54A-A3B8-F1F1DC699D7B}">
      <dgm:prSet/>
      <dgm:spPr/>
      <dgm:t>
        <a:bodyPr/>
        <a:lstStyle/>
        <a:p>
          <a:endParaRPr lang="en-US"/>
        </a:p>
      </dgm:t>
    </dgm:pt>
    <dgm:pt modelId="{BAE201D7-5242-8044-A2E3-2AA70425C1DE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Observe VM-Series firewall status</a:t>
          </a:r>
        </a:p>
      </dgm:t>
    </dgm:pt>
    <dgm:pt modelId="{2336BEEA-FD2B-B243-8089-CA9A3256D3F8}" type="parTrans" cxnId="{27CD851C-F61D-4E48-B6E9-81568EA3E9B6}">
      <dgm:prSet/>
      <dgm:spPr/>
      <dgm:t>
        <a:bodyPr/>
        <a:lstStyle/>
        <a:p>
          <a:endParaRPr lang="en-US"/>
        </a:p>
      </dgm:t>
    </dgm:pt>
    <dgm:pt modelId="{8030CC4C-C07E-844B-81A3-D5BB04770F7D}" type="sibTrans" cxnId="{27CD851C-F61D-4E48-B6E9-81568EA3E9B6}">
      <dgm:prSet/>
      <dgm:spPr/>
      <dgm:t>
        <a:bodyPr/>
        <a:lstStyle/>
        <a:p>
          <a:endParaRPr lang="en-US"/>
        </a:p>
      </dgm:t>
    </dgm:pt>
    <dgm:pt modelId="{EB8FF4DC-C1FC-C447-9DED-387A70A724A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Report back</a:t>
          </a:r>
        </a:p>
      </dgm:t>
    </dgm:pt>
    <dgm:pt modelId="{25293EA8-7B4D-5847-9717-B2A3274C4D47}" type="parTrans" cxnId="{0172BC1D-6DB6-4543-99BD-1FD12AC2C7E5}">
      <dgm:prSet/>
      <dgm:spPr/>
      <dgm:t>
        <a:bodyPr/>
        <a:lstStyle/>
        <a:p>
          <a:endParaRPr lang="en-US"/>
        </a:p>
      </dgm:t>
    </dgm:pt>
    <dgm:pt modelId="{C2F36A49-6793-434F-A1CA-A347E453077D}" type="sibTrans" cxnId="{0172BC1D-6DB6-4543-99BD-1FD12AC2C7E5}">
      <dgm:prSet/>
      <dgm:spPr/>
      <dgm:t>
        <a:bodyPr/>
        <a:lstStyle/>
        <a:p>
          <a:endParaRPr lang="en-US"/>
        </a:p>
      </dgm:t>
    </dgm:pt>
    <dgm:pt modelId="{0894F6D6-DA87-214B-8B69-21ACC2E35AEE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etc</a:t>
          </a:r>
        </a:p>
      </dgm:t>
    </dgm:pt>
    <dgm:pt modelId="{B5C6B6CE-CF48-C04F-A2DD-8A4D315630CF}" type="parTrans" cxnId="{99ACCDDC-7C75-BD4B-BDB5-F42DD76DF833}">
      <dgm:prSet/>
      <dgm:spPr/>
      <dgm:t>
        <a:bodyPr/>
        <a:lstStyle/>
        <a:p>
          <a:endParaRPr lang="en-US"/>
        </a:p>
      </dgm:t>
    </dgm:pt>
    <dgm:pt modelId="{F66FE8A6-5BE0-4B40-A6C2-0179D0560594}" type="sibTrans" cxnId="{99ACCDDC-7C75-BD4B-BDB5-F42DD76DF833}">
      <dgm:prSet/>
      <dgm:spPr/>
      <dgm:t>
        <a:bodyPr/>
        <a:lstStyle/>
        <a:p>
          <a:endParaRPr lang="en-US"/>
        </a:p>
      </dgm:t>
    </dgm:pt>
    <dgm:pt modelId="{14169948-1FFD-D242-A4B2-7DD1B2AD0388}" type="pres">
      <dgm:prSet presAssocID="{A8DA0A3C-3615-4E45-B278-04D50784FDCF}" presName="Name0" presStyleCnt="0">
        <dgm:presLayoutVars>
          <dgm:dir/>
          <dgm:resizeHandles val="exact"/>
        </dgm:presLayoutVars>
      </dgm:prSet>
      <dgm:spPr/>
    </dgm:pt>
    <dgm:pt modelId="{611F622D-D51D-C44F-B413-8287A5305E2B}" type="pres">
      <dgm:prSet presAssocID="{C5AEB458-38AE-A242-8909-E567C60E5470}" presName="node" presStyleLbl="node1" presStyleIdx="0" presStyleCnt="5">
        <dgm:presLayoutVars>
          <dgm:bulletEnabled val="1"/>
        </dgm:presLayoutVars>
      </dgm:prSet>
      <dgm:spPr/>
    </dgm:pt>
    <dgm:pt modelId="{6DD614E2-AD7A-8140-A666-001769BF2530}" type="pres">
      <dgm:prSet presAssocID="{276DB90E-DA2E-F846-804C-A66AC11FDF3C}" presName="sibTrans" presStyleLbl="sibTrans2D1" presStyleIdx="0" presStyleCnt="4"/>
      <dgm:spPr/>
    </dgm:pt>
    <dgm:pt modelId="{EF35A65F-0924-954B-B076-501AB3BAC9AF}" type="pres">
      <dgm:prSet presAssocID="{276DB90E-DA2E-F846-804C-A66AC11FDF3C}" presName="connectorText" presStyleLbl="sibTrans2D1" presStyleIdx="0" presStyleCnt="4"/>
      <dgm:spPr/>
    </dgm:pt>
    <dgm:pt modelId="{F0AF4E27-2658-C546-8E41-A6359D13EB65}" type="pres">
      <dgm:prSet presAssocID="{6472C617-B63C-144C-A4AC-D6A5F723C84D}" presName="node" presStyleLbl="node1" presStyleIdx="1" presStyleCnt="5">
        <dgm:presLayoutVars>
          <dgm:bulletEnabled val="1"/>
        </dgm:presLayoutVars>
      </dgm:prSet>
      <dgm:spPr/>
    </dgm:pt>
    <dgm:pt modelId="{CD52D6F9-BA85-AE47-977D-6059940B4A6A}" type="pres">
      <dgm:prSet presAssocID="{113177DB-A3C8-6543-B141-AF4965A872A3}" presName="sibTrans" presStyleLbl="sibTrans2D1" presStyleIdx="1" presStyleCnt="4"/>
      <dgm:spPr/>
    </dgm:pt>
    <dgm:pt modelId="{3774B994-91B1-8C43-ACB0-4A910C73BBAC}" type="pres">
      <dgm:prSet presAssocID="{113177DB-A3C8-6543-B141-AF4965A872A3}" presName="connectorText" presStyleLbl="sibTrans2D1" presStyleIdx="1" presStyleCnt="4"/>
      <dgm:spPr/>
    </dgm:pt>
    <dgm:pt modelId="{D6239004-5B87-104C-A82C-C8B2792F55B9}" type="pres">
      <dgm:prSet presAssocID="{3138E56A-AE3A-CD48-8FDA-AF60045EC45C}" presName="node" presStyleLbl="node1" presStyleIdx="2" presStyleCnt="5">
        <dgm:presLayoutVars>
          <dgm:bulletEnabled val="1"/>
        </dgm:presLayoutVars>
      </dgm:prSet>
      <dgm:spPr/>
    </dgm:pt>
    <dgm:pt modelId="{75E2F5AC-8838-A64E-9C95-BD5DA52C54C0}" type="pres">
      <dgm:prSet presAssocID="{A626AE87-71E5-6749-B50A-A06C7CD190A7}" presName="sibTrans" presStyleLbl="sibTrans2D1" presStyleIdx="2" presStyleCnt="4"/>
      <dgm:spPr/>
    </dgm:pt>
    <dgm:pt modelId="{12058208-9C67-8849-9F38-83B60438729F}" type="pres">
      <dgm:prSet presAssocID="{A626AE87-71E5-6749-B50A-A06C7CD190A7}" presName="connectorText" presStyleLbl="sibTrans2D1" presStyleIdx="2" presStyleCnt="4"/>
      <dgm:spPr/>
    </dgm:pt>
    <dgm:pt modelId="{0E4D30ED-507F-9642-B58E-3BD0EAC12742}" type="pres">
      <dgm:prSet presAssocID="{2702DAEA-74BB-AA49-B9F2-3672BBAF443C}" presName="node" presStyleLbl="node1" presStyleIdx="3" presStyleCnt="5">
        <dgm:presLayoutVars>
          <dgm:bulletEnabled val="1"/>
        </dgm:presLayoutVars>
      </dgm:prSet>
      <dgm:spPr/>
    </dgm:pt>
    <dgm:pt modelId="{9B3E573B-BCD9-7B4A-A3A3-ADCC2A2EAE23}" type="pres">
      <dgm:prSet presAssocID="{2A5F4527-CBCD-8245-90FE-778E2F63B91C}" presName="sibTrans" presStyleLbl="sibTrans2D1" presStyleIdx="3" presStyleCnt="4"/>
      <dgm:spPr/>
    </dgm:pt>
    <dgm:pt modelId="{3EC2C324-A92C-DB4B-A5C9-C8F548D209E6}" type="pres">
      <dgm:prSet presAssocID="{2A5F4527-CBCD-8245-90FE-778E2F63B91C}" presName="connectorText" presStyleLbl="sibTrans2D1" presStyleIdx="3" presStyleCnt="4"/>
      <dgm:spPr/>
    </dgm:pt>
    <dgm:pt modelId="{B250E4B2-E500-214D-938B-EDD51565AF34}" type="pres">
      <dgm:prSet presAssocID="{CC79A41C-8AFE-FD44-9417-9076A57BD939}" presName="node" presStyleLbl="node1" presStyleIdx="4" presStyleCnt="5">
        <dgm:presLayoutVars>
          <dgm:bulletEnabled val="1"/>
        </dgm:presLayoutVars>
      </dgm:prSet>
      <dgm:spPr/>
    </dgm:pt>
  </dgm:ptLst>
  <dgm:cxnLst>
    <dgm:cxn modelId="{2A46B600-FE79-AC4C-B78B-5E1FE97974C4}" type="presOf" srcId="{612E0CE3-BC50-4B45-BF80-75B2EAF9B34F}" destId="{D6239004-5B87-104C-A82C-C8B2792F55B9}" srcOrd="0" destOrd="1" presId="urn:microsoft.com/office/officeart/2005/8/layout/process1"/>
    <dgm:cxn modelId="{F1CD2F09-3970-404C-8AE5-ABF3B377D413}" type="presOf" srcId="{113177DB-A3C8-6543-B141-AF4965A872A3}" destId="{3774B994-91B1-8C43-ACB0-4A910C73BBAC}" srcOrd="1" destOrd="0" presId="urn:microsoft.com/office/officeart/2005/8/layout/process1"/>
    <dgm:cxn modelId="{B1EE820B-30FE-6C45-ADE6-1089F77D8838}" type="presOf" srcId="{A626AE87-71E5-6749-B50A-A06C7CD190A7}" destId="{12058208-9C67-8849-9F38-83B60438729F}" srcOrd="1" destOrd="0" presId="urn:microsoft.com/office/officeart/2005/8/layout/process1"/>
    <dgm:cxn modelId="{03DF4914-95C7-214B-A208-54811DC1B9E9}" srcId="{3138E56A-AE3A-CD48-8FDA-AF60045EC45C}" destId="{612E0CE3-BC50-4B45-BF80-75B2EAF9B34F}" srcOrd="0" destOrd="0" parTransId="{62A4BE1D-AA04-E044-AB6C-18CFA8AD5DF7}" sibTransId="{67F710FA-C65D-DB4D-AFDF-E98E8DF61361}"/>
    <dgm:cxn modelId="{BF7C6D16-B98E-3441-B02B-0AEAB3EECD60}" type="presOf" srcId="{276DB90E-DA2E-F846-804C-A66AC11FDF3C}" destId="{6DD614E2-AD7A-8140-A666-001769BF2530}" srcOrd="0" destOrd="0" presId="urn:microsoft.com/office/officeart/2005/8/layout/process1"/>
    <dgm:cxn modelId="{85122819-9E77-E846-8386-C763D15E1A5A}" type="presOf" srcId="{D3E54314-10C7-E448-8BC9-85ED9F63BE20}" destId="{0E4D30ED-507F-9642-B58E-3BD0EAC12742}" srcOrd="0" destOrd="2" presId="urn:microsoft.com/office/officeart/2005/8/layout/process1"/>
    <dgm:cxn modelId="{27CD851C-F61D-4E48-B6E9-81568EA3E9B6}" srcId="{CC79A41C-8AFE-FD44-9417-9076A57BD939}" destId="{BAE201D7-5242-8044-A2E3-2AA70425C1DE}" srcOrd="1" destOrd="0" parTransId="{2336BEEA-FD2B-B243-8089-CA9A3256D3F8}" sibTransId="{8030CC4C-C07E-844B-81A3-D5BB04770F7D}"/>
    <dgm:cxn modelId="{0172BC1D-6DB6-4543-99BD-1FD12AC2C7E5}" srcId="{CC79A41C-8AFE-FD44-9417-9076A57BD939}" destId="{EB8FF4DC-C1FC-C447-9DED-387A70A724A4}" srcOrd="2" destOrd="0" parTransId="{25293EA8-7B4D-5847-9717-B2A3274C4D47}" sibTransId="{C2F36A49-6793-434F-A1CA-A347E453077D}"/>
    <dgm:cxn modelId="{FDF97E28-4DD3-694A-B9D4-62BDE87B1016}" type="presOf" srcId="{FAC86FE2-5FCB-574B-8F46-769AC42C9521}" destId="{F0AF4E27-2658-C546-8E41-A6359D13EB65}" srcOrd="0" destOrd="1" presId="urn:microsoft.com/office/officeart/2005/8/layout/process1"/>
    <dgm:cxn modelId="{BFB05B2B-3A1E-A744-9E33-E3713CFE164E}" type="presOf" srcId="{C5AEB458-38AE-A242-8909-E567C60E5470}" destId="{611F622D-D51D-C44F-B413-8287A5305E2B}" srcOrd="0" destOrd="0" presId="urn:microsoft.com/office/officeart/2005/8/layout/process1"/>
    <dgm:cxn modelId="{A2AC482F-6806-CE4F-83A6-02CA8875989F}" type="presOf" srcId="{5392715F-BF50-B043-836C-82E3C5D26875}" destId="{611F622D-D51D-C44F-B413-8287A5305E2B}" srcOrd="0" destOrd="1" presId="urn:microsoft.com/office/officeart/2005/8/layout/process1"/>
    <dgm:cxn modelId="{8A74623D-D2F6-F749-B902-A2DC15525A6A}" type="presOf" srcId="{930DE6BB-822F-9747-82D7-4CDE16692438}" destId="{B250E4B2-E500-214D-938B-EDD51565AF34}" srcOrd="0" destOrd="1" presId="urn:microsoft.com/office/officeart/2005/8/layout/process1"/>
    <dgm:cxn modelId="{5DC1763D-911A-2B42-BDA2-151D03C038F7}" type="presOf" srcId="{6472C617-B63C-144C-A4AC-D6A5F723C84D}" destId="{F0AF4E27-2658-C546-8E41-A6359D13EB65}" srcOrd="0" destOrd="0" presId="urn:microsoft.com/office/officeart/2005/8/layout/process1"/>
    <dgm:cxn modelId="{888CF141-E0BF-CE49-ACDB-D0D4CAC6BE83}" srcId="{C5AEB458-38AE-A242-8909-E567C60E5470}" destId="{F4EF22C1-14CF-5C4E-BB85-4A92F0F25995}" srcOrd="1" destOrd="0" parTransId="{3D395D79-2E7E-2F49-879F-CF5CC6241CA6}" sibTransId="{EB516B34-F976-7C4E-B933-47C2D4091CD6}"/>
    <dgm:cxn modelId="{60046B48-F44A-C54A-A3B8-F1F1DC699D7B}" srcId="{CC79A41C-8AFE-FD44-9417-9076A57BD939}" destId="{930DE6BB-822F-9747-82D7-4CDE16692438}" srcOrd="0" destOrd="0" parTransId="{35A52241-D128-F646-9CA5-A80D815C836E}" sibTransId="{4F5DC761-1C84-354F-B7DE-E795763BE011}"/>
    <dgm:cxn modelId="{77CD0A4E-2D6F-CE42-86D1-A585299E294E}" srcId="{C5AEB458-38AE-A242-8909-E567C60E5470}" destId="{5392715F-BF50-B043-836C-82E3C5D26875}" srcOrd="0" destOrd="0" parTransId="{B9193FFC-F62E-194B-990C-B23AEFF54CB6}" sibTransId="{28AD4E29-4265-E74D-9E6A-73FCA7391BB8}"/>
    <dgm:cxn modelId="{77AB134F-7F38-1145-816D-B58D68E17299}" type="presOf" srcId="{0894F6D6-DA87-214B-8B69-21ACC2E35AEE}" destId="{611F622D-D51D-C44F-B413-8287A5305E2B}" srcOrd="0" destOrd="4" presId="urn:microsoft.com/office/officeart/2005/8/layout/process1"/>
    <dgm:cxn modelId="{DFC0D052-EE0E-1A4C-AD29-5113FDC13D13}" type="presOf" srcId="{A626AE87-71E5-6749-B50A-A06C7CD190A7}" destId="{75E2F5AC-8838-A64E-9C95-BD5DA52C54C0}" srcOrd="0" destOrd="0" presId="urn:microsoft.com/office/officeart/2005/8/layout/process1"/>
    <dgm:cxn modelId="{F0EC7559-1580-FD46-A68A-D83FA4B0A05E}" srcId="{A8DA0A3C-3615-4E45-B278-04D50784FDCF}" destId="{6472C617-B63C-144C-A4AC-D6A5F723C84D}" srcOrd="1" destOrd="0" parTransId="{C408F9E4-F384-6342-8C83-54C79194AA5A}" sibTransId="{113177DB-A3C8-6543-B141-AF4965A872A3}"/>
    <dgm:cxn modelId="{FD55AA5C-15D4-B34F-B7AF-CA369B482461}" type="presOf" srcId="{EB8FF4DC-C1FC-C447-9DED-387A70A724A4}" destId="{B250E4B2-E500-214D-938B-EDD51565AF34}" srcOrd="0" destOrd="3" presId="urn:microsoft.com/office/officeart/2005/8/layout/process1"/>
    <dgm:cxn modelId="{06277363-CDFD-2D46-A932-9428C8BE8522}" type="presOf" srcId="{2A5F4527-CBCD-8245-90FE-778E2F63B91C}" destId="{9B3E573B-BCD9-7B4A-A3A3-ADCC2A2EAE23}" srcOrd="0" destOrd="0" presId="urn:microsoft.com/office/officeart/2005/8/layout/process1"/>
    <dgm:cxn modelId="{BC89BA77-D814-804F-81F0-9F8B6BDFE8C8}" type="presOf" srcId="{3138E56A-AE3A-CD48-8FDA-AF60045EC45C}" destId="{D6239004-5B87-104C-A82C-C8B2792F55B9}" srcOrd="0" destOrd="0" presId="urn:microsoft.com/office/officeart/2005/8/layout/process1"/>
    <dgm:cxn modelId="{5C0E058C-0CD0-CC44-9A62-967CF228A3F1}" srcId="{2702DAEA-74BB-AA49-B9F2-3672BBAF443C}" destId="{D3E54314-10C7-E448-8BC9-85ED9F63BE20}" srcOrd="1" destOrd="0" parTransId="{0034E7CB-E2FB-A548-B073-EB51EB0FAEC9}" sibTransId="{485BC885-6E7E-2343-B063-BE2D48507ADF}"/>
    <dgm:cxn modelId="{A096088C-A771-0948-BD23-11E0CF7198EB}" srcId="{A8DA0A3C-3615-4E45-B278-04D50784FDCF}" destId="{C5AEB458-38AE-A242-8909-E567C60E5470}" srcOrd="0" destOrd="0" parTransId="{73B65747-D371-624D-B69C-EBB863860617}" sibTransId="{276DB90E-DA2E-F846-804C-A66AC11FDF3C}"/>
    <dgm:cxn modelId="{53FF4AA4-0D38-BC40-8595-FDD59DC7C2F9}" type="presOf" srcId="{2A5F4527-CBCD-8245-90FE-778E2F63B91C}" destId="{3EC2C324-A92C-DB4B-A5C9-C8F548D209E6}" srcOrd="1" destOrd="0" presId="urn:microsoft.com/office/officeart/2005/8/layout/process1"/>
    <dgm:cxn modelId="{9C2F0AAC-653C-BA40-8DB0-A4F716DC2E45}" srcId="{C5AEB458-38AE-A242-8909-E567C60E5470}" destId="{BF9FC1E0-F3AE-FA49-960D-59591908CA7C}" srcOrd="2" destOrd="0" parTransId="{07FB311C-37B6-DC4E-A455-FEC3620D9A64}" sibTransId="{99427F6A-F88E-7840-B8D4-F0017C7DBEA7}"/>
    <dgm:cxn modelId="{ED29AAB4-2E57-6E4A-9DB8-F949FF0C5C90}" type="presOf" srcId="{113177DB-A3C8-6543-B141-AF4965A872A3}" destId="{CD52D6F9-BA85-AE47-977D-6059940B4A6A}" srcOrd="0" destOrd="0" presId="urn:microsoft.com/office/officeart/2005/8/layout/process1"/>
    <dgm:cxn modelId="{A60A28B9-7602-D04C-B9E2-D9A0FCB4E687}" srcId="{6472C617-B63C-144C-A4AC-D6A5F723C84D}" destId="{FAC86FE2-5FCB-574B-8F46-769AC42C9521}" srcOrd="0" destOrd="0" parTransId="{384081F8-6552-AD4F-92A6-CD5B3E5FC7AA}" sibTransId="{B72C6C11-D064-B940-B977-784051F8D5D6}"/>
    <dgm:cxn modelId="{6FDA48BA-8612-9044-85E8-EC84FD315823}" srcId="{A8DA0A3C-3615-4E45-B278-04D50784FDCF}" destId="{CC79A41C-8AFE-FD44-9417-9076A57BD939}" srcOrd="4" destOrd="0" parTransId="{5E31C963-67D1-1249-829B-8037ED68CCE0}" sibTransId="{A995BDED-4C21-F045-A184-1D727771B654}"/>
    <dgm:cxn modelId="{BC42E7BE-4B46-9A44-8DEE-8437AD9831BC}" srcId="{2702DAEA-74BB-AA49-B9F2-3672BBAF443C}" destId="{15EB22A5-A0B7-AA4C-8892-5859E184B33A}" srcOrd="0" destOrd="0" parTransId="{D317C427-2566-E245-A7B4-12085BE68D01}" sibTransId="{0388C14E-3F4F-A240-90A0-12297555E313}"/>
    <dgm:cxn modelId="{132B44C1-4135-3E40-8344-7F7B8E378E12}" type="presOf" srcId="{A8DA0A3C-3615-4E45-B278-04D50784FDCF}" destId="{14169948-1FFD-D242-A4B2-7DD1B2AD0388}" srcOrd="0" destOrd="0" presId="urn:microsoft.com/office/officeart/2005/8/layout/process1"/>
    <dgm:cxn modelId="{8B23D1D7-5C4D-F649-9447-D4B532DB31AA}" type="presOf" srcId="{CC79A41C-8AFE-FD44-9417-9076A57BD939}" destId="{B250E4B2-E500-214D-938B-EDD51565AF34}" srcOrd="0" destOrd="0" presId="urn:microsoft.com/office/officeart/2005/8/layout/process1"/>
    <dgm:cxn modelId="{DA2EC9DA-4D4A-B542-A810-2C21FEA6E525}" type="presOf" srcId="{15EB22A5-A0B7-AA4C-8892-5859E184B33A}" destId="{0E4D30ED-507F-9642-B58E-3BD0EAC12742}" srcOrd="0" destOrd="1" presId="urn:microsoft.com/office/officeart/2005/8/layout/process1"/>
    <dgm:cxn modelId="{6CF3CFDA-3493-2640-8999-EE2E92CBE925}" type="presOf" srcId="{BF9FC1E0-F3AE-FA49-960D-59591908CA7C}" destId="{611F622D-D51D-C44F-B413-8287A5305E2B}" srcOrd="0" destOrd="3" presId="urn:microsoft.com/office/officeart/2005/8/layout/process1"/>
    <dgm:cxn modelId="{68D3AFDB-7064-A54C-AE74-7F9A8C85E99D}" srcId="{A8DA0A3C-3615-4E45-B278-04D50784FDCF}" destId="{3138E56A-AE3A-CD48-8FDA-AF60045EC45C}" srcOrd="2" destOrd="0" parTransId="{8248A876-8D33-3549-98BC-F286B505C7CD}" sibTransId="{A626AE87-71E5-6749-B50A-A06C7CD190A7}"/>
    <dgm:cxn modelId="{99ACCDDC-7C75-BD4B-BDB5-F42DD76DF833}" srcId="{C5AEB458-38AE-A242-8909-E567C60E5470}" destId="{0894F6D6-DA87-214B-8B69-21ACC2E35AEE}" srcOrd="3" destOrd="0" parTransId="{B5C6B6CE-CF48-C04F-A2DD-8A4D315630CF}" sibTransId="{F66FE8A6-5BE0-4B40-A6C2-0179D0560594}"/>
    <dgm:cxn modelId="{9C9085E3-7EB7-F448-9785-D6857F40D0DA}" type="presOf" srcId="{F4EF22C1-14CF-5C4E-BB85-4A92F0F25995}" destId="{611F622D-D51D-C44F-B413-8287A5305E2B}" srcOrd="0" destOrd="2" presId="urn:microsoft.com/office/officeart/2005/8/layout/process1"/>
    <dgm:cxn modelId="{71F702E6-8F50-ED47-88B9-5C73C7661DF1}" srcId="{A8DA0A3C-3615-4E45-B278-04D50784FDCF}" destId="{2702DAEA-74BB-AA49-B9F2-3672BBAF443C}" srcOrd="3" destOrd="0" parTransId="{3AC3693A-6A54-4045-B05B-C951BBAA5B99}" sibTransId="{2A5F4527-CBCD-8245-90FE-778E2F63B91C}"/>
    <dgm:cxn modelId="{214B3EEF-F79E-AA4F-9730-09B40FED4CB0}" type="presOf" srcId="{276DB90E-DA2E-F846-804C-A66AC11FDF3C}" destId="{EF35A65F-0924-954B-B076-501AB3BAC9AF}" srcOrd="1" destOrd="0" presId="urn:microsoft.com/office/officeart/2005/8/layout/process1"/>
    <dgm:cxn modelId="{3F8DFCF1-3151-5540-9DAF-14C3F928826C}" type="presOf" srcId="{BAE201D7-5242-8044-A2E3-2AA70425C1DE}" destId="{B250E4B2-E500-214D-938B-EDD51565AF34}" srcOrd="0" destOrd="2" presId="urn:microsoft.com/office/officeart/2005/8/layout/process1"/>
    <dgm:cxn modelId="{18FBC5FB-7D96-B44A-A225-5A1280733642}" type="presOf" srcId="{2702DAEA-74BB-AA49-B9F2-3672BBAF443C}" destId="{0E4D30ED-507F-9642-B58E-3BD0EAC12742}" srcOrd="0" destOrd="0" presId="urn:microsoft.com/office/officeart/2005/8/layout/process1"/>
    <dgm:cxn modelId="{D7B02A44-9B81-D546-A871-E6769F8E789A}" type="presParOf" srcId="{14169948-1FFD-D242-A4B2-7DD1B2AD0388}" destId="{611F622D-D51D-C44F-B413-8287A5305E2B}" srcOrd="0" destOrd="0" presId="urn:microsoft.com/office/officeart/2005/8/layout/process1"/>
    <dgm:cxn modelId="{2DF4DCB3-F8AD-154E-9081-4B8FE1D144AF}" type="presParOf" srcId="{14169948-1FFD-D242-A4B2-7DD1B2AD0388}" destId="{6DD614E2-AD7A-8140-A666-001769BF2530}" srcOrd="1" destOrd="0" presId="urn:microsoft.com/office/officeart/2005/8/layout/process1"/>
    <dgm:cxn modelId="{26B8EC20-87C0-9A4B-9015-78D11EFA665E}" type="presParOf" srcId="{6DD614E2-AD7A-8140-A666-001769BF2530}" destId="{EF35A65F-0924-954B-B076-501AB3BAC9AF}" srcOrd="0" destOrd="0" presId="urn:microsoft.com/office/officeart/2005/8/layout/process1"/>
    <dgm:cxn modelId="{E8FA18B1-7E1E-2744-91D6-676C5E438829}" type="presParOf" srcId="{14169948-1FFD-D242-A4B2-7DD1B2AD0388}" destId="{F0AF4E27-2658-C546-8E41-A6359D13EB65}" srcOrd="2" destOrd="0" presId="urn:microsoft.com/office/officeart/2005/8/layout/process1"/>
    <dgm:cxn modelId="{2251AB74-DB88-E144-BFF3-F3A363C35981}" type="presParOf" srcId="{14169948-1FFD-D242-A4B2-7DD1B2AD0388}" destId="{CD52D6F9-BA85-AE47-977D-6059940B4A6A}" srcOrd="3" destOrd="0" presId="urn:microsoft.com/office/officeart/2005/8/layout/process1"/>
    <dgm:cxn modelId="{7F0E1444-D06A-1F43-935D-BF1B20B75762}" type="presParOf" srcId="{CD52D6F9-BA85-AE47-977D-6059940B4A6A}" destId="{3774B994-91B1-8C43-ACB0-4A910C73BBAC}" srcOrd="0" destOrd="0" presId="urn:microsoft.com/office/officeart/2005/8/layout/process1"/>
    <dgm:cxn modelId="{70B9795A-8DA5-2043-952C-E12B19855666}" type="presParOf" srcId="{14169948-1FFD-D242-A4B2-7DD1B2AD0388}" destId="{D6239004-5B87-104C-A82C-C8B2792F55B9}" srcOrd="4" destOrd="0" presId="urn:microsoft.com/office/officeart/2005/8/layout/process1"/>
    <dgm:cxn modelId="{8C868A2E-AB91-7C4A-AC4E-B31B72E4B381}" type="presParOf" srcId="{14169948-1FFD-D242-A4B2-7DD1B2AD0388}" destId="{75E2F5AC-8838-A64E-9C95-BD5DA52C54C0}" srcOrd="5" destOrd="0" presId="urn:microsoft.com/office/officeart/2005/8/layout/process1"/>
    <dgm:cxn modelId="{2F00DB84-1ABE-514B-8C3C-8EC5CAB223BC}" type="presParOf" srcId="{75E2F5AC-8838-A64E-9C95-BD5DA52C54C0}" destId="{12058208-9C67-8849-9F38-83B60438729F}" srcOrd="0" destOrd="0" presId="urn:microsoft.com/office/officeart/2005/8/layout/process1"/>
    <dgm:cxn modelId="{1E96181B-160A-EA47-BA19-4F6F3EA9B891}" type="presParOf" srcId="{14169948-1FFD-D242-A4B2-7DD1B2AD0388}" destId="{0E4D30ED-507F-9642-B58E-3BD0EAC12742}" srcOrd="6" destOrd="0" presId="urn:microsoft.com/office/officeart/2005/8/layout/process1"/>
    <dgm:cxn modelId="{4090241B-4FEE-CA4B-AD74-B3D01210007E}" type="presParOf" srcId="{14169948-1FFD-D242-A4B2-7DD1B2AD0388}" destId="{9B3E573B-BCD9-7B4A-A3A3-ADCC2A2EAE23}" srcOrd="7" destOrd="0" presId="urn:microsoft.com/office/officeart/2005/8/layout/process1"/>
    <dgm:cxn modelId="{EAB461A6-AE32-0743-8CFC-284C5CDF6144}" type="presParOf" srcId="{9B3E573B-BCD9-7B4A-A3A3-ADCC2A2EAE23}" destId="{3EC2C324-A92C-DB4B-A5C9-C8F548D209E6}" srcOrd="0" destOrd="0" presId="urn:microsoft.com/office/officeart/2005/8/layout/process1"/>
    <dgm:cxn modelId="{10E7C482-C69D-2B44-AAB5-BC32E64FDC25}" type="presParOf" srcId="{14169948-1FFD-D242-A4B2-7DD1B2AD0388}" destId="{B250E4B2-E500-214D-938B-EDD51565AF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5346E-1B83-0A48-AE65-201CEF9074B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2901CE-E81C-0B4A-B8A0-20C99D4AC64D}">
      <dgm:prSet phldrT="[Text]"/>
      <dgm:spPr/>
      <dgm:t>
        <a:bodyPr/>
        <a:lstStyle/>
        <a:p>
          <a:r>
            <a:rPr lang="en-US" dirty="0"/>
            <a:t>Subscription</a:t>
          </a:r>
        </a:p>
      </dgm:t>
    </dgm:pt>
    <dgm:pt modelId="{40C1035D-1BD4-FA48-AB98-0B23F5E9D42C}" type="parTrans" cxnId="{A24B7C99-4007-8A47-87DE-E44CC80642B6}">
      <dgm:prSet/>
      <dgm:spPr/>
      <dgm:t>
        <a:bodyPr/>
        <a:lstStyle/>
        <a:p>
          <a:endParaRPr lang="en-US"/>
        </a:p>
      </dgm:t>
    </dgm:pt>
    <dgm:pt modelId="{1222B105-DBFB-7540-A7EF-8FC6F40082C2}" type="sibTrans" cxnId="{A24B7C99-4007-8A47-87DE-E44CC80642B6}">
      <dgm:prSet/>
      <dgm:spPr/>
      <dgm:t>
        <a:bodyPr/>
        <a:lstStyle/>
        <a:p>
          <a:endParaRPr lang="en-US"/>
        </a:p>
      </dgm:t>
    </dgm:pt>
    <dgm:pt modelId="{59A6783C-5E6B-9248-B3F6-AE0672E94A14}">
      <dgm:prSet phldrT="[Text]"/>
      <dgm:spPr/>
      <dgm:t>
        <a:bodyPr/>
        <a:lstStyle/>
        <a:p>
          <a:r>
            <a:rPr lang="en-US" dirty="0"/>
            <a:t>VNET(s)</a:t>
          </a:r>
        </a:p>
      </dgm:t>
    </dgm:pt>
    <dgm:pt modelId="{E8C1986C-C3AC-1645-93D1-0E891EA5A9BC}" type="parTrans" cxnId="{9486DA3B-587C-F644-8914-A31CEC6B8A42}">
      <dgm:prSet/>
      <dgm:spPr/>
      <dgm:t>
        <a:bodyPr/>
        <a:lstStyle/>
        <a:p>
          <a:endParaRPr lang="en-US"/>
        </a:p>
      </dgm:t>
    </dgm:pt>
    <dgm:pt modelId="{9E6EDB1C-E423-9C49-AEE7-8F57CEBDEB77}" type="sibTrans" cxnId="{9486DA3B-587C-F644-8914-A31CEC6B8A42}">
      <dgm:prSet/>
      <dgm:spPr/>
      <dgm:t>
        <a:bodyPr/>
        <a:lstStyle/>
        <a:p>
          <a:endParaRPr lang="en-US"/>
        </a:p>
      </dgm:t>
    </dgm:pt>
    <dgm:pt modelId="{2ECE2271-8154-9F47-B1F2-CBB78E223E8C}">
      <dgm:prSet phldrT="[Text]"/>
      <dgm:spPr/>
      <dgm:t>
        <a:bodyPr/>
        <a:lstStyle/>
        <a:p>
          <a:r>
            <a:rPr lang="en-US" dirty="0"/>
            <a:t>Subnet(s)</a:t>
          </a:r>
        </a:p>
      </dgm:t>
    </dgm:pt>
    <dgm:pt modelId="{D8F11561-96CF-FD4E-AB72-BD36F9CBBAC2}" type="parTrans" cxnId="{EFC92E1F-097B-4044-8940-4D617AA859F4}">
      <dgm:prSet/>
      <dgm:spPr/>
      <dgm:t>
        <a:bodyPr/>
        <a:lstStyle/>
        <a:p>
          <a:endParaRPr lang="en-US"/>
        </a:p>
      </dgm:t>
    </dgm:pt>
    <dgm:pt modelId="{E00E6F07-1C3E-DB40-93E6-12D1833C6791}" type="sibTrans" cxnId="{EFC92E1F-097B-4044-8940-4D617AA859F4}">
      <dgm:prSet/>
      <dgm:spPr/>
      <dgm:t>
        <a:bodyPr/>
        <a:lstStyle/>
        <a:p>
          <a:endParaRPr lang="en-US"/>
        </a:p>
      </dgm:t>
    </dgm:pt>
    <dgm:pt modelId="{AE4BF01B-4F85-3044-A147-9FDB885A05B4}">
      <dgm:prSet phldrT="[Text]"/>
      <dgm:spPr/>
      <dgm:t>
        <a:bodyPr/>
        <a:lstStyle/>
        <a:p>
          <a:r>
            <a:rPr lang="en-US" dirty="0"/>
            <a:t>VM-Series</a:t>
          </a:r>
        </a:p>
      </dgm:t>
    </dgm:pt>
    <dgm:pt modelId="{77CDC3B9-AFF7-AA40-885D-51507EE1607A}" type="parTrans" cxnId="{7ED517D2-ADAE-1743-8FA1-20F76447D796}">
      <dgm:prSet/>
      <dgm:spPr/>
      <dgm:t>
        <a:bodyPr/>
        <a:lstStyle/>
        <a:p>
          <a:endParaRPr lang="en-US"/>
        </a:p>
      </dgm:t>
    </dgm:pt>
    <dgm:pt modelId="{45044885-9D5C-224D-8A95-C4B99E89F681}" type="sibTrans" cxnId="{7ED517D2-ADAE-1743-8FA1-20F76447D796}">
      <dgm:prSet/>
      <dgm:spPr/>
      <dgm:t>
        <a:bodyPr/>
        <a:lstStyle/>
        <a:p>
          <a:endParaRPr lang="en-US"/>
        </a:p>
      </dgm:t>
    </dgm:pt>
    <dgm:pt modelId="{3221334F-752D-BC42-A7EE-4D6CEAF89727}">
      <dgm:prSet phldrT="[Text]"/>
      <dgm:spPr/>
      <dgm:t>
        <a:bodyPr/>
        <a:lstStyle/>
        <a:p>
          <a:r>
            <a:rPr lang="en-US" dirty="0"/>
            <a:t>Resource Groups</a:t>
          </a:r>
        </a:p>
      </dgm:t>
    </dgm:pt>
    <dgm:pt modelId="{63400188-2981-4446-B8FB-DBCA657CA82A}" type="parTrans" cxnId="{2D2DC2A3-BA69-8047-9EF1-8198FDD7730F}">
      <dgm:prSet/>
      <dgm:spPr/>
      <dgm:t>
        <a:bodyPr/>
        <a:lstStyle/>
        <a:p>
          <a:endParaRPr lang="en-US"/>
        </a:p>
      </dgm:t>
    </dgm:pt>
    <dgm:pt modelId="{313B5DE9-52F8-F343-BABF-582B0057921C}" type="sibTrans" cxnId="{2D2DC2A3-BA69-8047-9EF1-8198FDD7730F}">
      <dgm:prSet/>
      <dgm:spPr/>
      <dgm:t>
        <a:bodyPr/>
        <a:lstStyle/>
        <a:p>
          <a:endParaRPr lang="en-US"/>
        </a:p>
      </dgm:t>
    </dgm:pt>
    <dgm:pt modelId="{DE78D1BD-DC37-F64A-B1CF-120B394B734B}">
      <dgm:prSet phldrT="[Text]"/>
      <dgm:spPr/>
      <dgm:t>
        <a:bodyPr/>
        <a:lstStyle/>
        <a:p>
          <a:r>
            <a:rPr lang="en-US" dirty="0"/>
            <a:t>Network Interface(s)</a:t>
          </a:r>
        </a:p>
      </dgm:t>
    </dgm:pt>
    <dgm:pt modelId="{BC1A16DB-A7C9-BA4D-89FF-0689572F4167}" type="parTrans" cxnId="{D83D78AC-1365-FE4C-8A62-BCCF952B483C}">
      <dgm:prSet/>
      <dgm:spPr/>
      <dgm:t>
        <a:bodyPr/>
        <a:lstStyle/>
        <a:p>
          <a:endParaRPr lang="en-US"/>
        </a:p>
      </dgm:t>
    </dgm:pt>
    <dgm:pt modelId="{7078E441-BCB3-7A45-8E67-27AF65965A5C}" type="sibTrans" cxnId="{D83D78AC-1365-FE4C-8A62-BCCF952B483C}">
      <dgm:prSet/>
      <dgm:spPr/>
      <dgm:t>
        <a:bodyPr/>
        <a:lstStyle/>
        <a:p>
          <a:endParaRPr lang="en-US"/>
        </a:p>
      </dgm:t>
    </dgm:pt>
    <dgm:pt modelId="{42DB9BB8-103E-3E44-9749-B8E49F1CA9DB}">
      <dgm:prSet phldrT="[Text]"/>
      <dgm:spPr/>
      <dgm:t>
        <a:bodyPr/>
        <a:lstStyle/>
        <a:p>
          <a:r>
            <a:rPr lang="en-US" dirty="0"/>
            <a:t>Public IP(s)</a:t>
          </a:r>
        </a:p>
      </dgm:t>
    </dgm:pt>
    <dgm:pt modelId="{F2F46C51-2664-D447-B632-223AC969C576}" type="parTrans" cxnId="{5EC15E98-D267-1445-96B7-5960147875E1}">
      <dgm:prSet/>
      <dgm:spPr/>
      <dgm:t>
        <a:bodyPr/>
        <a:lstStyle/>
        <a:p>
          <a:endParaRPr lang="en-US"/>
        </a:p>
      </dgm:t>
    </dgm:pt>
    <dgm:pt modelId="{684B6759-FE10-744A-A825-21ADADF4997D}" type="sibTrans" cxnId="{5EC15E98-D267-1445-96B7-5960147875E1}">
      <dgm:prSet/>
      <dgm:spPr/>
      <dgm:t>
        <a:bodyPr/>
        <a:lstStyle/>
        <a:p>
          <a:endParaRPr lang="en-US"/>
        </a:p>
      </dgm:t>
    </dgm:pt>
    <dgm:pt modelId="{6DDCD138-C093-F846-90FF-30229ACE7D93}">
      <dgm:prSet phldrT="[Text]"/>
      <dgm:spPr/>
      <dgm:t>
        <a:bodyPr/>
        <a:lstStyle/>
        <a:p>
          <a:r>
            <a:rPr lang="en-US" dirty="0"/>
            <a:t>Storage Account</a:t>
          </a:r>
        </a:p>
      </dgm:t>
    </dgm:pt>
    <dgm:pt modelId="{B7B53F79-8508-BC4A-B3E7-A7E3D170D54B}" type="parTrans" cxnId="{0D7645A6-6B68-0F43-AAED-AB3495854F71}">
      <dgm:prSet/>
      <dgm:spPr/>
      <dgm:t>
        <a:bodyPr/>
        <a:lstStyle/>
        <a:p>
          <a:endParaRPr lang="en-US"/>
        </a:p>
      </dgm:t>
    </dgm:pt>
    <dgm:pt modelId="{BCC1380C-A619-214A-B3B4-A129E912EFAB}" type="sibTrans" cxnId="{0D7645A6-6B68-0F43-AAED-AB3495854F71}">
      <dgm:prSet/>
      <dgm:spPr/>
      <dgm:t>
        <a:bodyPr/>
        <a:lstStyle/>
        <a:p>
          <a:endParaRPr lang="en-US"/>
        </a:p>
      </dgm:t>
    </dgm:pt>
    <dgm:pt modelId="{A86957DD-417F-FC47-A24A-49525044E513}" type="pres">
      <dgm:prSet presAssocID="{0FB5346E-1B83-0A48-AE65-201CEF9074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FD2338-240F-9144-863B-D3E9AB864507}" type="pres">
      <dgm:prSet presAssocID="{462901CE-E81C-0B4A-B8A0-20C99D4AC64D}" presName="hierRoot1" presStyleCnt="0">
        <dgm:presLayoutVars>
          <dgm:hierBranch val="init"/>
        </dgm:presLayoutVars>
      </dgm:prSet>
      <dgm:spPr/>
    </dgm:pt>
    <dgm:pt modelId="{AAC4806A-26D9-E74E-8F47-4A4D02AFF88B}" type="pres">
      <dgm:prSet presAssocID="{462901CE-E81C-0B4A-B8A0-20C99D4AC64D}" presName="rootComposite1" presStyleCnt="0"/>
      <dgm:spPr/>
    </dgm:pt>
    <dgm:pt modelId="{BFBE78B6-551C-C140-8898-C340798F7218}" type="pres">
      <dgm:prSet presAssocID="{462901CE-E81C-0B4A-B8A0-20C99D4AC64D}" presName="rootText1" presStyleLbl="node0" presStyleIdx="0" presStyleCnt="1">
        <dgm:presLayoutVars>
          <dgm:chPref val="3"/>
        </dgm:presLayoutVars>
      </dgm:prSet>
      <dgm:spPr/>
    </dgm:pt>
    <dgm:pt modelId="{54ADBF72-BCB6-5B4F-93CB-3FC1FE161A17}" type="pres">
      <dgm:prSet presAssocID="{462901CE-E81C-0B4A-B8A0-20C99D4AC64D}" presName="rootConnector1" presStyleLbl="node1" presStyleIdx="0" presStyleCnt="0"/>
      <dgm:spPr/>
    </dgm:pt>
    <dgm:pt modelId="{789BCEFB-6B8A-F341-840E-194C0F6A540F}" type="pres">
      <dgm:prSet presAssocID="{462901CE-E81C-0B4A-B8A0-20C99D4AC64D}" presName="hierChild2" presStyleCnt="0"/>
      <dgm:spPr/>
    </dgm:pt>
    <dgm:pt modelId="{BFD83C0C-3981-1247-9B55-531B68EA5F7A}" type="pres">
      <dgm:prSet presAssocID="{63400188-2981-4446-B8FB-DBCA657CA82A}" presName="Name37" presStyleLbl="parChTrans1D2" presStyleIdx="0" presStyleCnt="1"/>
      <dgm:spPr/>
    </dgm:pt>
    <dgm:pt modelId="{C230C159-311F-C642-8970-D57E553FF1F9}" type="pres">
      <dgm:prSet presAssocID="{3221334F-752D-BC42-A7EE-4D6CEAF89727}" presName="hierRoot2" presStyleCnt="0">
        <dgm:presLayoutVars>
          <dgm:hierBranch val="init"/>
        </dgm:presLayoutVars>
      </dgm:prSet>
      <dgm:spPr/>
    </dgm:pt>
    <dgm:pt modelId="{F22F8D60-11AD-6548-8F2C-6A541274825B}" type="pres">
      <dgm:prSet presAssocID="{3221334F-752D-BC42-A7EE-4D6CEAF89727}" presName="rootComposite" presStyleCnt="0"/>
      <dgm:spPr/>
    </dgm:pt>
    <dgm:pt modelId="{D6B8FE7D-2C3A-A94D-9CED-A989414E6030}" type="pres">
      <dgm:prSet presAssocID="{3221334F-752D-BC42-A7EE-4D6CEAF89727}" presName="rootText" presStyleLbl="node2" presStyleIdx="0" presStyleCnt="1">
        <dgm:presLayoutVars>
          <dgm:chPref val="3"/>
        </dgm:presLayoutVars>
      </dgm:prSet>
      <dgm:spPr/>
    </dgm:pt>
    <dgm:pt modelId="{A3F38E0A-CD64-274B-9CFB-9A2ACD5A858A}" type="pres">
      <dgm:prSet presAssocID="{3221334F-752D-BC42-A7EE-4D6CEAF89727}" presName="rootConnector" presStyleLbl="node2" presStyleIdx="0" presStyleCnt="1"/>
      <dgm:spPr/>
    </dgm:pt>
    <dgm:pt modelId="{B155DF03-20D8-7345-A241-E16B375C515D}" type="pres">
      <dgm:prSet presAssocID="{3221334F-752D-BC42-A7EE-4D6CEAF89727}" presName="hierChild4" presStyleCnt="0"/>
      <dgm:spPr/>
    </dgm:pt>
    <dgm:pt modelId="{CAFFE0B2-627D-F14C-81BE-D10DB4797A7F}" type="pres">
      <dgm:prSet presAssocID="{77CDC3B9-AFF7-AA40-885D-51507EE1607A}" presName="Name37" presStyleLbl="parChTrans1D3" presStyleIdx="0" presStyleCnt="3"/>
      <dgm:spPr/>
    </dgm:pt>
    <dgm:pt modelId="{BC14EAE2-2418-A44D-877A-8852DCFCA802}" type="pres">
      <dgm:prSet presAssocID="{AE4BF01B-4F85-3044-A147-9FDB885A05B4}" presName="hierRoot2" presStyleCnt="0">
        <dgm:presLayoutVars>
          <dgm:hierBranch val="init"/>
        </dgm:presLayoutVars>
      </dgm:prSet>
      <dgm:spPr/>
    </dgm:pt>
    <dgm:pt modelId="{95E888DD-AFBB-A344-BD87-23F0BE29775F}" type="pres">
      <dgm:prSet presAssocID="{AE4BF01B-4F85-3044-A147-9FDB885A05B4}" presName="rootComposite" presStyleCnt="0"/>
      <dgm:spPr/>
    </dgm:pt>
    <dgm:pt modelId="{F24A91AB-FE51-4B4E-ADF9-6391B0CCA904}" type="pres">
      <dgm:prSet presAssocID="{AE4BF01B-4F85-3044-A147-9FDB885A05B4}" presName="rootText" presStyleLbl="node3" presStyleIdx="0" presStyleCnt="3">
        <dgm:presLayoutVars>
          <dgm:chPref val="3"/>
        </dgm:presLayoutVars>
      </dgm:prSet>
      <dgm:spPr/>
    </dgm:pt>
    <dgm:pt modelId="{53A7D371-1AD4-B942-A998-439193250B70}" type="pres">
      <dgm:prSet presAssocID="{AE4BF01B-4F85-3044-A147-9FDB885A05B4}" presName="rootConnector" presStyleLbl="node3" presStyleIdx="0" presStyleCnt="3"/>
      <dgm:spPr/>
    </dgm:pt>
    <dgm:pt modelId="{DB320ACC-395B-C042-B4E7-997CA450AF02}" type="pres">
      <dgm:prSet presAssocID="{AE4BF01B-4F85-3044-A147-9FDB885A05B4}" presName="hierChild4" presStyleCnt="0"/>
      <dgm:spPr/>
    </dgm:pt>
    <dgm:pt modelId="{6D2F627A-7F5F-2C48-A554-386F3554E396}" type="pres">
      <dgm:prSet presAssocID="{BC1A16DB-A7C9-BA4D-89FF-0689572F4167}" presName="Name37" presStyleLbl="parChTrans1D4" presStyleIdx="0" presStyleCnt="3"/>
      <dgm:spPr/>
    </dgm:pt>
    <dgm:pt modelId="{31E8D09E-A206-454F-8337-CB3BFF5B48A5}" type="pres">
      <dgm:prSet presAssocID="{DE78D1BD-DC37-F64A-B1CF-120B394B734B}" presName="hierRoot2" presStyleCnt="0">
        <dgm:presLayoutVars>
          <dgm:hierBranch val="init"/>
        </dgm:presLayoutVars>
      </dgm:prSet>
      <dgm:spPr/>
    </dgm:pt>
    <dgm:pt modelId="{172C1E96-74A3-174B-8E1A-0065F609FB25}" type="pres">
      <dgm:prSet presAssocID="{DE78D1BD-DC37-F64A-B1CF-120B394B734B}" presName="rootComposite" presStyleCnt="0"/>
      <dgm:spPr/>
    </dgm:pt>
    <dgm:pt modelId="{7D4D685D-8644-8144-ABED-46705FBB5A75}" type="pres">
      <dgm:prSet presAssocID="{DE78D1BD-DC37-F64A-B1CF-120B394B734B}" presName="rootText" presStyleLbl="node4" presStyleIdx="0" presStyleCnt="3">
        <dgm:presLayoutVars>
          <dgm:chPref val="3"/>
        </dgm:presLayoutVars>
      </dgm:prSet>
      <dgm:spPr/>
    </dgm:pt>
    <dgm:pt modelId="{10CD1DDC-CCD5-7041-9835-6DCE7A2350D1}" type="pres">
      <dgm:prSet presAssocID="{DE78D1BD-DC37-F64A-B1CF-120B394B734B}" presName="rootConnector" presStyleLbl="node4" presStyleIdx="0" presStyleCnt="3"/>
      <dgm:spPr/>
    </dgm:pt>
    <dgm:pt modelId="{9D4DD38F-C083-C84F-AE61-60CB4C7B1A5A}" type="pres">
      <dgm:prSet presAssocID="{DE78D1BD-DC37-F64A-B1CF-120B394B734B}" presName="hierChild4" presStyleCnt="0"/>
      <dgm:spPr/>
    </dgm:pt>
    <dgm:pt modelId="{6688FD19-D640-CB40-B505-655E0EECAB0B}" type="pres">
      <dgm:prSet presAssocID="{F2F46C51-2664-D447-B632-223AC969C576}" presName="Name37" presStyleLbl="parChTrans1D4" presStyleIdx="1" presStyleCnt="3"/>
      <dgm:spPr/>
    </dgm:pt>
    <dgm:pt modelId="{044AD8B2-C5F8-B041-ABA4-8CCA238FE386}" type="pres">
      <dgm:prSet presAssocID="{42DB9BB8-103E-3E44-9749-B8E49F1CA9DB}" presName="hierRoot2" presStyleCnt="0">
        <dgm:presLayoutVars>
          <dgm:hierBranch val="init"/>
        </dgm:presLayoutVars>
      </dgm:prSet>
      <dgm:spPr/>
    </dgm:pt>
    <dgm:pt modelId="{0514CB39-A603-3B4F-BDF2-B3105E162FFD}" type="pres">
      <dgm:prSet presAssocID="{42DB9BB8-103E-3E44-9749-B8E49F1CA9DB}" presName="rootComposite" presStyleCnt="0"/>
      <dgm:spPr/>
    </dgm:pt>
    <dgm:pt modelId="{DE7A5331-296F-0F40-8731-6628DA26A9DD}" type="pres">
      <dgm:prSet presAssocID="{42DB9BB8-103E-3E44-9749-B8E49F1CA9DB}" presName="rootText" presStyleLbl="node4" presStyleIdx="1" presStyleCnt="3">
        <dgm:presLayoutVars>
          <dgm:chPref val="3"/>
        </dgm:presLayoutVars>
      </dgm:prSet>
      <dgm:spPr/>
    </dgm:pt>
    <dgm:pt modelId="{B4945953-22C4-D943-93DE-84DF13632D4B}" type="pres">
      <dgm:prSet presAssocID="{42DB9BB8-103E-3E44-9749-B8E49F1CA9DB}" presName="rootConnector" presStyleLbl="node4" presStyleIdx="1" presStyleCnt="3"/>
      <dgm:spPr/>
    </dgm:pt>
    <dgm:pt modelId="{21E50317-21DC-D845-8DBA-900ACB6B143A}" type="pres">
      <dgm:prSet presAssocID="{42DB9BB8-103E-3E44-9749-B8E49F1CA9DB}" presName="hierChild4" presStyleCnt="0"/>
      <dgm:spPr/>
    </dgm:pt>
    <dgm:pt modelId="{5ACE2838-3A78-8544-95E9-9F3ACFA10CFB}" type="pres">
      <dgm:prSet presAssocID="{42DB9BB8-103E-3E44-9749-B8E49F1CA9DB}" presName="hierChild5" presStyleCnt="0"/>
      <dgm:spPr/>
    </dgm:pt>
    <dgm:pt modelId="{B1A81048-8F2A-4744-A402-ABF62BCECBCA}" type="pres">
      <dgm:prSet presAssocID="{DE78D1BD-DC37-F64A-B1CF-120B394B734B}" presName="hierChild5" presStyleCnt="0"/>
      <dgm:spPr/>
    </dgm:pt>
    <dgm:pt modelId="{7ABD76D9-C48E-FE49-BA41-28655E1E8338}" type="pres">
      <dgm:prSet presAssocID="{AE4BF01B-4F85-3044-A147-9FDB885A05B4}" presName="hierChild5" presStyleCnt="0"/>
      <dgm:spPr/>
    </dgm:pt>
    <dgm:pt modelId="{8D6ED54E-DECB-A941-8C91-08D33E10B8FA}" type="pres">
      <dgm:prSet presAssocID="{E8C1986C-C3AC-1645-93D1-0E891EA5A9BC}" presName="Name37" presStyleLbl="parChTrans1D3" presStyleIdx="1" presStyleCnt="3"/>
      <dgm:spPr/>
    </dgm:pt>
    <dgm:pt modelId="{DBBD8717-153A-8041-A6C9-5B78C079C3E9}" type="pres">
      <dgm:prSet presAssocID="{59A6783C-5E6B-9248-B3F6-AE0672E94A14}" presName="hierRoot2" presStyleCnt="0">
        <dgm:presLayoutVars>
          <dgm:hierBranch val="init"/>
        </dgm:presLayoutVars>
      </dgm:prSet>
      <dgm:spPr/>
    </dgm:pt>
    <dgm:pt modelId="{F597C77B-1F2B-3548-BEBA-CB9D66957628}" type="pres">
      <dgm:prSet presAssocID="{59A6783C-5E6B-9248-B3F6-AE0672E94A14}" presName="rootComposite" presStyleCnt="0"/>
      <dgm:spPr/>
    </dgm:pt>
    <dgm:pt modelId="{D9B612AD-EFC5-D440-906A-CDC1845FF57D}" type="pres">
      <dgm:prSet presAssocID="{59A6783C-5E6B-9248-B3F6-AE0672E94A14}" presName="rootText" presStyleLbl="node3" presStyleIdx="1" presStyleCnt="3">
        <dgm:presLayoutVars>
          <dgm:chPref val="3"/>
        </dgm:presLayoutVars>
      </dgm:prSet>
      <dgm:spPr/>
    </dgm:pt>
    <dgm:pt modelId="{CEDB926B-24C7-AD4A-B51C-5EFEDA0BA103}" type="pres">
      <dgm:prSet presAssocID="{59A6783C-5E6B-9248-B3F6-AE0672E94A14}" presName="rootConnector" presStyleLbl="node3" presStyleIdx="1" presStyleCnt="3"/>
      <dgm:spPr/>
    </dgm:pt>
    <dgm:pt modelId="{53E443AD-F723-D54C-BA56-C1A69A439FAF}" type="pres">
      <dgm:prSet presAssocID="{59A6783C-5E6B-9248-B3F6-AE0672E94A14}" presName="hierChild4" presStyleCnt="0"/>
      <dgm:spPr/>
    </dgm:pt>
    <dgm:pt modelId="{494E0D1F-A0D3-2A44-A1EB-6D6444B359DB}" type="pres">
      <dgm:prSet presAssocID="{D8F11561-96CF-FD4E-AB72-BD36F9CBBAC2}" presName="Name37" presStyleLbl="parChTrans1D4" presStyleIdx="2" presStyleCnt="3"/>
      <dgm:spPr/>
    </dgm:pt>
    <dgm:pt modelId="{C9A7E9B9-A4E0-0346-BE02-EA06E7BC65D9}" type="pres">
      <dgm:prSet presAssocID="{2ECE2271-8154-9F47-B1F2-CBB78E223E8C}" presName="hierRoot2" presStyleCnt="0">
        <dgm:presLayoutVars>
          <dgm:hierBranch val="init"/>
        </dgm:presLayoutVars>
      </dgm:prSet>
      <dgm:spPr/>
    </dgm:pt>
    <dgm:pt modelId="{136053EF-D743-194C-9F25-0EEFAC560024}" type="pres">
      <dgm:prSet presAssocID="{2ECE2271-8154-9F47-B1F2-CBB78E223E8C}" presName="rootComposite" presStyleCnt="0"/>
      <dgm:spPr/>
    </dgm:pt>
    <dgm:pt modelId="{A8080826-2746-544F-9F6A-E0F946AE2543}" type="pres">
      <dgm:prSet presAssocID="{2ECE2271-8154-9F47-B1F2-CBB78E223E8C}" presName="rootText" presStyleLbl="node4" presStyleIdx="2" presStyleCnt="3">
        <dgm:presLayoutVars>
          <dgm:chPref val="3"/>
        </dgm:presLayoutVars>
      </dgm:prSet>
      <dgm:spPr/>
    </dgm:pt>
    <dgm:pt modelId="{000EF8FA-2B73-454A-A219-3E7BACEC652D}" type="pres">
      <dgm:prSet presAssocID="{2ECE2271-8154-9F47-B1F2-CBB78E223E8C}" presName="rootConnector" presStyleLbl="node4" presStyleIdx="2" presStyleCnt="3"/>
      <dgm:spPr/>
    </dgm:pt>
    <dgm:pt modelId="{91E1515D-05CB-494B-B848-77C934EF5D70}" type="pres">
      <dgm:prSet presAssocID="{2ECE2271-8154-9F47-B1F2-CBB78E223E8C}" presName="hierChild4" presStyleCnt="0"/>
      <dgm:spPr/>
    </dgm:pt>
    <dgm:pt modelId="{0DC927BF-A1FD-DA41-AA82-C5C15C97565F}" type="pres">
      <dgm:prSet presAssocID="{2ECE2271-8154-9F47-B1F2-CBB78E223E8C}" presName="hierChild5" presStyleCnt="0"/>
      <dgm:spPr/>
    </dgm:pt>
    <dgm:pt modelId="{538D82C7-FEDD-C345-8D65-2C367D9435FD}" type="pres">
      <dgm:prSet presAssocID="{59A6783C-5E6B-9248-B3F6-AE0672E94A14}" presName="hierChild5" presStyleCnt="0"/>
      <dgm:spPr/>
    </dgm:pt>
    <dgm:pt modelId="{39CA5C20-89D7-894F-8214-42AED5986657}" type="pres">
      <dgm:prSet presAssocID="{B7B53F79-8508-BC4A-B3E7-A7E3D170D54B}" presName="Name37" presStyleLbl="parChTrans1D3" presStyleIdx="2" presStyleCnt="3"/>
      <dgm:spPr/>
    </dgm:pt>
    <dgm:pt modelId="{115D00A7-6692-B644-AC8F-73477523D618}" type="pres">
      <dgm:prSet presAssocID="{6DDCD138-C093-F846-90FF-30229ACE7D93}" presName="hierRoot2" presStyleCnt="0">
        <dgm:presLayoutVars>
          <dgm:hierBranch val="init"/>
        </dgm:presLayoutVars>
      </dgm:prSet>
      <dgm:spPr/>
    </dgm:pt>
    <dgm:pt modelId="{D1C7C186-6191-3E44-9D4F-F35A41154E82}" type="pres">
      <dgm:prSet presAssocID="{6DDCD138-C093-F846-90FF-30229ACE7D93}" presName="rootComposite" presStyleCnt="0"/>
      <dgm:spPr/>
    </dgm:pt>
    <dgm:pt modelId="{B6954CE3-CE77-1541-856C-C5B79C7269E9}" type="pres">
      <dgm:prSet presAssocID="{6DDCD138-C093-F846-90FF-30229ACE7D93}" presName="rootText" presStyleLbl="node3" presStyleIdx="2" presStyleCnt="3">
        <dgm:presLayoutVars>
          <dgm:chPref val="3"/>
        </dgm:presLayoutVars>
      </dgm:prSet>
      <dgm:spPr/>
    </dgm:pt>
    <dgm:pt modelId="{49C5456F-A199-1B4F-9B55-099731F3FB83}" type="pres">
      <dgm:prSet presAssocID="{6DDCD138-C093-F846-90FF-30229ACE7D93}" presName="rootConnector" presStyleLbl="node3" presStyleIdx="2" presStyleCnt="3"/>
      <dgm:spPr/>
    </dgm:pt>
    <dgm:pt modelId="{5881DBE3-79E4-3D45-A632-63A0F2665488}" type="pres">
      <dgm:prSet presAssocID="{6DDCD138-C093-F846-90FF-30229ACE7D93}" presName="hierChild4" presStyleCnt="0"/>
      <dgm:spPr/>
    </dgm:pt>
    <dgm:pt modelId="{9DA2DFB0-77B9-A243-BC78-6DCDB8EC03F0}" type="pres">
      <dgm:prSet presAssocID="{6DDCD138-C093-F846-90FF-30229ACE7D93}" presName="hierChild5" presStyleCnt="0"/>
      <dgm:spPr/>
    </dgm:pt>
    <dgm:pt modelId="{294D06DC-28EB-1144-B1BA-79637DAA6C1A}" type="pres">
      <dgm:prSet presAssocID="{3221334F-752D-BC42-A7EE-4D6CEAF89727}" presName="hierChild5" presStyleCnt="0"/>
      <dgm:spPr/>
    </dgm:pt>
    <dgm:pt modelId="{B50720AC-0CB0-254C-9317-36C60EB7010A}" type="pres">
      <dgm:prSet presAssocID="{462901CE-E81C-0B4A-B8A0-20C99D4AC64D}" presName="hierChild3" presStyleCnt="0"/>
      <dgm:spPr/>
    </dgm:pt>
  </dgm:ptLst>
  <dgm:cxnLst>
    <dgm:cxn modelId="{BDA8CA12-527A-354E-8C48-8DBE07B5C3D8}" type="presOf" srcId="{E8C1986C-C3AC-1645-93D1-0E891EA5A9BC}" destId="{8D6ED54E-DECB-A941-8C91-08D33E10B8FA}" srcOrd="0" destOrd="0" presId="urn:microsoft.com/office/officeart/2005/8/layout/orgChart1"/>
    <dgm:cxn modelId="{7429251B-64F2-CD42-AFF5-E9E15ED67CD8}" type="presOf" srcId="{42DB9BB8-103E-3E44-9749-B8E49F1CA9DB}" destId="{B4945953-22C4-D943-93DE-84DF13632D4B}" srcOrd="1" destOrd="0" presId="urn:microsoft.com/office/officeart/2005/8/layout/orgChart1"/>
    <dgm:cxn modelId="{B4CFC61D-1738-1A45-A4A5-B534C6F983A5}" type="presOf" srcId="{0FB5346E-1B83-0A48-AE65-201CEF9074B2}" destId="{A86957DD-417F-FC47-A24A-49525044E513}" srcOrd="0" destOrd="0" presId="urn:microsoft.com/office/officeart/2005/8/layout/orgChart1"/>
    <dgm:cxn modelId="{EFC92E1F-097B-4044-8940-4D617AA859F4}" srcId="{59A6783C-5E6B-9248-B3F6-AE0672E94A14}" destId="{2ECE2271-8154-9F47-B1F2-CBB78E223E8C}" srcOrd="0" destOrd="0" parTransId="{D8F11561-96CF-FD4E-AB72-BD36F9CBBAC2}" sibTransId="{E00E6F07-1C3E-DB40-93E6-12D1833C6791}"/>
    <dgm:cxn modelId="{C9B34A35-4F6F-B146-9BC4-3BA9858BA0D2}" type="presOf" srcId="{2ECE2271-8154-9F47-B1F2-CBB78E223E8C}" destId="{A8080826-2746-544F-9F6A-E0F946AE2543}" srcOrd="0" destOrd="0" presId="urn:microsoft.com/office/officeart/2005/8/layout/orgChart1"/>
    <dgm:cxn modelId="{CD00ED37-8F4A-634A-A5CC-51797069F228}" type="presOf" srcId="{6DDCD138-C093-F846-90FF-30229ACE7D93}" destId="{49C5456F-A199-1B4F-9B55-099731F3FB83}" srcOrd="1" destOrd="0" presId="urn:microsoft.com/office/officeart/2005/8/layout/orgChart1"/>
    <dgm:cxn modelId="{9486DA3B-587C-F644-8914-A31CEC6B8A42}" srcId="{3221334F-752D-BC42-A7EE-4D6CEAF89727}" destId="{59A6783C-5E6B-9248-B3F6-AE0672E94A14}" srcOrd="1" destOrd="0" parTransId="{E8C1986C-C3AC-1645-93D1-0E891EA5A9BC}" sibTransId="{9E6EDB1C-E423-9C49-AEE7-8F57CEBDEB77}"/>
    <dgm:cxn modelId="{5621A53D-44A9-D749-9BBF-F27881ED0C1D}" type="presOf" srcId="{77CDC3B9-AFF7-AA40-885D-51507EE1607A}" destId="{CAFFE0B2-627D-F14C-81BE-D10DB4797A7F}" srcOrd="0" destOrd="0" presId="urn:microsoft.com/office/officeart/2005/8/layout/orgChart1"/>
    <dgm:cxn modelId="{8512DE43-CBCD-0E42-B194-9072E3931385}" type="presOf" srcId="{2ECE2271-8154-9F47-B1F2-CBB78E223E8C}" destId="{000EF8FA-2B73-454A-A219-3E7BACEC652D}" srcOrd="1" destOrd="0" presId="urn:microsoft.com/office/officeart/2005/8/layout/orgChart1"/>
    <dgm:cxn modelId="{F06A4045-2824-0F46-83CF-200EE38CB847}" type="presOf" srcId="{DE78D1BD-DC37-F64A-B1CF-120B394B734B}" destId="{10CD1DDC-CCD5-7041-9835-6DCE7A2350D1}" srcOrd="1" destOrd="0" presId="urn:microsoft.com/office/officeart/2005/8/layout/orgChart1"/>
    <dgm:cxn modelId="{6DBDE847-F761-3C42-B80D-74849C239BFC}" type="presOf" srcId="{63400188-2981-4446-B8FB-DBCA657CA82A}" destId="{BFD83C0C-3981-1247-9B55-531B68EA5F7A}" srcOrd="0" destOrd="0" presId="urn:microsoft.com/office/officeart/2005/8/layout/orgChart1"/>
    <dgm:cxn modelId="{2B149160-F280-A24B-9D76-563FDEE47622}" type="presOf" srcId="{6DDCD138-C093-F846-90FF-30229ACE7D93}" destId="{B6954CE3-CE77-1541-856C-C5B79C7269E9}" srcOrd="0" destOrd="0" presId="urn:microsoft.com/office/officeart/2005/8/layout/orgChart1"/>
    <dgm:cxn modelId="{4B66A963-EC8B-7E44-A67A-72899A567464}" type="presOf" srcId="{42DB9BB8-103E-3E44-9749-B8E49F1CA9DB}" destId="{DE7A5331-296F-0F40-8731-6628DA26A9DD}" srcOrd="0" destOrd="0" presId="urn:microsoft.com/office/officeart/2005/8/layout/orgChart1"/>
    <dgm:cxn modelId="{59DED765-51B8-1741-B4D1-D6B093518F03}" type="presOf" srcId="{F2F46C51-2664-D447-B632-223AC969C576}" destId="{6688FD19-D640-CB40-B505-655E0EECAB0B}" srcOrd="0" destOrd="0" presId="urn:microsoft.com/office/officeart/2005/8/layout/orgChart1"/>
    <dgm:cxn modelId="{CC16C489-2A66-EA4C-8099-022FCA54691F}" type="presOf" srcId="{462901CE-E81C-0B4A-B8A0-20C99D4AC64D}" destId="{54ADBF72-BCB6-5B4F-93CB-3FC1FE161A17}" srcOrd="1" destOrd="0" presId="urn:microsoft.com/office/officeart/2005/8/layout/orgChart1"/>
    <dgm:cxn modelId="{A42F0690-74EB-6C4B-8305-0273908A4F3D}" type="presOf" srcId="{59A6783C-5E6B-9248-B3F6-AE0672E94A14}" destId="{CEDB926B-24C7-AD4A-B51C-5EFEDA0BA103}" srcOrd="1" destOrd="0" presId="urn:microsoft.com/office/officeart/2005/8/layout/orgChart1"/>
    <dgm:cxn modelId="{399B7C95-769E-274C-8FE5-2E0E21FC1BE9}" type="presOf" srcId="{3221334F-752D-BC42-A7EE-4D6CEAF89727}" destId="{D6B8FE7D-2C3A-A94D-9CED-A989414E6030}" srcOrd="0" destOrd="0" presId="urn:microsoft.com/office/officeart/2005/8/layout/orgChart1"/>
    <dgm:cxn modelId="{5EC15E98-D267-1445-96B7-5960147875E1}" srcId="{DE78D1BD-DC37-F64A-B1CF-120B394B734B}" destId="{42DB9BB8-103E-3E44-9749-B8E49F1CA9DB}" srcOrd="0" destOrd="0" parTransId="{F2F46C51-2664-D447-B632-223AC969C576}" sibTransId="{684B6759-FE10-744A-A825-21ADADF4997D}"/>
    <dgm:cxn modelId="{A24B7C99-4007-8A47-87DE-E44CC80642B6}" srcId="{0FB5346E-1B83-0A48-AE65-201CEF9074B2}" destId="{462901CE-E81C-0B4A-B8A0-20C99D4AC64D}" srcOrd="0" destOrd="0" parTransId="{40C1035D-1BD4-FA48-AB98-0B23F5E9D42C}" sibTransId="{1222B105-DBFB-7540-A7EF-8FC6F40082C2}"/>
    <dgm:cxn modelId="{2B3CCEA0-FB71-4940-86A3-375B49D822AE}" type="presOf" srcId="{BC1A16DB-A7C9-BA4D-89FF-0689572F4167}" destId="{6D2F627A-7F5F-2C48-A554-386F3554E396}" srcOrd="0" destOrd="0" presId="urn:microsoft.com/office/officeart/2005/8/layout/orgChart1"/>
    <dgm:cxn modelId="{2D2DC2A3-BA69-8047-9EF1-8198FDD7730F}" srcId="{462901CE-E81C-0B4A-B8A0-20C99D4AC64D}" destId="{3221334F-752D-BC42-A7EE-4D6CEAF89727}" srcOrd="0" destOrd="0" parTransId="{63400188-2981-4446-B8FB-DBCA657CA82A}" sibTransId="{313B5DE9-52F8-F343-BABF-582B0057921C}"/>
    <dgm:cxn modelId="{0D7645A6-6B68-0F43-AAED-AB3495854F71}" srcId="{3221334F-752D-BC42-A7EE-4D6CEAF89727}" destId="{6DDCD138-C093-F846-90FF-30229ACE7D93}" srcOrd="2" destOrd="0" parTransId="{B7B53F79-8508-BC4A-B3E7-A7E3D170D54B}" sibTransId="{BCC1380C-A619-214A-B3B4-A129E912EFAB}"/>
    <dgm:cxn modelId="{D83D78AC-1365-FE4C-8A62-BCCF952B483C}" srcId="{AE4BF01B-4F85-3044-A147-9FDB885A05B4}" destId="{DE78D1BD-DC37-F64A-B1CF-120B394B734B}" srcOrd="0" destOrd="0" parTransId="{BC1A16DB-A7C9-BA4D-89FF-0689572F4167}" sibTransId="{7078E441-BCB3-7A45-8E67-27AF65965A5C}"/>
    <dgm:cxn modelId="{6F2B0EB3-F6B9-E640-94B5-23D5563C5ECE}" type="presOf" srcId="{3221334F-752D-BC42-A7EE-4D6CEAF89727}" destId="{A3F38E0A-CD64-274B-9CFB-9A2ACD5A858A}" srcOrd="1" destOrd="0" presId="urn:microsoft.com/office/officeart/2005/8/layout/orgChart1"/>
    <dgm:cxn modelId="{F3278ABD-C4C4-F045-9C62-11DA763BC467}" type="presOf" srcId="{DE78D1BD-DC37-F64A-B1CF-120B394B734B}" destId="{7D4D685D-8644-8144-ABED-46705FBB5A75}" srcOrd="0" destOrd="0" presId="urn:microsoft.com/office/officeart/2005/8/layout/orgChart1"/>
    <dgm:cxn modelId="{54B067C4-32CA-F24A-9E01-375294A17242}" type="presOf" srcId="{59A6783C-5E6B-9248-B3F6-AE0672E94A14}" destId="{D9B612AD-EFC5-D440-906A-CDC1845FF57D}" srcOrd="0" destOrd="0" presId="urn:microsoft.com/office/officeart/2005/8/layout/orgChart1"/>
    <dgm:cxn modelId="{F0451BD1-010B-644A-BDDB-717D43D3D0EF}" type="presOf" srcId="{AE4BF01B-4F85-3044-A147-9FDB885A05B4}" destId="{F24A91AB-FE51-4B4E-ADF9-6391B0CCA904}" srcOrd="0" destOrd="0" presId="urn:microsoft.com/office/officeart/2005/8/layout/orgChart1"/>
    <dgm:cxn modelId="{7ED517D2-ADAE-1743-8FA1-20F76447D796}" srcId="{3221334F-752D-BC42-A7EE-4D6CEAF89727}" destId="{AE4BF01B-4F85-3044-A147-9FDB885A05B4}" srcOrd="0" destOrd="0" parTransId="{77CDC3B9-AFF7-AA40-885D-51507EE1607A}" sibTransId="{45044885-9D5C-224D-8A95-C4B99E89F681}"/>
    <dgm:cxn modelId="{25572FD8-2738-B14B-A537-08FFFA2839E0}" type="presOf" srcId="{D8F11561-96CF-FD4E-AB72-BD36F9CBBAC2}" destId="{494E0D1F-A0D3-2A44-A1EB-6D6444B359DB}" srcOrd="0" destOrd="0" presId="urn:microsoft.com/office/officeart/2005/8/layout/orgChart1"/>
    <dgm:cxn modelId="{3C8E31E3-45BE-9945-B075-BB02BC913902}" type="presOf" srcId="{462901CE-E81C-0B4A-B8A0-20C99D4AC64D}" destId="{BFBE78B6-551C-C140-8898-C340798F7218}" srcOrd="0" destOrd="0" presId="urn:microsoft.com/office/officeart/2005/8/layout/orgChart1"/>
    <dgm:cxn modelId="{7E1A48E8-E062-9947-9562-C9AB153BA45B}" type="presOf" srcId="{AE4BF01B-4F85-3044-A147-9FDB885A05B4}" destId="{53A7D371-1AD4-B942-A998-439193250B70}" srcOrd="1" destOrd="0" presId="urn:microsoft.com/office/officeart/2005/8/layout/orgChart1"/>
    <dgm:cxn modelId="{2DA970F4-FAC8-D844-A83A-3F8AEA94B54B}" type="presOf" srcId="{B7B53F79-8508-BC4A-B3E7-A7E3D170D54B}" destId="{39CA5C20-89D7-894F-8214-42AED5986657}" srcOrd="0" destOrd="0" presId="urn:microsoft.com/office/officeart/2005/8/layout/orgChart1"/>
    <dgm:cxn modelId="{7383A22D-4F38-AF4F-92E7-B51F0F00D44A}" type="presParOf" srcId="{A86957DD-417F-FC47-A24A-49525044E513}" destId="{98FD2338-240F-9144-863B-D3E9AB864507}" srcOrd="0" destOrd="0" presId="urn:microsoft.com/office/officeart/2005/8/layout/orgChart1"/>
    <dgm:cxn modelId="{4844866D-171C-6C42-A7B1-F8AB8B563206}" type="presParOf" srcId="{98FD2338-240F-9144-863B-D3E9AB864507}" destId="{AAC4806A-26D9-E74E-8F47-4A4D02AFF88B}" srcOrd="0" destOrd="0" presId="urn:microsoft.com/office/officeart/2005/8/layout/orgChart1"/>
    <dgm:cxn modelId="{25D41C42-9E3E-B94D-934F-A9CCAC6AEF93}" type="presParOf" srcId="{AAC4806A-26D9-E74E-8F47-4A4D02AFF88B}" destId="{BFBE78B6-551C-C140-8898-C340798F7218}" srcOrd="0" destOrd="0" presId="urn:microsoft.com/office/officeart/2005/8/layout/orgChart1"/>
    <dgm:cxn modelId="{E0E865BA-1F4B-5E43-98EF-18492EA6159E}" type="presParOf" srcId="{AAC4806A-26D9-E74E-8F47-4A4D02AFF88B}" destId="{54ADBF72-BCB6-5B4F-93CB-3FC1FE161A17}" srcOrd="1" destOrd="0" presId="urn:microsoft.com/office/officeart/2005/8/layout/orgChart1"/>
    <dgm:cxn modelId="{9CB75C20-6B01-3E4E-B168-2882196902B3}" type="presParOf" srcId="{98FD2338-240F-9144-863B-D3E9AB864507}" destId="{789BCEFB-6B8A-F341-840E-194C0F6A540F}" srcOrd="1" destOrd="0" presId="urn:microsoft.com/office/officeart/2005/8/layout/orgChart1"/>
    <dgm:cxn modelId="{4DA77D24-A8D2-8A40-871B-33F72E063ECE}" type="presParOf" srcId="{789BCEFB-6B8A-F341-840E-194C0F6A540F}" destId="{BFD83C0C-3981-1247-9B55-531B68EA5F7A}" srcOrd="0" destOrd="0" presId="urn:microsoft.com/office/officeart/2005/8/layout/orgChart1"/>
    <dgm:cxn modelId="{1EB051A2-F469-9141-85B2-0EAB5628E9B2}" type="presParOf" srcId="{789BCEFB-6B8A-F341-840E-194C0F6A540F}" destId="{C230C159-311F-C642-8970-D57E553FF1F9}" srcOrd="1" destOrd="0" presId="urn:microsoft.com/office/officeart/2005/8/layout/orgChart1"/>
    <dgm:cxn modelId="{994D3FE5-DDA2-1741-A82C-657A168AFE5B}" type="presParOf" srcId="{C230C159-311F-C642-8970-D57E553FF1F9}" destId="{F22F8D60-11AD-6548-8F2C-6A541274825B}" srcOrd="0" destOrd="0" presId="urn:microsoft.com/office/officeart/2005/8/layout/orgChart1"/>
    <dgm:cxn modelId="{5B645054-F5D6-C141-B185-CE681D448C43}" type="presParOf" srcId="{F22F8D60-11AD-6548-8F2C-6A541274825B}" destId="{D6B8FE7D-2C3A-A94D-9CED-A989414E6030}" srcOrd="0" destOrd="0" presId="urn:microsoft.com/office/officeart/2005/8/layout/orgChart1"/>
    <dgm:cxn modelId="{3AE7E201-3278-EE44-984C-C4BBA8B32A80}" type="presParOf" srcId="{F22F8D60-11AD-6548-8F2C-6A541274825B}" destId="{A3F38E0A-CD64-274B-9CFB-9A2ACD5A858A}" srcOrd="1" destOrd="0" presId="urn:microsoft.com/office/officeart/2005/8/layout/orgChart1"/>
    <dgm:cxn modelId="{3C8D6148-035D-C34F-ACBA-1BEDAA94B9DD}" type="presParOf" srcId="{C230C159-311F-C642-8970-D57E553FF1F9}" destId="{B155DF03-20D8-7345-A241-E16B375C515D}" srcOrd="1" destOrd="0" presId="urn:microsoft.com/office/officeart/2005/8/layout/orgChart1"/>
    <dgm:cxn modelId="{E6D9E0DE-B887-3A4D-98CF-6A57A045F622}" type="presParOf" srcId="{B155DF03-20D8-7345-A241-E16B375C515D}" destId="{CAFFE0B2-627D-F14C-81BE-D10DB4797A7F}" srcOrd="0" destOrd="0" presId="urn:microsoft.com/office/officeart/2005/8/layout/orgChart1"/>
    <dgm:cxn modelId="{BB4C3A65-42FE-BF46-81B6-0C800C3A9E0D}" type="presParOf" srcId="{B155DF03-20D8-7345-A241-E16B375C515D}" destId="{BC14EAE2-2418-A44D-877A-8852DCFCA802}" srcOrd="1" destOrd="0" presId="urn:microsoft.com/office/officeart/2005/8/layout/orgChart1"/>
    <dgm:cxn modelId="{93BBB5CF-40CC-404F-A4EC-C72F7D1B0F08}" type="presParOf" srcId="{BC14EAE2-2418-A44D-877A-8852DCFCA802}" destId="{95E888DD-AFBB-A344-BD87-23F0BE29775F}" srcOrd="0" destOrd="0" presId="urn:microsoft.com/office/officeart/2005/8/layout/orgChart1"/>
    <dgm:cxn modelId="{6AEAA203-7C9C-D14C-97AD-15CB9502C429}" type="presParOf" srcId="{95E888DD-AFBB-A344-BD87-23F0BE29775F}" destId="{F24A91AB-FE51-4B4E-ADF9-6391B0CCA904}" srcOrd="0" destOrd="0" presId="urn:microsoft.com/office/officeart/2005/8/layout/orgChart1"/>
    <dgm:cxn modelId="{4D4F19BD-28C9-934B-978B-3049FCFADDA7}" type="presParOf" srcId="{95E888DD-AFBB-A344-BD87-23F0BE29775F}" destId="{53A7D371-1AD4-B942-A998-439193250B70}" srcOrd="1" destOrd="0" presId="urn:microsoft.com/office/officeart/2005/8/layout/orgChart1"/>
    <dgm:cxn modelId="{42E44FE7-6887-2F49-B397-55DBA48B985C}" type="presParOf" srcId="{BC14EAE2-2418-A44D-877A-8852DCFCA802}" destId="{DB320ACC-395B-C042-B4E7-997CA450AF02}" srcOrd="1" destOrd="0" presId="urn:microsoft.com/office/officeart/2005/8/layout/orgChart1"/>
    <dgm:cxn modelId="{94A9F9EA-05A5-5A44-8335-5A32F965D0CA}" type="presParOf" srcId="{DB320ACC-395B-C042-B4E7-997CA450AF02}" destId="{6D2F627A-7F5F-2C48-A554-386F3554E396}" srcOrd="0" destOrd="0" presId="urn:microsoft.com/office/officeart/2005/8/layout/orgChart1"/>
    <dgm:cxn modelId="{7AB315B1-2254-314E-91A2-575C1DE37218}" type="presParOf" srcId="{DB320ACC-395B-C042-B4E7-997CA450AF02}" destId="{31E8D09E-A206-454F-8337-CB3BFF5B48A5}" srcOrd="1" destOrd="0" presId="urn:microsoft.com/office/officeart/2005/8/layout/orgChart1"/>
    <dgm:cxn modelId="{F5A1B55F-A198-714C-92F4-69DA8ACC1B71}" type="presParOf" srcId="{31E8D09E-A206-454F-8337-CB3BFF5B48A5}" destId="{172C1E96-74A3-174B-8E1A-0065F609FB25}" srcOrd="0" destOrd="0" presId="urn:microsoft.com/office/officeart/2005/8/layout/orgChart1"/>
    <dgm:cxn modelId="{C44BAA0E-5DD2-4448-8CD7-958CD2C14FE7}" type="presParOf" srcId="{172C1E96-74A3-174B-8E1A-0065F609FB25}" destId="{7D4D685D-8644-8144-ABED-46705FBB5A75}" srcOrd="0" destOrd="0" presId="urn:microsoft.com/office/officeart/2005/8/layout/orgChart1"/>
    <dgm:cxn modelId="{3B56CD6A-1FDE-DE43-BC69-D547EBE95EF8}" type="presParOf" srcId="{172C1E96-74A3-174B-8E1A-0065F609FB25}" destId="{10CD1DDC-CCD5-7041-9835-6DCE7A2350D1}" srcOrd="1" destOrd="0" presId="urn:microsoft.com/office/officeart/2005/8/layout/orgChart1"/>
    <dgm:cxn modelId="{C8261754-DE00-464A-A28E-9B0E45EA3901}" type="presParOf" srcId="{31E8D09E-A206-454F-8337-CB3BFF5B48A5}" destId="{9D4DD38F-C083-C84F-AE61-60CB4C7B1A5A}" srcOrd="1" destOrd="0" presId="urn:microsoft.com/office/officeart/2005/8/layout/orgChart1"/>
    <dgm:cxn modelId="{678B6F44-F54D-5F43-B0DD-4F7C4AB71040}" type="presParOf" srcId="{9D4DD38F-C083-C84F-AE61-60CB4C7B1A5A}" destId="{6688FD19-D640-CB40-B505-655E0EECAB0B}" srcOrd="0" destOrd="0" presId="urn:microsoft.com/office/officeart/2005/8/layout/orgChart1"/>
    <dgm:cxn modelId="{AF1E3F3B-F302-E743-8116-033892FC6A2C}" type="presParOf" srcId="{9D4DD38F-C083-C84F-AE61-60CB4C7B1A5A}" destId="{044AD8B2-C5F8-B041-ABA4-8CCA238FE386}" srcOrd="1" destOrd="0" presId="urn:microsoft.com/office/officeart/2005/8/layout/orgChart1"/>
    <dgm:cxn modelId="{6D01885B-88DA-8A47-8313-693F0F8E8A12}" type="presParOf" srcId="{044AD8B2-C5F8-B041-ABA4-8CCA238FE386}" destId="{0514CB39-A603-3B4F-BDF2-B3105E162FFD}" srcOrd="0" destOrd="0" presId="urn:microsoft.com/office/officeart/2005/8/layout/orgChart1"/>
    <dgm:cxn modelId="{A9CC83CD-7D87-6E45-A3EC-495F209FB93D}" type="presParOf" srcId="{0514CB39-A603-3B4F-BDF2-B3105E162FFD}" destId="{DE7A5331-296F-0F40-8731-6628DA26A9DD}" srcOrd="0" destOrd="0" presId="urn:microsoft.com/office/officeart/2005/8/layout/orgChart1"/>
    <dgm:cxn modelId="{9F04E84F-79F9-FC45-8083-6113E6BEFA2D}" type="presParOf" srcId="{0514CB39-A603-3B4F-BDF2-B3105E162FFD}" destId="{B4945953-22C4-D943-93DE-84DF13632D4B}" srcOrd="1" destOrd="0" presId="urn:microsoft.com/office/officeart/2005/8/layout/orgChart1"/>
    <dgm:cxn modelId="{56D56CC8-408D-D049-85D1-395C0D9BAFD6}" type="presParOf" srcId="{044AD8B2-C5F8-B041-ABA4-8CCA238FE386}" destId="{21E50317-21DC-D845-8DBA-900ACB6B143A}" srcOrd="1" destOrd="0" presId="urn:microsoft.com/office/officeart/2005/8/layout/orgChart1"/>
    <dgm:cxn modelId="{84EAB52B-B122-0A45-AA6F-B01C476F91F2}" type="presParOf" srcId="{044AD8B2-C5F8-B041-ABA4-8CCA238FE386}" destId="{5ACE2838-3A78-8544-95E9-9F3ACFA10CFB}" srcOrd="2" destOrd="0" presId="urn:microsoft.com/office/officeart/2005/8/layout/orgChart1"/>
    <dgm:cxn modelId="{93CEF211-6208-B344-BA85-5356377E5E99}" type="presParOf" srcId="{31E8D09E-A206-454F-8337-CB3BFF5B48A5}" destId="{B1A81048-8F2A-4744-A402-ABF62BCECBCA}" srcOrd="2" destOrd="0" presId="urn:microsoft.com/office/officeart/2005/8/layout/orgChart1"/>
    <dgm:cxn modelId="{6357B934-89FC-8C41-86EE-77E7F341DD1D}" type="presParOf" srcId="{BC14EAE2-2418-A44D-877A-8852DCFCA802}" destId="{7ABD76D9-C48E-FE49-BA41-28655E1E8338}" srcOrd="2" destOrd="0" presId="urn:microsoft.com/office/officeart/2005/8/layout/orgChart1"/>
    <dgm:cxn modelId="{BC10E2F2-5E01-5143-8CCB-5EA7335C375F}" type="presParOf" srcId="{B155DF03-20D8-7345-A241-E16B375C515D}" destId="{8D6ED54E-DECB-A941-8C91-08D33E10B8FA}" srcOrd="2" destOrd="0" presId="urn:microsoft.com/office/officeart/2005/8/layout/orgChart1"/>
    <dgm:cxn modelId="{20B8494A-3155-BE49-A838-8180C8EDC8C4}" type="presParOf" srcId="{B155DF03-20D8-7345-A241-E16B375C515D}" destId="{DBBD8717-153A-8041-A6C9-5B78C079C3E9}" srcOrd="3" destOrd="0" presId="urn:microsoft.com/office/officeart/2005/8/layout/orgChart1"/>
    <dgm:cxn modelId="{B41510F3-0BF8-4043-B1A0-1A34284D2376}" type="presParOf" srcId="{DBBD8717-153A-8041-A6C9-5B78C079C3E9}" destId="{F597C77B-1F2B-3548-BEBA-CB9D66957628}" srcOrd="0" destOrd="0" presId="urn:microsoft.com/office/officeart/2005/8/layout/orgChart1"/>
    <dgm:cxn modelId="{BB8F7057-FF3D-534B-B5CE-621137AE41B9}" type="presParOf" srcId="{F597C77B-1F2B-3548-BEBA-CB9D66957628}" destId="{D9B612AD-EFC5-D440-906A-CDC1845FF57D}" srcOrd="0" destOrd="0" presId="urn:microsoft.com/office/officeart/2005/8/layout/orgChart1"/>
    <dgm:cxn modelId="{3A9546CA-5425-DB40-8414-74815E9AEE48}" type="presParOf" srcId="{F597C77B-1F2B-3548-BEBA-CB9D66957628}" destId="{CEDB926B-24C7-AD4A-B51C-5EFEDA0BA103}" srcOrd="1" destOrd="0" presId="urn:microsoft.com/office/officeart/2005/8/layout/orgChart1"/>
    <dgm:cxn modelId="{23293B3B-ED7F-6A4B-A6EB-4905CA56D252}" type="presParOf" srcId="{DBBD8717-153A-8041-A6C9-5B78C079C3E9}" destId="{53E443AD-F723-D54C-BA56-C1A69A439FAF}" srcOrd="1" destOrd="0" presId="urn:microsoft.com/office/officeart/2005/8/layout/orgChart1"/>
    <dgm:cxn modelId="{5C34031D-2EB6-1D47-A635-C9AEF7BCCD8A}" type="presParOf" srcId="{53E443AD-F723-D54C-BA56-C1A69A439FAF}" destId="{494E0D1F-A0D3-2A44-A1EB-6D6444B359DB}" srcOrd="0" destOrd="0" presId="urn:microsoft.com/office/officeart/2005/8/layout/orgChart1"/>
    <dgm:cxn modelId="{6087BE44-D950-F242-9A55-3567F1F0D3D4}" type="presParOf" srcId="{53E443AD-F723-D54C-BA56-C1A69A439FAF}" destId="{C9A7E9B9-A4E0-0346-BE02-EA06E7BC65D9}" srcOrd="1" destOrd="0" presId="urn:microsoft.com/office/officeart/2005/8/layout/orgChart1"/>
    <dgm:cxn modelId="{A13ED956-6E97-9A41-B2B7-6FC53892CE57}" type="presParOf" srcId="{C9A7E9B9-A4E0-0346-BE02-EA06E7BC65D9}" destId="{136053EF-D743-194C-9F25-0EEFAC560024}" srcOrd="0" destOrd="0" presId="urn:microsoft.com/office/officeart/2005/8/layout/orgChart1"/>
    <dgm:cxn modelId="{6D9D541F-9EC6-F648-9B7A-CA121939CED7}" type="presParOf" srcId="{136053EF-D743-194C-9F25-0EEFAC560024}" destId="{A8080826-2746-544F-9F6A-E0F946AE2543}" srcOrd="0" destOrd="0" presId="urn:microsoft.com/office/officeart/2005/8/layout/orgChart1"/>
    <dgm:cxn modelId="{09000695-6B3C-E74E-A177-A56405C88E13}" type="presParOf" srcId="{136053EF-D743-194C-9F25-0EEFAC560024}" destId="{000EF8FA-2B73-454A-A219-3E7BACEC652D}" srcOrd="1" destOrd="0" presId="urn:microsoft.com/office/officeart/2005/8/layout/orgChart1"/>
    <dgm:cxn modelId="{9D26C44F-BB98-6D49-A4E5-DE773966691A}" type="presParOf" srcId="{C9A7E9B9-A4E0-0346-BE02-EA06E7BC65D9}" destId="{91E1515D-05CB-494B-B848-77C934EF5D70}" srcOrd="1" destOrd="0" presId="urn:microsoft.com/office/officeart/2005/8/layout/orgChart1"/>
    <dgm:cxn modelId="{21DF0B97-6F27-2848-8EEA-FA0E856A805E}" type="presParOf" srcId="{C9A7E9B9-A4E0-0346-BE02-EA06E7BC65D9}" destId="{0DC927BF-A1FD-DA41-AA82-C5C15C97565F}" srcOrd="2" destOrd="0" presId="urn:microsoft.com/office/officeart/2005/8/layout/orgChart1"/>
    <dgm:cxn modelId="{F9DD7744-89D2-DF49-BD0F-3BDF59296BED}" type="presParOf" srcId="{DBBD8717-153A-8041-A6C9-5B78C079C3E9}" destId="{538D82C7-FEDD-C345-8D65-2C367D9435FD}" srcOrd="2" destOrd="0" presId="urn:microsoft.com/office/officeart/2005/8/layout/orgChart1"/>
    <dgm:cxn modelId="{206CF56D-B6EC-7840-9612-4E601C80833F}" type="presParOf" srcId="{B155DF03-20D8-7345-A241-E16B375C515D}" destId="{39CA5C20-89D7-894F-8214-42AED5986657}" srcOrd="4" destOrd="0" presId="urn:microsoft.com/office/officeart/2005/8/layout/orgChart1"/>
    <dgm:cxn modelId="{23394389-AA32-CC4E-AFBF-BA1216C9BCEE}" type="presParOf" srcId="{B155DF03-20D8-7345-A241-E16B375C515D}" destId="{115D00A7-6692-B644-AC8F-73477523D618}" srcOrd="5" destOrd="0" presId="urn:microsoft.com/office/officeart/2005/8/layout/orgChart1"/>
    <dgm:cxn modelId="{151F71B3-B125-A341-905A-3B2313339976}" type="presParOf" srcId="{115D00A7-6692-B644-AC8F-73477523D618}" destId="{D1C7C186-6191-3E44-9D4F-F35A41154E82}" srcOrd="0" destOrd="0" presId="urn:microsoft.com/office/officeart/2005/8/layout/orgChart1"/>
    <dgm:cxn modelId="{8ED61889-01D7-344B-91CB-062126E3318F}" type="presParOf" srcId="{D1C7C186-6191-3E44-9D4F-F35A41154E82}" destId="{B6954CE3-CE77-1541-856C-C5B79C7269E9}" srcOrd="0" destOrd="0" presId="urn:microsoft.com/office/officeart/2005/8/layout/orgChart1"/>
    <dgm:cxn modelId="{4DF9F6DF-4811-E049-B758-9411848DD359}" type="presParOf" srcId="{D1C7C186-6191-3E44-9D4F-F35A41154E82}" destId="{49C5456F-A199-1B4F-9B55-099731F3FB83}" srcOrd="1" destOrd="0" presId="urn:microsoft.com/office/officeart/2005/8/layout/orgChart1"/>
    <dgm:cxn modelId="{28A8E0BC-0979-2647-870C-2DFEC5BB1C8B}" type="presParOf" srcId="{115D00A7-6692-B644-AC8F-73477523D618}" destId="{5881DBE3-79E4-3D45-A632-63A0F2665488}" srcOrd="1" destOrd="0" presId="urn:microsoft.com/office/officeart/2005/8/layout/orgChart1"/>
    <dgm:cxn modelId="{E810E02C-AD41-CD45-B34C-28015DBEA05C}" type="presParOf" srcId="{115D00A7-6692-B644-AC8F-73477523D618}" destId="{9DA2DFB0-77B9-A243-BC78-6DCDB8EC03F0}" srcOrd="2" destOrd="0" presId="urn:microsoft.com/office/officeart/2005/8/layout/orgChart1"/>
    <dgm:cxn modelId="{B169816E-139C-D946-A18A-C374B105314C}" type="presParOf" srcId="{C230C159-311F-C642-8970-D57E553FF1F9}" destId="{294D06DC-28EB-1144-B1BA-79637DAA6C1A}" srcOrd="2" destOrd="0" presId="urn:microsoft.com/office/officeart/2005/8/layout/orgChart1"/>
    <dgm:cxn modelId="{5553AC90-69FC-6F43-B17E-5DB7647C26CB}" type="presParOf" srcId="{98FD2338-240F-9144-863B-D3E9AB864507}" destId="{B50720AC-0CB0-254C-9317-36C60EB701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F622D-D51D-C44F-B413-8287A5305E2B}">
      <dsp:nvSpPr>
        <dsp:cNvPr id="0" name=""/>
        <dsp:cNvSpPr/>
      </dsp:nvSpPr>
      <dsp:spPr>
        <a:xfrm>
          <a:off x="5879" y="1842160"/>
          <a:ext cx="1822628" cy="1734345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Contacts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Nickname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etc</a:t>
          </a:r>
        </a:p>
      </dsp:txBody>
      <dsp:txXfrm>
        <a:off x="56676" y="1892957"/>
        <a:ext cx="1721034" cy="1632751"/>
      </dsp:txXfrm>
    </dsp:sp>
    <dsp:sp modelId="{6DD614E2-AD7A-8140-A666-001769BF2530}">
      <dsp:nvSpPr>
        <dsp:cNvPr id="0" name=""/>
        <dsp:cNvSpPr/>
      </dsp:nvSpPr>
      <dsp:spPr>
        <a:xfrm>
          <a:off x="2010771" y="2483327"/>
          <a:ext cx="386397" cy="452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10771" y="2573729"/>
        <a:ext cx="270478" cy="271207"/>
      </dsp:txXfrm>
    </dsp:sp>
    <dsp:sp modelId="{F0AF4E27-2658-C546-8E41-A6359D13EB65}">
      <dsp:nvSpPr>
        <dsp:cNvPr id="0" name=""/>
        <dsp:cNvSpPr/>
      </dsp:nvSpPr>
      <dsp:spPr>
        <a:xfrm>
          <a:off x="2557559" y="1842160"/>
          <a:ext cx="1822628" cy="1734345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Bootstrap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Inputs become parameters</a:t>
          </a:r>
        </a:p>
      </dsp:txBody>
      <dsp:txXfrm>
        <a:off x="2608356" y="1892957"/>
        <a:ext cx="1721034" cy="1632751"/>
      </dsp:txXfrm>
    </dsp:sp>
    <dsp:sp modelId="{CD52D6F9-BA85-AE47-977D-6059940B4A6A}">
      <dsp:nvSpPr>
        <dsp:cNvPr id="0" name=""/>
        <dsp:cNvSpPr/>
      </dsp:nvSpPr>
      <dsp:spPr>
        <a:xfrm>
          <a:off x="4562451" y="2483327"/>
          <a:ext cx="386397" cy="452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62451" y="2573729"/>
        <a:ext cx="270478" cy="271207"/>
      </dsp:txXfrm>
    </dsp:sp>
    <dsp:sp modelId="{D6239004-5B87-104C-A82C-C8B2792F55B9}">
      <dsp:nvSpPr>
        <dsp:cNvPr id="0" name=""/>
        <dsp:cNvSpPr/>
      </dsp:nvSpPr>
      <dsp:spPr>
        <a:xfrm>
          <a:off x="5109240" y="1842160"/>
          <a:ext cx="1822628" cy="1734345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Cloud Prep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cloud-based networks, routes, public IP addresses, etc</a:t>
          </a:r>
        </a:p>
      </dsp:txBody>
      <dsp:txXfrm>
        <a:off x="5160037" y="1892957"/>
        <a:ext cx="1721034" cy="1632751"/>
      </dsp:txXfrm>
    </dsp:sp>
    <dsp:sp modelId="{75E2F5AC-8838-A64E-9C95-BD5DA52C54C0}">
      <dsp:nvSpPr>
        <dsp:cNvPr id="0" name=""/>
        <dsp:cNvSpPr/>
      </dsp:nvSpPr>
      <dsp:spPr>
        <a:xfrm>
          <a:off x="7114131" y="2483327"/>
          <a:ext cx="386397" cy="452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114131" y="2573729"/>
        <a:ext cx="270478" cy="271207"/>
      </dsp:txXfrm>
    </dsp:sp>
    <dsp:sp modelId="{0E4D30ED-507F-9642-B58E-3BD0EAC12742}">
      <dsp:nvSpPr>
        <dsp:cNvPr id="0" name=""/>
        <dsp:cNvSpPr/>
      </dsp:nvSpPr>
      <dsp:spPr>
        <a:xfrm>
          <a:off x="7660920" y="1842160"/>
          <a:ext cx="1822628" cy="1734345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VM-Series firewall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Bootstrap VM-Series firewall</a:t>
          </a:r>
        </a:p>
      </dsp:txBody>
      <dsp:txXfrm>
        <a:off x="7711717" y="1892957"/>
        <a:ext cx="1721034" cy="1632751"/>
      </dsp:txXfrm>
    </dsp:sp>
    <dsp:sp modelId="{9B3E573B-BCD9-7B4A-A3A3-ADCC2A2EAE23}">
      <dsp:nvSpPr>
        <dsp:cNvPr id="0" name=""/>
        <dsp:cNvSpPr/>
      </dsp:nvSpPr>
      <dsp:spPr>
        <a:xfrm>
          <a:off x="9665812" y="2483327"/>
          <a:ext cx="386397" cy="452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665812" y="2573729"/>
        <a:ext cx="270478" cy="271207"/>
      </dsp:txXfrm>
    </dsp:sp>
    <dsp:sp modelId="{B250E4B2-E500-214D-938B-EDD51565AF34}">
      <dsp:nvSpPr>
        <dsp:cNvPr id="0" name=""/>
        <dsp:cNvSpPr/>
      </dsp:nvSpPr>
      <dsp:spPr>
        <a:xfrm>
          <a:off x="10212600" y="1842160"/>
          <a:ext cx="1822628" cy="1734345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Telemetry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Observe deployment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Observe VM-Series firewall status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Report back</a:t>
          </a:r>
        </a:p>
      </dsp:txBody>
      <dsp:txXfrm>
        <a:off x="10263397" y="1892957"/>
        <a:ext cx="1721034" cy="1632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A5C20-89D7-894F-8214-42AED5986657}">
      <dsp:nvSpPr>
        <dsp:cNvPr id="0" name=""/>
        <dsp:cNvSpPr/>
      </dsp:nvSpPr>
      <dsp:spPr>
        <a:xfrm>
          <a:off x="4064000" y="1963109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E0D1F-A0D3-2A44-A1EB-6D6444B359DB}">
      <dsp:nvSpPr>
        <dsp:cNvPr id="0" name=""/>
        <dsp:cNvSpPr/>
      </dsp:nvSpPr>
      <dsp:spPr>
        <a:xfrm>
          <a:off x="3415109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ED54E-DECB-A941-8C91-08D33E10B8FA}">
      <dsp:nvSpPr>
        <dsp:cNvPr id="0" name=""/>
        <dsp:cNvSpPr/>
      </dsp:nvSpPr>
      <dsp:spPr>
        <a:xfrm>
          <a:off x="4018280" y="1963109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8FD19-D640-CB40-B505-655E0EECAB0B}">
      <dsp:nvSpPr>
        <dsp:cNvPr id="0" name=""/>
        <dsp:cNvSpPr/>
      </dsp:nvSpPr>
      <dsp:spPr>
        <a:xfrm>
          <a:off x="1452215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627A-7F5F-2C48-A554-386F3554E396}">
      <dsp:nvSpPr>
        <dsp:cNvPr id="0" name=""/>
        <dsp:cNvSpPr/>
      </dsp:nvSpPr>
      <dsp:spPr>
        <a:xfrm>
          <a:off x="2055385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FE0B2-627D-F14C-81BE-D10DB4797A7F}">
      <dsp:nvSpPr>
        <dsp:cNvPr id="0" name=""/>
        <dsp:cNvSpPr/>
      </dsp:nvSpPr>
      <dsp:spPr>
        <a:xfrm>
          <a:off x="2101105" y="1963109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83C0C-3981-1247-9B55-531B68EA5F7A}">
      <dsp:nvSpPr>
        <dsp:cNvPr id="0" name=""/>
        <dsp:cNvSpPr/>
      </dsp:nvSpPr>
      <dsp:spPr>
        <a:xfrm>
          <a:off x="4018280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E78B6-551C-C140-8898-C340798F7218}">
      <dsp:nvSpPr>
        <dsp:cNvPr id="0" name=""/>
        <dsp:cNvSpPr/>
      </dsp:nvSpPr>
      <dsp:spPr>
        <a:xfrm>
          <a:off x="325288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Subscription</a:t>
          </a:r>
        </a:p>
      </dsp:txBody>
      <dsp:txXfrm>
        <a:off x="3252886" y="215"/>
        <a:ext cx="1622226" cy="811113"/>
      </dsp:txXfrm>
    </dsp:sp>
    <dsp:sp modelId="{D6B8FE7D-2C3A-A94D-9CED-A989414E6030}">
      <dsp:nvSpPr>
        <dsp:cNvPr id="0" name=""/>
        <dsp:cNvSpPr/>
      </dsp:nvSpPr>
      <dsp:spPr>
        <a:xfrm>
          <a:off x="3252886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Resource Groups</a:t>
          </a:r>
        </a:p>
      </dsp:txBody>
      <dsp:txXfrm>
        <a:off x="3252886" y="1151996"/>
        <a:ext cx="1622226" cy="811113"/>
      </dsp:txXfrm>
    </dsp:sp>
    <dsp:sp modelId="{F24A91AB-FE51-4B4E-ADF9-6391B0CCA904}">
      <dsp:nvSpPr>
        <dsp:cNvPr id="0" name=""/>
        <dsp:cNvSpPr/>
      </dsp:nvSpPr>
      <dsp:spPr>
        <a:xfrm>
          <a:off x="1289992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VM-Series</a:t>
          </a:r>
        </a:p>
      </dsp:txBody>
      <dsp:txXfrm>
        <a:off x="1289992" y="2303776"/>
        <a:ext cx="1622226" cy="811113"/>
      </dsp:txXfrm>
    </dsp:sp>
    <dsp:sp modelId="{7D4D685D-8644-8144-ABED-46705FBB5A75}">
      <dsp:nvSpPr>
        <dsp:cNvPr id="0" name=""/>
        <dsp:cNvSpPr/>
      </dsp:nvSpPr>
      <dsp:spPr>
        <a:xfrm>
          <a:off x="1289992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Network Interface(s)</a:t>
          </a:r>
        </a:p>
      </dsp:txBody>
      <dsp:txXfrm>
        <a:off x="1289992" y="3455557"/>
        <a:ext cx="1622226" cy="811113"/>
      </dsp:txXfrm>
    </dsp:sp>
    <dsp:sp modelId="{DE7A5331-296F-0F40-8731-6628DA26A9DD}">
      <dsp:nvSpPr>
        <dsp:cNvPr id="0" name=""/>
        <dsp:cNvSpPr/>
      </dsp:nvSpPr>
      <dsp:spPr>
        <a:xfrm>
          <a:off x="1695549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Public IP(s)</a:t>
          </a:r>
        </a:p>
      </dsp:txBody>
      <dsp:txXfrm>
        <a:off x="1695549" y="4607338"/>
        <a:ext cx="1622226" cy="811113"/>
      </dsp:txXfrm>
    </dsp:sp>
    <dsp:sp modelId="{D9B612AD-EFC5-D440-906A-CDC1845FF57D}">
      <dsp:nvSpPr>
        <dsp:cNvPr id="0" name=""/>
        <dsp:cNvSpPr/>
      </dsp:nvSpPr>
      <dsp:spPr>
        <a:xfrm>
          <a:off x="325288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VNET(s)</a:t>
          </a:r>
        </a:p>
      </dsp:txBody>
      <dsp:txXfrm>
        <a:off x="3252886" y="2303776"/>
        <a:ext cx="1622226" cy="811113"/>
      </dsp:txXfrm>
    </dsp:sp>
    <dsp:sp modelId="{A8080826-2746-544F-9F6A-E0F946AE2543}">
      <dsp:nvSpPr>
        <dsp:cNvPr id="0" name=""/>
        <dsp:cNvSpPr/>
      </dsp:nvSpPr>
      <dsp:spPr>
        <a:xfrm>
          <a:off x="3658443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Subnet(s)</a:t>
          </a:r>
        </a:p>
      </dsp:txBody>
      <dsp:txXfrm>
        <a:off x="3658443" y="3455557"/>
        <a:ext cx="1622226" cy="811113"/>
      </dsp:txXfrm>
    </dsp:sp>
    <dsp:sp modelId="{B6954CE3-CE77-1541-856C-C5B79C7269E9}">
      <dsp:nvSpPr>
        <dsp:cNvPr id="0" name=""/>
        <dsp:cNvSpPr/>
      </dsp:nvSpPr>
      <dsp:spPr>
        <a:xfrm>
          <a:off x="521578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Storage Account</a:t>
          </a:r>
        </a:p>
      </dsp:txBody>
      <dsp:txXfrm>
        <a:off x="5215780" y="230377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C2D4A-A6AE-D64A-9745-6C862BA5A877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F2A4-95FA-0648-9BEF-D9270BFE2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5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F2A4-95FA-0648-9BEF-D9270BFE28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37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3AF3A-9CD1-4AEC-AE28-A58BC1FA1060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210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26"/>
            <a:ext cx="12191991" cy="6857975"/>
          </a:xfrm>
          <a:prstGeom prst="rect">
            <a:avLst/>
          </a:prstGeom>
          <a:gradFill>
            <a:gsLst>
              <a:gs pos="39000">
                <a:srgbClr val="0A94C4"/>
              </a:gs>
              <a:gs pos="100000">
                <a:srgbClr val="7DCF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3396" y="1331496"/>
            <a:ext cx="9104997" cy="1807411"/>
          </a:xfr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0"/>
              </a:spcBef>
              <a:buNone/>
              <a:defRPr lang="en-US" sz="5333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riangle 6"/>
          <p:cNvSpPr/>
          <p:nvPr userDrawn="1"/>
        </p:nvSpPr>
        <p:spPr>
          <a:xfrm>
            <a:off x="7535333" y="5857896"/>
            <a:ext cx="4656667" cy="1000105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riangle 7"/>
          <p:cNvSpPr/>
          <p:nvPr userDrawn="1"/>
        </p:nvSpPr>
        <p:spPr>
          <a:xfrm rot="10800000">
            <a:off x="-10" y="26"/>
            <a:ext cx="4656667" cy="1000105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1973" y="5679066"/>
            <a:ext cx="1685233" cy="9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7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© 2018, Palo Alto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179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© 2018, Palo Alto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264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26"/>
            <a:ext cx="12191991" cy="6857975"/>
          </a:xfrm>
          <a:prstGeom prst="rect">
            <a:avLst/>
          </a:prstGeom>
          <a:gradFill>
            <a:gsLst>
              <a:gs pos="39000">
                <a:srgbClr val="0A94C4"/>
              </a:gs>
              <a:gs pos="100000">
                <a:srgbClr val="7DCF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4343530" y="554018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"/>
            <a:ext cx="12191991" cy="6857975"/>
          </a:xfrm>
          <a:prstGeom prst="rect">
            <a:avLst/>
          </a:prstGeom>
          <a:gradFill>
            <a:gsLst>
              <a:gs pos="39000">
                <a:srgbClr val="96C52E"/>
              </a:gs>
              <a:gs pos="100000">
                <a:srgbClr val="DFE5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26"/>
            <a:ext cx="12191991" cy="6857975"/>
          </a:xfrm>
          <a:prstGeom prst="rect">
            <a:avLst/>
          </a:prstGeom>
          <a:gradFill>
            <a:gsLst>
              <a:gs pos="20000">
                <a:srgbClr val="E46802"/>
              </a:gs>
              <a:gs pos="100000">
                <a:srgbClr val="FFC418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189" indent="-457189">
              <a:buClr>
                <a:srgbClr val="316989"/>
              </a:buClr>
              <a:buFont typeface="Wingdings" charset="2"/>
              <a:buChar char="§"/>
              <a:defRPr/>
            </a:lvl1pPr>
            <a:lvl2pPr marL="990575" indent="-380990">
              <a:buClr>
                <a:srgbClr val="316989"/>
              </a:buClr>
              <a:buFont typeface="Wingdings" charset="2"/>
              <a:buChar char="§"/>
              <a:defRPr/>
            </a:lvl2pPr>
            <a:lvl3pPr marL="1523962" indent="-304792">
              <a:buClr>
                <a:srgbClr val="316989"/>
              </a:buClr>
              <a:buFont typeface="Wingdings" charset="2"/>
              <a:buChar char="§"/>
              <a:defRPr/>
            </a:lvl3pPr>
            <a:lvl4pPr marL="2133547" indent="-304792">
              <a:buClr>
                <a:srgbClr val="316989"/>
              </a:buClr>
              <a:buFont typeface="Wingdings" charset="2"/>
              <a:buChar char="§"/>
              <a:defRPr/>
            </a:lvl4pPr>
            <a:lvl5pPr marL="2743131" indent="-304792">
              <a:buClr>
                <a:srgbClr val="316989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7DAAA9-86D6-49D2-92AB-3DE2F82D0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3335" y="6540806"/>
            <a:ext cx="4582504" cy="2917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/>
              <a:t>  |  © 2017 Palo Alto Networks. Confidential and Proprietary. </a:t>
            </a:r>
          </a:p>
        </p:txBody>
      </p:sp>
    </p:spTree>
    <p:extLst>
      <p:ext uri="{BB962C8B-B14F-4D97-AF65-F5344CB8AC3E}">
        <p14:creationId xmlns:p14="http://schemas.microsoft.com/office/powerpoint/2010/main" val="360249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335" y="274668"/>
            <a:ext cx="11357949" cy="604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25563AC-91F1-4180-BF5F-443A934EC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3335" y="6493944"/>
            <a:ext cx="458250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9C554286-7533-EE42-97A4-CEB8D6639D11}" type="slidenum">
              <a:rPr lang="en-US" smtClean="0"/>
              <a:pPr/>
              <a:t>‹#›</a:t>
            </a:fld>
            <a:r>
              <a:rPr lang="en-US" dirty="0"/>
              <a:t>  |  © 2018, Palo Alto Networks. Confidential and Proprietary. </a:t>
            </a:r>
          </a:p>
        </p:txBody>
      </p:sp>
    </p:spTree>
    <p:extLst>
      <p:ext uri="{BB962C8B-B14F-4D97-AF65-F5344CB8AC3E}">
        <p14:creationId xmlns:p14="http://schemas.microsoft.com/office/powerpoint/2010/main" val="42897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26"/>
            <a:ext cx="12191991" cy="6857975"/>
          </a:xfrm>
          <a:prstGeom prst="rect">
            <a:avLst/>
          </a:prstGeom>
          <a:gradFill>
            <a:gsLst>
              <a:gs pos="39000">
                <a:srgbClr val="96C52E"/>
              </a:gs>
              <a:gs pos="100000">
                <a:srgbClr val="DFE5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3396" y="1331496"/>
            <a:ext cx="9104997" cy="1807411"/>
          </a:xfr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0"/>
              </a:spcBef>
              <a:buNone/>
              <a:defRPr lang="en-US" sz="5333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riangle 6"/>
          <p:cNvSpPr/>
          <p:nvPr userDrawn="1"/>
        </p:nvSpPr>
        <p:spPr>
          <a:xfrm>
            <a:off x="7535333" y="5857896"/>
            <a:ext cx="4656667" cy="1000105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riangle 7"/>
          <p:cNvSpPr/>
          <p:nvPr userDrawn="1"/>
        </p:nvSpPr>
        <p:spPr>
          <a:xfrm rot="10800000">
            <a:off x="-10" y="26"/>
            <a:ext cx="4656667" cy="1000105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1972" y="5679066"/>
            <a:ext cx="1685232" cy="9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7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6"/>
            <a:ext cx="12191991" cy="6857975"/>
          </a:xfrm>
          <a:prstGeom prst="rect">
            <a:avLst/>
          </a:prstGeom>
          <a:gradFill>
            <a:gsLst>
              <a:gs pos="20000">
                <a:srgbClr val="E46802"/>
              </a:gs>
              <a:gs pos="100000">
                <a:srgbClr val="FFC418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3396" y="1331496"/>
            <a:ext cx="9104997" cy="1807411"/>
          </a:xfr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0"/>
              </a:spcBef>
              <a:buNone/>
              <a:defRPr lang="en-US" sz="5333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riangle 6"/>
          <p:cNvSpPr/>
          <p:nvPr userDrawn="1"/>
        </p:nvSpPr>
        <p:spPr>
          <a:xfrm>
            <a:off x="7535333" y="5857896"/>
            <a:ext cx="4656667" cy="1000105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riangle 7"/>
          <p:cNvSpPr/>
          <p:nvPr userDrawn="1"/>
        </p:nvSpPr>
        <p:spPr>
          <a:xfrm rot="10800000">
            <a:off x="-10" y="26"/>
            <a:ext cx="4656667" cy="1000105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1973" y="5679883"/>
            <a:ext cx="1685233" cy="8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"/>
            <a:ext cx="12191991" cy="6857975"/>
          </a:xfrm>
          <a:prstGeom prst="rect">
            <a:avLst/>
          </a:prstGeom>
          <a:gradFill>
            <a:gsLst>
              <a:gs pos="39000">
                <a:srgbClr val="0A94C4"/>
              </a:gs>
              <a:gs pos="100000">
                <a:srgbClr val="7DCF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7065" y="1855943"/>
            <a:ext cx="11707387" cy="1219200"/>
          </a:xfr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0"/>
              </a:spcBef>
              <a:buNone/>
              <a:defRPr lang="en-US" sz="5333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6105" y="5723975"/>
            <a:ext cx="1457547" cy="779125"/>
          </a:xfrm>
          <a:prstGeom prst="rect">
            <a:avLst/>
          </a:prstGeom>
        </p:spPr>
      </p:pic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848412" y="-818571"/>
            <a:ext cx="8495165" cy="8495165"/>
          </a:xfrm>
          <a:prstGeom prst="ellipse">
            <a:avLst/>
          </a:prstGeom>
          <a:noFill/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26"/>
            <a:ext cx="12191991" cy="6857975"/>
          </a:xfrm>
          <a:prstGeom prst="rect">
            <a:avLst/>
          </a:prstGeom>
          <a:gradFill>
            <a:gsLst>
              <a:gs pos="39000">
                <a:srgbClr val="96C52E"/>
              </a:gs>
              <a:gs pos="100000">
                <a:srgbClr val="DFE5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7065" y="1855943"/>
            <a:ext cx="11707387" cy="1219200"/>
          </a:xfr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0"/>
              </a:spcBef>
              <a:buNone/>
              <a:defRPr lang="en-US" sz="5333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1848412" y="-818571"/>
            <a:ext cx="8495165" cy="8495165"/>
          </a:xfrm>
          <a:prstGeom prst="ellipse">
            <a:avLst/>
          </a:prstGeom>
          <a:noFill/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8761" y="5724683"/>
            <a:ext cx="1457071" cy="7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"/>
            <a:ext cx="12191991" cy="6857975"/>
          </a:xfrm>
          <a:prstGeom prst="rect">
            <a:avLst/>
          </a:prstGeom>
          <a:gradFill>
            <a:gsLst>
              <a:gs pos="20000">
                <a:srgbClr val="E46802"/>
              </a:gs>
              <a:gs pos="100000">
                <a:srgbClr val="FFC418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7065" y="1855943"/>
            <a:ext cx="11707387" cy="1219200"/>
          </a:xfr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0"/>
              </a:spcBef>
              <a:buNone/>
              <a:defRPr lang="en-US" sz="5333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1848412" y="-818571"/>
            <a:ext cx="8495165" cy="8495165"/>
          </a:xfrm>
          <a:prstGeom prst="ellipse">
            <a:avLst/>
          </a:prstGeom>
          <a:noFill/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35" y="5724683"/>
            <a:ext cx="1459723" cy="7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23334" y="990600"/>
            <a:ext cx="11295287" cy="5129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© 2018, Palo Alto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188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23335" y="990600"/>
            <a:ext cx="5457512" cy="5129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© 2018, Palo Alto Networks, Inc. All Rights Reserved. 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261109" y="990600"/>
            <a:ext cx="5457512" cy="5129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6082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23336" y="990600"/>
            <a:ext cx="3539065" cy="5129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© 2018, Palo Alto Networks, Inc. All Rights Reserved. 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4301470" y="990600"/>
            <a:ext cx="3539065" cy="5129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8179605" y="990600"/>
            <a:ext cx="3539065" cy="5129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760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98266D-AD7B-504E-A2CF-13BB6982A895}"/>
              </a:ext>
            </a:extLst>
          </p:cNvPr>
          <p:cNvGrpSpPr/>
          <p:nvPr userDrawn="1"/>
        </p:nvGrpSpPr>
        <p:grpSpPr>
          <a:xfrm>
            <a:off x="1" y="6188976"/>
            <a:ext cx="12191991" cy="669024"/>
            <a:chOff x="0" y="4641732"/>
            <a:chExt cx="9143993" cy="5017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4905604"/>
              <a:ext cx="9143993" cy="237896"/>
            </a:xfrm>
            <a:prstGeom prst="rect">
              <a:avLst/>
            </a:prstGeom>
            <a:gradFill>
              <a:gsLst>
                <a:gs pos="39000">
                  <a:srgbClr val="0A94C4"/>
                </a:gs>
                <a:gs pos="100000">
                  <a:srgbClr val="7DCFD6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aseline="-250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1038" y="4641732"/>
              <a:ext cx="857975" cy="45862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386" y="274641"/>
            <a:ext cx="11295236" cy="4365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386" y="990600"/>
            <a:ext cx="11295236" cy="513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3335" y="6540806"/>
            <a:ext cx="4582504" cy="2917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© 2018, Palo Alto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155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09585" rtl="0" eaLnBrk="1" latinLnBrk="0" hangingPunct="1">
        <a:spcBef>
          <a:spcPct val="0"/>
        </a:spcBef>
        <a:buNone/>
        <a:defRPr sz="2667" b="1" i="0" kern="1200" cap="none" baseline="0">
          <a:solidFill>
            <a:srgbClr val="0E95C4"/>
          </a:solidFill>
          <a:latin typeface="Arial" charset="0"/>
          <a:ea typeface="Arial" charset="0"/>
          <a:cs typeface="Arial" charset="0"/>
        </a:defRPr>
      </a:lvl1pPr>
    </p:titleStyle>
    <p:bodyStyle>
      <a:lvl1pPr marL="457189" indent="-457189" algn="l" defTabSz="609585" rtl="0" eaLnBrk="1" latinLnBrk="0" hangingPunct="1">
        <a:spcBef>
          <a:spcPts val="2133"/>
        </a:spcBef>
        <a:buClr>
          <a:srgbClr val="FFC418"/>
        </a:buClr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FFC418"/>
        </a:buClr>
        <a:buFont typeface="Arial"/>
        <a:buChar char="•"/>
        <a:defRPr sz="2133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FFC418"/>
        </a:buClr>
        <a:buFont typeface="Arial"/>
        <a:buChar char="•"/>
        <a:defRPr sz="1867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C0D5C9-69E5-8F49-BBA4-4C22A01F9EB6}"/>
              </a:ext>
            </a:extLst>
          </p:cNvPr>
          <p:cNvSpPr/>
          <p:nvPr/>
        </p:nvSpPr>
        <p:spPr>
          <a:xfrm>
            <a:off x="0" y="2064190"/>
            <a:ext cx="12192000" cy="276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C01A14-ECD3-534E-BCF6-5CAB6F864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683054"/>
              </p:ext>
            </p:extLst>
          </p:nvPr>
        </p:nvGraphicFramePr>
        <p:xfrm>
          <a:off x="63374" y="719666"/>
          <a:ext cx="120411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20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943295-C47D-924E-8580-4C41A46ED9F4}"/>
              </a:ext>
            </a:extLst>
          </p:cNvPr>
          <p:cNvGrpSpPr/>
          <p:nvPr/>
        </p:nvGrpSpPr>
        <p:grpSpPr>
          <a:xfrm>
            <a:off x="863073" y="476749"/>
            <a:ext cx="1622226" cy="811113"/>
            <a:chOff x="3252886" y="215"/>
            <a:chExt cx="1622226" cy="8111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8923C5-CB3A-9A44-8192-A010AB37419A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8BC68D-8100-BB48-809C-76AFF6A3E9BA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Project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67E974-EC85-434C-8C7D-C37E561020D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74186" y="1287862"/>
            <a:ext cx="0" cy="1329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4BBAA5-8317-BF45-AB98-5A8C14595D78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85299" y="882306"/>
            <a:ext cx="41211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9F8A7F-C6B2-F74F-9D91-39A7F2ACAE85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4380463" y="1287862"/>
            <a:ext cx="3037120" cy="451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B992C5-FEE0-3E4F-84A5-207B84AEDCD3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6749854" y="1287862"/>
            <a:ext cx="667729" cy="465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8242B53-1FB7-854E-BF5C-A320F217A4D2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7417583" y="1287862"/>
            <a:ext cx="2340025" cy="451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40D16B-491F-3C4A-96E0-781D7032388E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4380463" y="2550627"/>
            <a:ext cx="0" cy="2816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B3A6D1-8B09-D048-B19C-98D5F7FCB480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749854" y="2564073"/>
            <a:ext cx="0" cy="257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5E8722-F12D-7348-9704-020909DB1BA2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9757608" y="2550627"/>
            <a:ext cx="0" cy="257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30FA0-DA3B-F042-B928-3AFF0342BA3E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6749854" y="3632241"/>
            <a:ext cx="667729" cy="1294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8E8096-AD49-C640-9AC2-A00D26FDB843}"/>
              </a:ext>
            </a:extLst>
          </p:cNvPr>
          <p:cNvCxnSpPr>
            <a:stCxn id="19" idx="2"/>
            <a:endCxn id="38" idx="0"/>
          </p:cNvCxnSpPr>
          <p:nvPr/>
        </p:nvCxnSpPr>
        <p:spPr>
          <a:xfrm>
            <a:off x="4380463" y="3643353"/>
            <a:ext cx="3037120" cy="1283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A3E9AF-82F6-4F44-842D-0B5DA98C2F29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flipH="1">
            <a:off x="7417583" y="3618795"/>
            <a:ext cx="2340025" cy="1308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8238330-4004-9245-BD09-9DEBF345D815}"/>
              </a:ext>
            </a:extLst>
          </p:cNvPr>
          <p:cNvCxnSpPr>
            <a:stCxn id="40" idx="2"/>
            <a:endCxn id="75" idx="0"/>
          </p:cNvCxnSpPr>
          <p:nvPr/>
        </p:nvCxnSpPr>
        <p:spPr>
          <a:xfrm>
            <a:off x="1674186" y="3165888"/>
            <a:ext cx="9740" cy="1753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8F54F2-DD10-124A-ADE5-28604BBDD4A7}"/>
              </a:ext>
            </a:extLst>
          </p:cNvPr>
          <p:cNvCxnSpPr>
            <a:stCxn id="75" idx="3"/>
            <a:endCxn id="38" idx="1"/>
          </p:cNvCxnSpPr>
          <p:nvPr/>
        </p:nvCxnSpPr>
        <p:spPr>
          <a:xfrm>
            <a:off x="2495039" y="5325381"/>
            <a:ext cx="4111431" cy="69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F72656-96D5-B94A-B0AE-433312943C17}"/>
              </a:ext>
            </a:extLst>
          </p:cNvPr>
          <p:cNvCxnSpPr>
            <a:cxnSpLocks/>
            <a:stCxn id="22" idx="3"/>
            <a:endCxn id="89" idx="1"/>
          </p:cNvCxnSpPr>
          <p:nvPr/>
        </p:nvCxnSpPr>
        <p:spPr>
          <a:xfrm>
            <a:off x="7560967" y="3226685"/>
            <a:ext cx="189578" cy="11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31E2762-EA9A-D646-8120-ECDB4F004C05}"/>
              </a:ext>
            </a:extLst>
          </p:cNvPr>
          <p:cNvCxnSpPr>
            <a:cxnSpLocks/>
            <a:stCxn id="28" idx="3"/>
            <a:endCxn id="94" idx="1"/>
          </p:cNvCxnSpPr>
          <p:nvPr/>
        </p:nvCxnSpPr>
        <p:spPr>
          <a:xfrm>
            <a:off x="10568721" y="3213239"/>
            <a:ext cx="256910" cy="11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FFC31E-C7EB-9645-9094-DC67F9A2A603}"/>
              </a:ext>
            </a:extLst>
          </p:cNvPr>
          <p:cNvGrpSpPr/>
          <p:nvPr/>
        </p:nvGrpSpPr>
        <p:grpSpPr>
          <a:xfrm>
            <a:off x="3569350" y="2832240"/>
            <a:ext cx="1622226" cy="811113"/>
            <a:chOff x="3252886" y="215"/>
            <a:chExt cx="1622226" cy="8111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7799C-8114-E74A-98A8-95EEF9385CB0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70B14D-3870-9E46-BE4E-3D4080ADBFD0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Trust NIC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72D0E-C78F-8045-9F38-1DD52337D383}"/>
              </a:ext>
            </a:extLst>
          </p:cNvPr>
          <p:cNvGrpSpPr/>
          <p:nvPr/>
        </p:nvGrpSpPr>
        <p:grpSpPr>
          <a:xfrm>
            <a:off x="5938741" y="2821128"/>
            <a:ext cx="1622226" cy="811113"/>
            <a:chOff x="3252886" y="215"/>
            <a:chExt cx="1622226" cy="81111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2FE926-281F-9C48-BE2F-22152AE2E24E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3A5A97-8871-6E42-B918-EAED48198762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/>
                <a:t>Unt</a:t>
              </a:r>
              <a:r>
                <a:rPr lang="en-US" sz="2000" b="1" kern="1200" dirty="0"/>
                <a:t>rust NIC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B2DD47-F39E-7747-AB7B-ADF9C7322509}"/>
              </a:ext>
            </a:extLst>
          </p:cNvPr>
          <p:cNvGrpSpPr/>
          <p:nvPr/>
        </p:nvGrpSpPr>
        <p:grpSpPr>
          <a:xfrm>
            <a:off x="8946495" y="2807682"/>
            <a:ext cx="1622226" cy="811113"/>
            <a:chOff x="3252886" y="215"/>
            <a:chExt cx="1622226" cy="8111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05C637-C892-004F-A719-0A5F9EBD3E64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952624-2C82-7045-8E2D-67624002978E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/>
                <a:t>Mgmt</a:t>
              </a:r>
              <a:r>
                <a:rPr lang="en-US" sz="2000" b="1" kern="1200" dirty="0"/>
                <a:t> NIC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CEB5C-14BF-6147-9F7C-6F3BBB1A6135}"/>
              </a:ext>
            </a:extLst>
          </p:cNvPr>
          <p:cNvGrpSpPr/>
          <p:nvPr/>
        </p:nvGrpSpPr>
        <p:grpSpPr>
          <a:xfrm>
            <a:off x="6606470" y="476749"/>
            <a:ext cx="1622226" cy="811113"/>
            <a:chOff x="3252886" y="215"/>
            <a:chExt cx="1622226" cy="81111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7CFF19-7BBE-564F-872B-09CA5833E2C2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24DFC2-74A8-F346-A94D-632240C50DF7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Network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D058E5-2BDC-C848-9190-2F11A7F128E9}"/>
              </a:ext>
            </a:extLst>
          </p:cNvPr>
          <p:cNvGrpSpPr/>
          <p:nvPr/>
        </p:nvGrpSpPr>
        <p:grpSpPr>
          <a:xfrm>
            <a:off x="6606470" y="4926820"/>
            <a:ext cx="1622226" cy="811113"/>
            <a:chOff x="3252886" y="215"/>
            <a:chExt cx="1622226" cy="81111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6502EA-717B-5C4E-AD3E-1354FA50C226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6E98F5-33A8-934A-A5ED-47177E8B05B9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VM-300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B5E9118-7022-444F-A245-040FC9A0AB8E}"/>
              </a:ext>
            </a:extLst>
          </p:cNvPr>
          <p:cNvGrpSpPr/>
          <p:nvPr/>
        </p:nvGrpSpPr>
        <p:grpSpPr>
          <a:xfrm>
            <a:off x="7750545" y="2833157"/>
            <a:ext cx="795664" cy="809583"/>
            <a:chOff x="3252886" y="215"/>
            <a:chExt cx="1622226" cy="8111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78268FE-E30B-1C48-B653-A16985ED5E53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A13CF0F-3737-1541-B006-13522F019862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Untrust Public IP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4C17513-0066-4740-8E29-007A242B300A}"/>
              </a:ext>
            </a:extLst>
          </p:cNvPr>
          <p:cNvGrpSpPr/>
          <p:nvPr/>
        </p:nvGrpSpPr>
        <p:grpSpPr>
          <a:xfrm>
            <a:off x="10825631" y="2807682"/>
            <a:ext cx="692119" cy="835057"/>
            <a:chOff x="3252886" y="215"/>
            <a:chExt cx="1622226" cy="81111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C797022-3BB9-5F41-98FD-73440F6B4A6C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2F8256-5631-1B4E-9C7B-673DE328702A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Mgmt Public IP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63481A-0CAF-5446-AE8A-2E40DBBA7286}"/>
              </a:ext>
            </a:extLst>
          </p:cNvPr>
          <p:cNvGrpSpPr/>
          <p:nvPr/>
        </p:nvGrpSpPr>
        <p:grpSpPr>
          <a:xfrm>
            <a:off x="3569350" y="1739514"/>
            <a:ext cx="1622226" cy="811113"/>
            <a:chOff x="3252886" y="215"/>
            <a:chExt cx="1622226" cy="81111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2ADF2F-EBFA-4045-8E70-2CE51C84BE33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95CA68-1D0F-BC41-875C-A41253FB45BE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Internet  Subnetwork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7AD098-D895-EF45-AAC7-C0D0E33BAA2D}"/>
              </a:ext>
            </a:extLst>
          </p:cNvPr>
          <p:cNvGrpSpPr/>
          <p:nvPr/>
        </p:nvGrpSpPr>
        <p:grpSpPr>
          <a:xfrm>
            <a:off x="8946495" y="1739514"/>
            <a:ext cx="1622226" cy="811113"/>
            <a:chOff x="3252886" y="215"/>
            <a:chExt cx="1622226" cy="8111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AA689F-C07E-1F44-9348-EEB5481AE6DF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ADBBA3-0E02-D042-9B5D-017249519DEE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/>
                <a:t>Database</a:t>
              </a:r>
              <a:r>
                <a:rPr lang="en-US" sz="2000" b="1" kern="1200" dirty="0"/>
                <a:t> Subnetwork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031DABA-E361-E448-9D51-09B0BB52AD41}"/>
              </a:ext>
            </a:extLst>
          </p:cNvPr>
          <p:cNvGrpSpPr/>
          <p:nvPr/>
        </p:nvGrpSpPr>
        <p:grpSpPr>
          <a:xfrm>
            <a:off x="872813" y="4919824"/>
            <a:ext cx="1622226" cy="811113"/>
            <a:chOff x="3252886" y="215"/>
            <a:chExt cx="1622226" cy="81111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8F96D6F-2168-FD4D-9217-7C1691FC4E36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7B6001E-32D1-B246-8371-A40EE5A8FF58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Bootstrap Config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2A00A4-54A5-C244-937D-2CA956217E28}"/>
              </a:ext>
            </a:extLst>
          </p:cNvPr>
          <p:cNvGrpSpPr/>
          <p:nvPr/>
        </p:nvGrpSpPr>
        <p:grpSpPr>
          <a:xfrm>
            <a:off x="5938741" y="1752960"/>
            <a:ext cx="1622226" cy="811113"/>
            <a:chOff x="3252886" y="215"/>
            <a:chExt cx="1622226" cy="8111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69EE-D782-C34F-BB5E-CF0B05B2B847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388BAA-1378-FB46-A418-7BE31A5F1308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/>
                <a:t>Web</a:t>
              </a:r>
              <a:r>
                <a:rPr lang="en-US" sz="2000" b="1" kern="1200" dirty="0"/>
                <a:t> Subnetwork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998EBC-0DD3-1448-9EAA-3D828731F506}"/>
              </a:ext>
            </a:extLst>
          </p:cNvPr>
          <p:cNvGrpSpPr/>
          <p:nvPr/>
        </p:nvGrpSpPr>
        <p:grpSpPr>
          <a:xfrm>
            <a:off x="863073" y="2354775"/>
            <a:ext cx="1622226" cy="811113"/>
            <a:chOff x="3252886" y="215"/>
            <a:chExt cx="1622226" cy="8111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5E0001-3937-294B-ADF9-8C5CC9B2113E}"/>
                </a:ext>
              </a:extLst>
            </p:cNvPr>
            <p:cNvSpPr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E11C67B-5C59-5942-8C94-EE2E9195BB96}"/>
                </a:ext>
              </a:extLst>
            </p:cNvPr>
            <p:cNvSpPr txBox="1"/>
            <p:nvPr/>
          </p:nvSpPr>
          <p:spPr>
            <a:xfrm>
              <a:off x="3252886" y="215"/>
              <a:ext cx="1622226" cy="811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Storage Bucket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0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C1CAA8D-71CB-3546-82D1-D1A6DB321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6802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8DA0FC-3BE7-7A4C-A2FC-1CAB209F1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94" y="2853774"/>
            <a:ext cx="755703" cy="755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57B9C-BF0D-FB40-B13A-69F09F36E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73" y="822215"/>
            <a:ext cx="755703" cy="755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A3C0F-608E-144E-8A93-F958023D8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0" y="4054878"/>
            <a:ext cx="831273" cy="781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15E397-DDE8-9547-AE72-B6A5319D7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6" y="4078172"/>
            <a:ext cx="914401" cy="7791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BA4F71-20AF-9D40-811F-16B33247F752}"/>
              </a:ext>
            </a:extLst>
          </p:cNvPr>
          <p:cNvSpPr txBox="1"/>
          <p:nvPr/>
        </p:nvSpPr>
        <p:spPr>
          <a:xfrm>
            <a:off x="691083" y="5007547"/>
            <a:ext cx="1591141" cy="707886"/>
          </a:xfrm>
          <a:prstGeom prst="rect">
            <a:avLst/>
          </a:prstGeom>
          <a:noFill/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Arial" pitchFamily="34" charset="0"/>
                <a:cs typeface="Arial" pitchFamily="34" charset="0"/>
              </a:rPr>
              <a:t>Automation</a:t>
            </a:r>
          </a:p>
          <a:p>
            <a:pPr algn="ctr"/>
            <a:r>
              <a:rPr lang="en-GB" sz="2000" dirty="0">
                <a:latin typeface="Arial" pitchFamily="34" charset="0"/>
                <a:cs typeface="Arial" pitchFamily="34" charset="0"/>
              </a:rPr>
              <a:t>&amp; Templates</a:t>
            </a:r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092FA275-4A6C-D448-94B1-71DF421E6010}"/>
              </a:ext>
            </a:extLst>
          </p:cNvPr>
          <p:cNvSpPr/>
          <p:nvPr/>
        </p:nvSpPr>
        <p:spPr>
          <a:xfrm>
            <a:off x="3045466" y="3731920"/>
            <a:ext cx="1557649" cy="1489888"/>
          </a:xfrm>
          <a:prstGeom prst="striped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A4F113C5-6566-CF4C-BEA9-F437A47B3DD9}"/>
              </a:ext>
            </a:extLst>
          </p:cNvPr>
          <p:cNvSpPr/>
          <p:nvPr/>
        </p:nvSpPr>
        <p:spPr>
          <a:xfrm rot="5400000">
            <a:off x="624944" y="2429792"/>
            <a:ext cx="1557649" cy="1489888"/>
          </a:xfrm>
          <a:prstGeom prst="striped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148200-144E-BF4E-8FCB-B96440BF9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6" y="1366295"/>
            <a:ext cx="1005841" cy="7737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3D627E-E617-AF4E-A1AC-FB6FC93143CC}"/>
              </a:ext>
            </a:extLst>
          </p:cNvPr>
          <p:cNvSpPr txBox="1"/>
          <p:nvPr/>
        </p:nvSpPr>
        <p:spPr>
          <a:xfrm>
            <a:off x="833737" y="823196"/>
            <a:ext cx="1140056" cy="400110"/>
          </a:xfrm>
          <a:prstGeom prst="rect">
            <a:avLst/>
          </a:prstGeom>
          <a:noFill/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14B6CE9-EDD4-9F48-93E8-27FF2DA879B6}"/>
              </a:ext>
            </a:extLst>
          </p:cNvPr>
          <p:cNvSpPr/>
          <p:nvPr/>
        </p:nvSpPr>
        <p:spPr>
          <a:xfrm rot="11712309">
            <a:off x="5107741" y="1440709"/>
            <a:ext cx="6021095" cy="1796035"/>
          </a:xfrm>
          <a:prstGeom prst="arc">
            <a:avLst>
              <a:gd name="adj1" fmla="val 16183002"/>
              <a:gd name="adj2" fmla="val 21545262"/>
            </a:avLst>
          </a:prstGeom>
          <a:ln w="28575">
            <a:prstDash val="lgDash"/>
            <a:headEnd type="non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AA5038-A3BC-C742-B01A-8EBC75B1F4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5" y="2803536"/>
            <a:ext cx="906173" cy="8401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9D7E0E-56E5-0A45-96FD-0A004420FECF}"/>
              </a:ext>
            </a:extLst>
          </p:cNvPr>
          <p:cNvSpPr txBox="1"/>
          <p:nvPr/>
        </p:nvSpPr>
        <p:spPr>
          <a:xfrm>
            <a:off x="10593590" y="3634683"/>
            <a:ext cx="120898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Bootstrap</a:t>
            </a:r>
            <a:endParaRPr lang="en-GB" sz="14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E8FCF9C7-DBB0-A744-8304-18A3A5D037B7}"/>
              </a:ext>
            </a:extLst>
          </p:cNvPr>
          <p:cNvSpPr/>
          <p:nvPr/>
        </p:nvSpPr>
        <p:spPr>
          <a:xfrm rot="10800000">
            <a:off x="9966856" y="2978883"/>
            <a:ext cx="600885" cy="505488"/>
          </a:xfrm>
          <a:prstGeom prst="striped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Shape 338" descr="Compute-Engine_256px.png">
            <a:extLst>
              <a:ext uri="{FF2B5EF4-FFF2-40B4-BE49-F238E27FC236}">
                <a16:creationId xmlns:a16="http://schemas.microsoft.com/office/drawing/2014/main" id="{CDFF0804-AEEF-3943-9E4E-6ABA6D61A59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5185489" y="4031448"/>
            <a:ext cx="707200" cy="6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42" descr="Cloud-Virtual-Network_256px.png">
            <a:extLst>
              <a:ext uri="{FF2B5EF4-FFF2-40B4-BE49-F238E27FC236}">
                <a16:creationId xmlns:a16="http://schemas.microsoft.com/office/drawing/2014/main" id="{299E9C7F-38F8-5541-853C-2F01182BB41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5964020" y="4014935"/>
            <a:ext cx="707200" cy="6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5DEC15E-839B-3C44-B00B-2AE0765DE7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772" y="4741905"/>
            <a:ext cx="2163835" cy="5196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AF298AD-7773-754D-8009-65C853C142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5" y="1074012"/>
            <a:ext cx="755703" cy="69358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5E9351-6A15-524E-8F91-7B5917A5C3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17" y="951933"/>
            <a:ext cx="652724" cy="8312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2B8288A-F206-D449-B54E-89B754F9F0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76" y="4680047"/>
            <a:ext cx="1005841" cy="82023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D75E5-F014-F049-9064-343C0909303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891157" y="1767602"/>
            <a:ext cx="1024825" cy="1246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E9A7D2-B63E-5A4D-9A0D-0469C0D15CC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576770" y="1783206"/>
            <a:ext cx="857609" cy="1230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1D3B75-FE91-5447-9818-E46FF5822662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8659797" y="3449558"/>
            <a:ext cx="608535" cy="1230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D87B15D-3367-A940-8174-0D9C7480F7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97" y="3013695"/>
            <a:ext cx="1217068" cy="4358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0B10B5-3A81-7E4A-93A3-D13D5767642A}"/>
              </a:ext>
            </a:extLst>
          </p:cNvPr>
          <p:cNvSpPr txBox="1"/>
          <p:nvPr/>
        </p:nvSpPr>
        <p:spPr>
          <a:xfrm>
            <a:off x="4501647" y="428122"/>
            <a:ext cx="1367683" cy="400110"/>
          </a:xfrm>
          <a:prstGeom prst="rect">
            <a:avLst/>
          </a:prstGeom>
          <a:noFill/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Arial" pitchFamily="34" charset="0"/>
                <a:cs typeface="Arial" pitchFamily="34" charset="0"/>
              </a:rPr>
              <a:t>Panorama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51A32-514C-7042-B8B5-F47CE3A3C2D6}"/>
              </a:ext>
            </a:extLst>
          </p:cNvPr>
          <p:cNvSpPr txBox="1"/>
          <p:nvPr/>
        </p:nvSpPr>
        <p:spPr>
          <a:xfrm>
            <a:off x="7118155" y="662518"/>
            <a:ext cx="1532984" cy="400110"/>
          </a:xfrm>
          <a:prstGeom prst="rect">
            <a:avLst/>
          </a:prstGeom>
          <a:noFill/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Arial" pitchFamily="34" charset="0"/>
                <a:cs typeface="Arial" pitchFamily="34" charset="0"/>
              </a:rPr>
              <a:t>Web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2D240-B979-EA48-BB4B-B9B0DAE7AA93}"/>
              </a:ext>
            </a:extLst>
          </p:cNvPr>
          <p:cNvSpPr txBox="1"/>
          <p:nvPr/>
        </p:nvSpPr>
        <p:spPr>
          <a:xfrm>
            <a:off x="9820878" y="504956"/>
            <a:ext cx="1282723" cy="400110"/>
          </a:xfrm>
          <a:prstGeom prst="rect">
            <a:avLst/>
          </a:prstGeom>
          <a:noFill/>
          <a:ln>
            <a:noFill/>
          </a:ln>
          <a:effectLst>
            <a:outerShdw blurRad="38100" algn="ctr" rotWithShape="0">
              <a:prstClr val="black">
                <a:alpha val="3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Arial" pitchFamily="34" charset="0"/>
                <a:cs typeface="Arial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5871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  <p:bldP spid="26" grpId="0" animBg="1"/>
      <p:bldP spid="28" grpId="0"/>
      <p:bldP spid="29" grpId="0" animBg="1"/>
      <p:bldP spid="30" grpId="0"/>
      <p:bldP spid="31" grpId="0"/>
      <p:bldP spid="34" grpId="0"/>
    </p:bldLst>
  </p:timing>
</p:sld>
</file>

<file path=ppt/theme/theme1.xml><?xml version="1.0" encoding="utf-8"?>
<a:theme xmlns:a="http://schemas.openxmlformats.org/drawingml/2006/main" name="30_PAN_PPT_Template_4x3_White">
  <a:themeElements>
    <a:clrScheme name="PAN">
      <a:dk1>
        <a:srgbClr val="000000"/>
      </a:dk1>
      <a:lt1>
        <a:srgbClr val="FFFFFF"/>
      </a:lt1>
      <a:dk2>
        <a:srgbClr val="071C26"/>
      </a:dk2>
      <a:lt2>
        <a:srgbClr val="0E6D91"/>
      </a:lt2>
      <a:accent1>
        <a:srgbClr val="17ACDC"/>
      </a:accent1>
      <a:accent2>
        <a:srgbClr val="7FD0DD"/>
      </a:accent2>
      <a:accent3>
        <a:srgbClr val="B5D453"/>
      </a:accent3>
      <a:accent4>
        <a:srgbClr val="E6E547"/>
      </a:accent4>
      <a:accent5>
        <a:srgbClr val="F3713C"/>
      </a:accent5>
      <a:accent6>
        <a:srgbClr val="FDBC1D"/>
      </a:accent6>
      <a:hlink>
        <a:srgbClr val="006595"/>
      </a:hlink>
      <a:folHlink>
        <a:srgbClr val="0065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98</Words>
  <Application>Microsoft Macintosh PowerPoint</Application>
  <PresentationFormat>Widescreen</PresentationFormat>
  <Paragraphs>46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30_PAN_PPT_Template_4x3_White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Holland</dc:creator>
  <cp:lastModifiedBy>James Holland</cp:lastModifiedBy>
  <cp:revision>13</cp:revision>
  <dcterms:created xsi:type="dcterms:W3CDTF">2018-05-08T17:36:28Z</dcterms:created>
  <dcterms:modified xsi:type="dcterms:W3CDTF">2018-10-04T22:54:57Z</dcterms:modified>
</cp:coreProperties>
</file>