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8" r:id="rId3"/>
    <p:sldId id="272" r:id="rId4"/>
    <p:sldId id="273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9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4404A-8C8E-4431-8348-578E34C46A1D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72B89-4192-430D-B96B-3133DB84D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07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72B89-4192-430D-B96B-3133DB84DE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42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7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42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0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8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7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21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0849-275F-48FB-AF29-73C5FB7AF234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5F5D2-BEF4-4105-9AA7-F2574AC65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527" y="837623"/>
            <a:ext cx="6248400" cy="5429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4618" y="1428750"/>
            <a:ext cx="25278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ICP signal</a:t>
            </a:r>
          </a:p>
          <a:p>
            <a:endParaRPr lang="en-US" dirty="0"/>
          </a:p>
          <a:p>
            <a:r>
              <a:rPr lang="en-US" dirty="0"/>
              <a:t>PUT THIS SLIDE AROUND</a:t>
            </a:r>
            <a:br>
              <a:rPr lang="en-US" dirty="0"/>
            </a:br>
            <a:r>
              <a:rPr lang="en-US" dirty="0"/>
              <a:t>WHERE WE TALK ABOUT </a:t>
            </a:r>
            <a:br>
              <a:rPr lang="en-US" dirty="0"/>
            </a:br>
            <a:r>
              <a:rPr lang="en-US" dirty="0"/>
              <a:t>THE DATA!</a:t>
            </a:r>
          </a:p>
        </p:txBody>
      </p:sp>
      <p:sp>
        <p:nvSpPr>
          <p:cNvPr id="6" name="Oval 5"/>
          <p:cNvSpPr/>
          <p:nvPr/>
        </p:nvSpPr>
        <p:spPr>
          <a:xfrm>
            <a:off x="6687127" y="3029527"/>
            <a:ext cx="858982" cy="12469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24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3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6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25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47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1238" t="11111" r="37238" b="11809"/>
          <a:stretch/>
        </p:blipFill>
        <p:spPr>
          <a:xfrm rot="5400000">
            <a:off x="3826320" y="-2541805"/>
            <a:ext cx="4539361" cy="1219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0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38" t="15809" r="12285" b="9778"/>
          <a:stretch/>
        </p:blipFill>
        <p:spPr>
          <a:xfrm>
            <a:off x="2032001" y="0"/>
            <a:ext cx="81687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365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38" t="15809" r="12285" b="9778"/>
          <a:stretch/>
        </p:blipFill>
        <p:spPr>
          <a:xfrm>
            <a:off x="2032001" y="0"/>
            <a:ext cx="8168743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200745" y="783771"/>
            <a:ext cx="18751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Also did some on subsets of data to see how well the models would generalize. Seemed to work.</a:t>
            </a:r>
          </a:p>
          <a:p>
            <a:endParaRPr lang="en-US" dirty="0"/>
          </a:p>
          <a:p>
            <a:r>
              <a:rPr lang="en-US" dirty="0"/>
              <a:t>This was 250 time points only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714" t="15429" r="13048" b="10667"/>
          <a:stretch/>
        </p:blipFill>
        <p:spPr>
          <a:xfrm>
            <a:off x="2032001" y="0"/>
            <a:ext cx="8071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4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238" t="15809" r="12285" b="9778"/>
          <a:stretch/>
        </p:blipFill>
        <p:spPr>
          <a:xfrm>
            <a:off x="2032001" y="0"/>
            <a:ext cx="8168743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1428" t="13650" r="13809" b="12318"/>
          <a:stretch/>
        </p:blipFill>
        <p:spPr>
          <a:xfrm>
            <a:off x="2032001" y="0"/>
            <a:ext cx="7999041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21257" y="1233714"/>
            <a:ext cx="165462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Same as before, but instead it was Mean Absolute (maybe squared, I don’t remember) Error instead of correlation.</a:t>
            </a:r>
          </a:p>
          <a:p>
            <a:endParaRPr lang="en-US" dirty="0"/>
          </a:p>
          <a:p>
            <a:r>
              <a:rPr lang="en-US" dirty="0"/>
              <a:t>I did have a version of these where I just cut out the really bad ones, but I seemed to have misplaced them.</a:t>
            </a:r>
          </a:p>
        </p:txBody>
      </p:sp>
    </p:spTree>
    <p:extLst>
      <p:ext uri="{BB962C8B-B14F-4D97-AF65-F5344CB8AC3E}">
        <p14:creationId xmlns:p14="http://schemas.microsoft.com/office/powerpoint/2010/main" val="225773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87" y="914400"/>
            <a:ext cx="1117488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Your paper: </a:t>
            </a:r>
          </a:p>
          <a:p>
            <a:r>
              <a:rPr lang="en-US" sz="3200" b="1" dirty="0"/>
              <a:t>Regression analysis for peak designation in pulsatile pressure signals !!!!!</a:t>
            </a:r>
          </a:p>
          <a:p>
            <a:endParaRPr lang="en-US" sz="3200" b="1" dirty="0"/>
          </a:p>
          <a:p>
            <a:endParaRPr lang="en-US" sz="3200" dirty="0"/>
          </a:p>
          <a:p>
            <a:r>
              <a:rPr lang="en-US" sz="3200" dirty="0"/>
              <a:t>I have been doing </a:t>
            </a:r>
            <a:r>
              <a:rPr lang="en-US" sz="3200" i="1" u="sng" dirty="0"/>
              <a:t>symbolic regression</a:t>
            </a:r>
            <a:r>
              <a:rPr lang="en-US" sz="3200" dirty="0"/>
              <a:t> with </a:t>
            </a:r>
            <a:r>
              <a:rPr lang="en-US" sz="3200" i="1" u="sng" dirty="0"/>
              <a:t>Genetic Programming</a:t>
            </a:r>
          </a:p>
          <a:p>
            <a:r>
              <a:rPr lang="en-US" sz="3200" i="1" dirty="0"/>
              <a:t>	</a:t>
            </a:r>
          </a:p>
          <a:p>
            <a:r>
              <a:rPr lang="en-US" sz="3200" i="1" dirty="0"/>
              <a:t>	- </a:t>
            </a:r>
            <a:r>
              <a:rPr lang="en-US" sz="3200" dirty="0"/>
              <a:t>A type of machine learning/AI where the algorithm writes 	its own algorithms to solve a problem.</a:t>
            </a:r>
            <a:endParaRPr lang="en-US" sz="3200" i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08704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809" t="13778" r="16572" b="6984"/>
          <a:stretch/>
        </p:blipFill>
        <p:spPr>
          <a:xfrm>
            <a:off x="3875312" y="0"/>
            <a:ext cx="8577943" cy="6402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51542"/>
            <a:ext cx="423817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Generate a </a:t>
            </a:r>
            <a:r>
              <a:rPr lang="en-US" sz="2400" i="1" dirty="0"/>
              <a:t>population </a:t>
            </a:r>
            <a:r>
              <a:rPr lang="en-US" sz="2400" dirty="0"/>
              <a:t>of random solutions to a problem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See how </a:t>
            </a:r>
            <a:r>
              <a:rPr lang="en-US" sz="2400" i="1" dirty="0"/>
              <a:t>fit</a:t>
            </a:r>
            <a:r>
              <a:rPr lang="en-US" sz="2400" dirty="0"/>
              <a:t> they are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Pick reasonably good solutions and </a:t>
            </a:r>
            <a:r>
              <a:rPr lang="en-US" sz="2400" i="1" dirty="0"/>
              <a:t>breed</a:t>
            </a:r>
            <a:r>
              <a:rPr lang="en-US" sz="2400" dirty="0"/>
              <a:t> them together (keep doing this until we replace the </a:t>
            </a:r>
            <a:r>
              <a:rPr lang="en-US" sz="2400" i="1" dirty="0"/>
              <a:t>population)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 err="1"/>
              <a:t>Goto</a:t>
            </a:r>
            <a:r>
              <a:rPr lang="en-US" sz="2400" dirty="0"/>
              <a:t> 2. </a:t>
            </a:r>
          </a:p>
        </p:txBody>
      </p:sp>
    </p:spTree>
    <p:extLst>
      <p:ext uri="{BB962C8B-B14F-4D97-AF65-F5344CB8AC3E}">
        <p14:creationId xmlns:p14="http://schemas.microsoft.com/office/powerpoint/2010/main" val="110305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095" t="38159" r="26381" b="34793"/>
          <a:stretch/>
        </p:blipFill>
        <p:spPr>
          <a:xfrm>
            <a:off x="1538515" y="1785257"/>
            <a:ext cx="9071428" cy="309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1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0000" t="42476" r="25524" b="44445"/>
          <a:stretch/>
        </p:blipFill>
        <p:spPr>
          <a:xfrm>
            <a:off x="943429" y="1030515"/>
            <a:ext cx="9826171" cy="14949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4381" t="48445" r="27620" b="22603"/>
          <a:stretch/>
        </p:blipFill>
        <p:spPr>
          <a:xfrm>
            <a:off x="1611085" y="3338286"/>
            <a:ext cx="8839200" cy="33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5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7" t="28254" r="22572" b="19048"/>
          <a:stretch/>
        </p:blipFill>
        <p:spPr>
          <a:xfrm>
            <a:off x="653142" y="275770"/>
            <a:ext cx="10450285" cy="60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857" t="20000" r="20858" b="6095"/>
          <a:stretch/>
        </p:blipFill>
        <p:spPr>
          <a:xfrm>
            <a:off x="1712686" y="0"/>
            <a:ext cx="8779049" cy="692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8762" t="26730" r="20381" b="20000"/>
          <a:stretch/>
        </p:blipFill>
        <p:spPr>
          <a:xfrm>
            <a:off x="667656" y="0"/>
            <a:ext cx="10798629" cy="60887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02400" y="4702629"/>
            <a:ext cx="384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Mind the low frequency noise here too</a:t>
            </a:r>
          </a:p>
        </p:txBody>
      </p:sp>
    </p:spTree>
    <p:extLst>
      <p:ext uri="{BB962C8B-B14F-4D97-AF65-F5344CB8AC3E}">
        <p14:creationId xmlns:p14="http://schemas.microsoft.com/office/powerpoint/2010/main" val="64782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721" y="587601"/>
            <a:ext cx="7060553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161</Words>
  <Application>Microsoft Office PowerPoint</Application>
  <PresentationFormat>Widescreen</PresentationFormat>
  <Paragraphs>33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Overfitting?</vt:lpstr>
      <vt:lpstr>Overfitting?</vt:lpstr>
      <vt:lpstr>Overfitting?</vt:lpstr>
      <vt:lpstr>Overfitting?</vt:lpstr>
      <vt:lpstr>Overfitting?</vt:lpstr>
      <vt:lpstr>Overfitting?</vt:lpstr>
      <vt:lpstr>Overfitting?</vt:lpstr>
      <vt:lpstr>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James Alexander</dc:creator>
  <cp:lastModifiedBy>Hughes, James Alexander</cp:lastModifiedBy>
  <cp:revision>12</cp:revision>
  <dcterms:created xsi:type="dcterms:W3CDTF">2016-12-08T19:03:53Z</dcterms:created>
  <dcterms:modified xsi:type="dcterms:W3CDTF">2016-12-08T20:38:16Z</dcterms:modified>
</cp:coreProperties>
</file>