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78" r:id="rId7"/>
    <p:sldId id="268" r:id="rId8"/>
    <p:sldId id="274" r:id="rId9"/>
    <p:sldId id="259" r:id="rId10"/>
    <p:sldId id="260" r:id="rId11"/>
    <p:sldId id="261" r:id="rId12"/>
    <p:sldId id="262" r:id="rId13"/>
    <p:sldId id="263" r:id="rId14"/>
    <p:sldId id="275" r:id="rId15"/>
    <p:sldId id="266" r:id="rId16"/>
    <p:sldId id="267" r:id="rId17"/>
    <p:sldId id="277" r:id="rId18"/>
    <p:sldId id="265" r:id="rId19"/>
    <p:sldId id="264" r:id="rId20"/>
    <p:sldId id="276" r:id="rId21"/>
    <p:sldId id="285" r:id="rId22"/>
    <p:sldId id="286" r:id="rId23"/>
    <p:sldId id="270" r:id="rId24"/>
    <p:sldId id="269" r:id="rId25"/>
    <p:sldId id="273" r:id="rId26"/>
    <p:sldId id="279" r:id="rId27"/>
    <p:sldId id="280" r:id="rId28"/>
    <p:sldId id="281" r:id="rId29"/>
    <p:sldId id="283" r:id="rId30"/>
    <p:sldId id="282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D2418-BC2C-411F-B66C-A1BF787D5897}" v="193" dt="2022-08-31T08:12:14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637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utchinson [jch233]" userId="0033b875-5cc3-4737-952c-3a06bb8a58cf" providerId="ADAL" clId="{0A0D2418-BC2C-411F-B66C-A1BF787D5897}"/>
    <pc:docChg chg="undo custSel addSld delSld modSld sldOrd">
      <pc:chgData name="James Hutchinson [jch233]" userId="0033b875-5cc3-4737-952c-3a06bb8a58cf" providerId="ADAL" clId="{0A0D2418-BC2C-411F-B66C-A1BF787D5897}" dt="2022-08-31T11:18:57.597" v="8619" actId="1035"/>
      <pc:docMkLst>
        <pc:docMk/>
      </pc:docMkLst>
      <pc:sldChg chg="addSp delSp modSp mod">
        <pc:chgData name="James Hutchinson [jch233]" userId="0033b875-5cc3-4737-952c-3a06bb8a58cf" providerId="ADAL" clId="{0A0D2418-BC2C-411F-B66C-A1BF787D5897}" dt="2022-08-28T22:40:33.229" v="5246" actId="1076"/>
        <pc:sldMkLst>
          <pc:docMk/>
          <pc:sldMk cId="1470811829" sldId="256"/>
        </pc:sldMkLst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6" creationId="{F5922433-C5B8-800B-F5C9-8F3D6EDFA64C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8" creationId="{B9FF3BFA-5BD9-F6C8-E15C-D6BBC101E8C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0" creationId="{9A79A027-DB53-5405-BE25-3E47815C747E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1" creationId="{8EE7034E-0381-E997-2FA6-2998B505A965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3" creationId="{06F00DD8-17E7-E779-D188-F315AD460BF1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4" creationId="{074515EC-5A82-411F-C86A-1ADB5CE6F759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8" creationId="{837BEF7F-F6BF-E0FB-8064-D1A5771BA03F}"/>
          </ac:spMkLst>
        </pc:spChg>
        <pc:spChg chg="add del 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29" creationId="{F5AE6CD4-FB5D-140B-72BC-4E5820C186E2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30" creationId="{4E8ADF80-6D22-069A-4C83-EEAA58BD7E58}"/>
          </ac:spMkLst>
        </pc:spChg>
        <pc:spChg chg="del mod">
          <ac:chgData name="James Hutchinson [jch233]" userId="0033b875-5cc3-4737-952c-3a06bb8a58cf" providerId="ADAL" clId="{0A0D2418-BC2C-411F-B66C-A1BF787D5897}" dt="2022-08-28T22:24:58.032" v="4879" actId="478"/>
          <ac:spMkLst>
            <pc:docMk/>
            <pc:sldMk cId="1470811829" sldId="256"/>
            <ac:spMk id="31" creationId="{E353280C-1E00-05BC-25FF-B2B244E5B9F8}"/>
          </ac:spMkLst>
        </pc:spChg>
        <pc:spChg chg="mod">
          <ac:chgData name="James Hutchinson [jch233]" userId="0033b875-5cc3-4737-952c-3a06bb8a58cf" providerId="ADAL" clId="{0A0D2418-BC2C-411F-B66C-A1BF787D5897}" dt="2022-08-27T23:03:40.816" v="149" actId="1076"/>
          <ac:spMkLst>
            <pc:docMk/>
            <pc:sldMk cId="1470811829" sldId="256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7T23:04:00.353" v="161" actId="403"/>
          <ac:spMkLst>
            <pc:docMk/>
            <pc:sldMk cId="1470811829" sldId="256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8-27T23:06:40.906" v="267" actId="1036"/>
          <ac:spMkLst>
            <pc:docMk/>
            <pc:sldMk cId="1470811829" sldId="256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05:25.481" v="213" actId="14100"/>
          <ac:spMkLst>
            <pc:docMk/>
            <pc:sldMk cId="1470811829" sldId="256"/>
            <ac:spMk id="47" creationId="{0CDD47C7-895F-14C9-624B-97C3E3FAE006}"/>
          </ac:spMkLst>
        </pc:spChg>
        <pc:spChg chg="mod">
          <ac:chgData name="James Hutchinson [jch233]" userId="0033b875-5cc3-4737-952c-3a06bb8a58cf" providerId="ADAL" clId="{0A0D2418-BC2C-411F-B66C-A1BF787D5897}" dt="2022-08-27T23:05:01.296" v="190" actId="1076"/>
          <ac:spMkLst>
            <pc:docMk/>
            <pc:sldMk cId="1470811829" sldId="256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8T22:40:33.229" v="5246" actId="1076"/>
          <ac:spMkLst>
            <pc:docMk/>
            <pc:sldMk cId="1470811829" sldId="256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7T23:04:48.601" v="189" actId="478"/>
          <ac:spMkLst>
            <pc:docMk/>
            <pc:sldMk cId="1470811829" sldId="256"/>
            <ac:spMk id="50" creationId="{E93CD51E-D877-BD9E-8A1E-F198147045F3}"/>
          </ac:spMkLst>
        </pc:spChg>
        <pc:spChg chg="add mod">
          <ac:chgData name="James Hutchinson [jch233]" userId="0033b875-5cc3-4737-952c-3a06bb8a58cf" providerId="ADAL" clId="{0A0D2418-BC2C-411F-B66C-A1BF787D5897}" dt="2022-08-27T23:05:17.823" v="210" actId="20577"/>
          <ac:spMkLst>
            <pc:docMk/>
            <pc:sldMk cId="1470811829" sldId="256"/>
            <ac:spMk id="51" creationId="{4F6D56EE-30B8-AA5F-B9AA-A597D8767B05}"/>
          </ac:spMkLst>
        </pc:spChg>
        <pc:spChg chg="add del mod">
          <ac:chgData name="James Hutchinson [jch233]" userId="0033b875-5cc3-4737-952c-3a06bb8a58cf" providerId="ADAL" clId="{0A0D2418-BC2C-411F-B66C-A1BF787D5897}" dt="2022-08-27T23:06:22.459" v="254" actId="478"/>
          <ac:spMkLst>
            <pc:docMk/>
            <pc:sldMk cId="1470811829" sldId="256"/>
            <ac:spMk id="52" creationId="{64729607-529C-C17D-0123-8DDF11E928DA}"/>
          </ac:spMkLst>
        </pc:spChg>
        <pc:cxnChg chg="del mod">
          <ac:chgData name="James Hutchinson [jch233]" userId="0033b875-5cc3-4737-952c-3a06bb8a58cf" providerId="ADAL" clId="{0A0D2418-BC2C-411F-B66C-A1BF787D5897}" dt="2022-08-28T22:24:59.208" v="4880" actId="478"/>
          <ac:cxnSpMkLst>
            <pc:docMk/>
            <pc:sldMk cId="1470811829" sldId="256"/>
            <ac:cxnSpMk id="33" creationId="{7AAC3777-05CB-D9AE-CF46-7A6D7227EE78}"/>
          </ac:cxnSpMkLst>
        </pc:cxnChg>
        <pc:cxnChg chg="del mod">
          <ac:chgData name="James Hutchinson [jch233]" userId="0033b875-5cc3-4737-952c-3a06bb8a58cf" providerId="ADAL" clId="{0A0D2418-BC2C-411F-B66C-A1BF787D5897}" dt="2022-08-28T22:25:00.594" v="4882" actId="478"/>
          <ac:cxnSpMkLst>
            <pc:docMk/>
            <pc:sldMk cId="1470811829" sldId="256"/>
            <ac:cxnSpMk id="34" creationId="{79C97792-ECE2-3B1F-FEBD-F5525DD12A3A}"/>
          </ac:cxnSpMkLst>
        </pc:cxnChg>
        <pc:cxnChg chg="del mod">
          <ac:chgData name="James Hutchinson [jch233]" userId="0033b875-5cc3-4737-952c-3a06bb8a58cf" providerId="ADAL" clId="{0A0D2418-BC2C-411F-B66C-A1BF787D5897}" dt="2022-08-28T22:24:59.876" v="4881" actId="478"/>
          <ac:cxnSpMkLst>
            <pc:docMk/>
            <pc:sldMk cId="1470811829" sldId="256"/>
            <ac:cxnSpMk id="37" creationId="{EF2C6E8A-9115-330C-4C22-8D763455F935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26.258" v="8564" actId="14100"/>
        <pc:sldMkLst>
          <pc:docMk/>
          <pc:sldMk cId="3354470823" sldId="257"/>
        </pc:sldMkLst>
        <pc:spChg chg="add del">
          <ac:chgData name="James Hutchinson [jch233]" userId="0033b875-5cc3-4737-952c-3a06bb8a58cf" providerId="ADAL" clId="{0A0D2418-BC2C-411F-B66C-A1BF787D5897}" dt="2022-08-27T23:20:32.868" v="320" actId="478"/>
          <ac:spMkLst>
            <pc:docMk/>
            <pc:sldMk cId="3354470823" sldId="257"/>
            <ac:spMk id="2" creationId="{69944C99-F2DE-A24C-2945-B8564936BD33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3" creationId="{0EE023E2-0EDE-ED29-0D79-F6F4F824266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" creationId="{E91DF987-4661-1BDB-E2E9-3FA199243223}"/>
          </ac:spMkLst>
        </pc:spChg>
        <pc:spChg chg="del mod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" creationId="{739AD9AC-EE50-7010-18AC-2F748A58833A}"/>
          </ac:spMkLst>
        </pc:spChg>
        <pc:spChg chg="mod">
          <ac:chgData name="James Hutchinson [jch233]" userId="0033b875-5cc3-4737-952c-3a06bb8a58cf" providerId="ADAL" clId="{0A0D2418-BC2C-411F-B66C-A1BF787D5897}" dt="2022-08-31T11:18:26.258" v="8564" actId="14100"/>
          <ac:spMkLst>
            <pc:docMk/>
            <pc:sldMk cId="3354470823" sldId="257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7:50.584" v="8480" actId="478"/>
          <ac:spMkLst>
            <pc:docMk/>
            <pc:sldMk cId="3354470823" sldId="257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9" creationId="{5E9EFF34-5341-4681-A1EC-62DACA095817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11" creationId="{8EE7034E-0381-E997-2FA6-2998B505A965}"/>
          </ac:spMkLst>
        </pc:spChg>
        <pc:spChg chg="del mod">
          <ac:chgData name="James Hutchinson [jch233]" userId="0033b875-5cc3-4737-952c-3a06bb8a58cf" providerId="ADAL" clId="{0A0D2418-BC2C-411F-B66C-A1BF787D5897}" dt="2022-08-31T11:17:53.604" v="8483" actId="478"/>
          <ac:spMkLst>
            <pc:docMk/>
            <pc:sldMk cId="3354470823" sldId="257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7:52.931" v="8482" actId="478"/>
          <ac:spMkLst>
            <pc:docMk/>
            <pc:sldMk cId="3354470823" sldId="257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15" creationId="{3A363EB3-07A6-4FE1-4070-E711081D49C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17" creationId="{70BEEDF8-003B-C115-B68B-7FC68E36B0A1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0" creationId="{78879C4A-EEFF-6007-1A87-A8CB541DC220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1" creationId="{CB6E8E1F-9257-AF78-4DC6-E4CD9EE43E4F}"/>
          </ac:spMkLst>
        </pc:spChg>
        <pc:spChg chg="add mod">
          <ac:chgData name="James Hutchinson [jch233]" userId="0033b875-5cc3-4737-952c-3a06bb8a58cf" providerId="ADAL" clId="{0A0D2418-BC2C-411F-B66C-A1BF787D5897}" dt="2022-08-27T23:42:13.133" v="1232" actId="1076"/>
          <ac:spMkLst>
            <pc:docMk/>
            <pc:sldMk cId="3354470823" sldId="257"/>
            <ac:spMk id="22" creationId="{15E6EE96-03F7-BE15-AF3B-DBF7E308DA26}"/>
          </ac:spMkLst>
        </pc:spChg>
        <pc:spChg chg="del mod">
          <ac:chgData name="James Hutchinson [jch233]" userId="0033b875-5cc3-4737-952c-3a06bb8a58cf" providerId="ADAL" clId="{0A0D2418-BC2C-411F-B66C-A1BF787D5897}" dt="2022-08-31T11:17:55.455" v="8485" actId="478"/>
          <ac:spMkLst>
            <pc:docMk/>
            <pc:sldMk cId="3354470823" sldId="257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7:52.010" v="8481" actId="478"/>
          <ac:spMkLst>
            <pc:docMk/>
            <pc:sldMk cId="3354470823" sldId="257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27" creationId="{1A3087AF-99D9-1CCF-831B-F2C3B9125810}"/>
          </ac:spMkLst>
        </pc:spChg>
        <pc:spChg chg="mod">
          <ac:chgData name="James Hutchinson [jch233]" userId="0033b875-5cc3-4737-952c-3a06bb8a58cf" providerId="ADAL" clId="{0A0D2418-BC2C-411F-B66C-A1BF787D5897}" dt="2022-08-27T23:29:33.439" v="939" actId="1076"/>
          <ac:spMkLst>
            <pc:docMk/>
            <pc:sldMk cId="3354470823" sldId="257"/>
            <ac:spMk id="28" creationId="{837BEF7F-F6BF-E0FB-8064-D1A5771BA03F}"/>
          </ac:spMkLst>
        </pc:spChg>
        <pc:spChg chg="del">
          <ac:chgData name="James Hutchinson [jch233]" userId="0033b875-5cc3-4737-952c-3a06bb8a58cf" providerId="ADAL" clId="{0A0D2418-BC2C-411F-B66C-A1BF787D5897}" dt="2022-08-27T23:13:48.001" v="286" actId="478"/>
          <ac:spMkLst>
            <pc:docMk/>
            <pc:sldMk cId="3354470823" sldId="257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13:52.007" v="287" actId="478"/>
          <ac:spMkLst>
            <pc:docMk/>
            <pc:sldMk cId="3354470823" sldId="257"/>
            <ac:spMk id="30" creationId="{4E8ADF80-6D22-069A-4C83-EEAA58BD7E58}"/>
          </ac:spMkLst>
        </pc:spChg>
        <pc:spChg chg="del">
          <ac:chgData name="James Hutchinson [jch233]" userId="0033b875-5cc3-4737-952c-3a06bb8a58cf" providerId="ADAL" clId="{0A0D2418-BC2C-411F-B66C-A1BF787D5897}" dt="2022-08-27T23:13:39.339" v="283" actId="478"/>
          <ac:spMkLst>
            <pc:docMk/>
            <pc:sldMk cId="3354470823" sldId="257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5" creationId="{368A9603-8037-2DBD-FAD5-F4358089270F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6" creationId="{F31F938C-B426-FAD6-5B2F-B3A7AC7D5E8A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8" creationId="{1DC828A6-E464-09A8-EA75-3A706D7217A9}"/>
          </ac:spMkLst>
        </pc:spChg>
        <pc:spChg chg="add mod">
          <ac:chgData name="James Hutchinson [jch233]" userId="0033b875-5cc3-4737-952c-3a06bb8a58cf" providerId="ADAL" clId="{0A0D2418-BC2C-411F-B66C-A1BF787D5897}" dt="2022-08-31T11:18:05.194" v="8522" actId="1035"/>
          <ac:spMkLst>
            <pc:docMk/>
            <pc:sldMk cId="3354470823" sldId="257"/>
            <ac:spMk id="39" creationId="{C18D3D81-D541-4A02-5D4F-F5FC7EAA6D7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40" creationId="{FF62F158-4FA9-70E7-60BB-2F87D504B921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1" creationId="{94E41234-B2E6-5D59-FD8D-E52702986355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2" creationId="{6174A2AC-4742-1F35-BF73-F8DEDF727EE8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3" creationId="{B47F8BD7-DFC3-3C75-D714-62ED5834C31D}"/>
          </ac:spMkLst>
        </pc:spChg>
        <pc:spChg chg="del mod">
          <ac:chgData name="James Hutchinson [jch233]" userId="0033b875-5cc3-4737-952c-3a06bb8a58cf" providerId="ADAL" clId="{0A0D2418-BC2C-411F-B66C-A1BF787D5897}" dt="2022-08-27T23:25:03.044" v="626" actId="478"/>
          <ac:spMkLst>
            <pc:docMk/>
            <pc:sldMk cId="3354470823" sldId="257"/>
            <ac:spMk id="44" creationId="{6D823E8D-178D-5869-1455-0435ABEA4647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48" creationId="{5198D497-ED8B-89FE-81E9-10090A1024B0}"/>
          </ac:spMkLst>
        </pc:spChg>
        <pc:spChg chg="mod">
          <ac:chgData name="James Hutchinson [jch233]" userId="0033b875-5cc3-4737-952c-3a06bb8a58cf" providerId="ADAL" clId="{0A0D2418-BC2C-411F-B66C-A1BF787D5897}" dt="2022-08-27T23:32:34.061" v="1064" actId="20577"/>
          <ac:spMkLst>
            <pc:docMk/>
            <pc:sldMk cId="3354470823" sldId="257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0" creationId="{EF0FD0A7-E9DB-9E72-4399-07B7A79A59B1}"/>
          </ac:spMkLst>
        </pc:spChg>
        <pc:spChg chg="del">
          <ac:chgData name="James Hutchinson [jch233]" userId="0033b875-5cc3-4737-952c-3a06bb8a58cf" providerId="ADAL" clId="{0A0D2418-BC2C-411F-B66C-A1BF787D5897}" dt="2022-08-27T23:25:06.770" v="627" actId="478"/>
          <ac:spMkLst>
            <pc:docMk/>
            <pc:sldMk cId="3354470823" sldId="257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2" creationId="{06F763C8-1D77-CC20-6889-2A0E98792FBB}"/>
          </ac:spMkLst>
        </pc:spChg>
        <pc:spChg chg="add mod">
          <ac:chgData name="James Hutchinson [jch233]" userId="0033b875-5cc3-4737-952c-3a06bb8a58cf" providerId="ADAL" clId="{0A0D2418-BC2C-411F-B66C-A1BF787D5897}" dt="2022-08-27T23:30:02.060" v="948" actId="20577"/>
          <ac:spMkLst>
            <pc:docMk/>
            <pc:sldMk cId="3354470823" sldId="257"/>
            <ac:spMk id="53" creationId="{6EC4B895-FBE6-8402-04A0-F8060E2CF17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4" creationId="{A7B47130-AF74-B21E-4849-D2050A6B7B8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5" creationId="{3AB1927D-59A6-D535-796A-999954A65078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6" creationId="{6A930111-863B-E8AD-3095-08B8D7D187F9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7" creationId="{40FDAFC8-19E9-EDBD-106A-452C30368606}"/>
          </ac:spMkLst>
        </pc:spChg>
        <pc:spChg chg="add mod">
          <ac:chgData name="James Hutchinson [jch233]" userId="0033b875-5cc3-4737-952c-3a06bb8a58cf" providerId="ADAL" clId="{0A0D2418-BC2C-411F-B66C-A1BF787D5897}" dt="2022-08-28T11:48:11.096" v="3286" actId="14100"/>
          <ac:spMkLst>
            <pc:docMk/>
            <pc:sldMk cId="3354470823" sldId="257"/>
            <ac:spMk id="58" creationId="{9BF18004-2A4A-124E-5597-3D72BE8B83C1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59" creationId="{F26461A2-BC66-1683-1773-0646242BCD22}"/>
          </ac:spMkLst>
        </pc:spChg>
        <pc:spChg chg="add mod">
          <ac:chgData name="James Hutchinson [jch233]" userId="0033b875-5cc3-4737-952c-3a06bb8a58cf" providerId="ADAL" clId="{0A0D2418-BC2C-411F-B66C-A1BF787D5897}" dt="2022-08-27T23:26:09.295" v="746" actId="1076"/>
          <ac:spMkLst>
            <pc:docMk/>
            <pc:sldMk cId="3354470823" sldId="257"/>
            <ac:spMk id="66" creationId="{11E8EA41-8EA9-0402-20E2-CAEF687A332B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7" creationId="{69783AD4-A8E6-1C60-5845-07DD5235BAB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8" creationId="{76D8BA14-A15F-6A08-C7FD-CE4988B4604A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69" creationId="{B30C7CCB-4CC6-840F-D939-BD9621AA3935}"/>
          </ac:spMkLst>
        </pc:spChg>
        <pc:spChg chg="add mod">
          <ac:chgData name="James Hutchinson [jch233]" userId="0033b875-5cc3-4737-952c-3a06bb8a58cf" providerId="ADAL" clId="{0A0D2418-BC2C-411F-B66C-A1BF787D5897}" dt="2022-08-27T23:29:55.035" v="946" actId="20577"/>
          <ac:spMkLst>
            <pc:docMk/>
            <pc:sldMk cId="3354470823" sldId="257"/>
            <ac:spMk id="70" creationId="{307357E9-F2BA-4E0C-C427-B5F33A2BC82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1" creationId="{7C8AC2C6-4C1D-8902-249E-1AF50A4917F4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2" creationId="{69160184-B9E3-1B9C-94C7-B1451D7AD71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3" creationId="{37424E90-3CDB-085E-39EB-AC111042A500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4" creationId="{66703380-B77A-8E33-629E-6618E2F8FBFE}"/>
          </ac:spMkLst>
        </pc:spChg>
        <pc:spChg chg="add mod">
          <ac:chgData name="James Hutchinson [jch233]" userId="0033b875-5cc3-4737-952c-3a06bb8a58cf" providerId="ADAL" clId="{0A0D2418-BC2C-411F-B66C-A1BF787D5897}" dt="2022-08-27T23:29:56.072" v="947" actId="20577"/>
          <ac:spMkLst>
            <pc:docMk/>
            <pc:sldMk cId="3354470823" sldId="257"/>
            <ac:spMk id="75" creationId="{A5DDE0D4-19CC-B56C-CCC5-6152E2A45F23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6" creationId="{B6056F00-902D-EA13-2699-84174A6BB155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7" creationId="{73B3E104-EC5E-BCB9-8877-25CE76DA6D2C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8" creationId="{82E6CAF4-B28D-EE81-FE2F-C9B7F8220D37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79" creationId="{6644E695-5490-6C9C-27E2-B20AAEB50F66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0" creationId="{935319E1-AB40-D0ED-1906-F9449E87CF32}"/>
          </ac:spMkLst>
        </pc:spChg>
        <pc:spChg chg="add mod">
          <ac:chgData name="James Hutchinson [jch233]" userId="0033b875-5cc3-4737-952c-3a06bb8a58cf" providerId="ADAL" clId="{0A0D2418-BC2C-411F-B66C-A1BF787D5897}" dt="2022-08-27T23:29:01.480" v="922" actId="1036"/>
          <ac:spMkLst>
            <pc:docMk/>
            <pc:sldMk cId="3354470823" sldId="257"/>
            <ac:spMk id="81" creationId="{D9A802AB-0FD7-5B07-3F95-C011D8D5C9BF}"/>
          </ac:spMkLst>
        </pc:spChg>
        <pc:spChg chg="add mod">
          <ac:chgData name="James Hutchinson [jch233]" userId="0033b875-5cc3-4737-952c-3a06bb8a58cf" providerId="ADAL" clId="{0A0D2418-BC2C-411F-B66C-A1BF787D5897}" dt="2022-08-31T11:18:23.204" v="8563" actId="1036"/>
          <ac:spMkLst>
            <pc:docMk/>
            <pc:sldMk cId="3354470823" sldId="257"/>
            <ac:spMk id="82" creationId="{FBD08827-4033-235B-CD9E-1AD2C21F5E59}"/>
          </ac:spMkLst>
        </pc:sp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8" creationId="{C58A415B-AE61-52B9-FB0C-773B15E61DD4}"/>
          </ac:cxnSpMkLst>
        </pc:cxnChg>
        <pc:cxnChg chg="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13:37.659" v="282" actId="478"/>
          <ac:cxnSpMkLst>
            <pc:docMk/>
            <pc:sldMk cId="3354470823" sldId="257"/>
            <ac:cxnSpMk id="33" creationId="{7AAC3777-05CB-D9AE-CF46-7A6D7227EE78}"/>
          </ac:cxnSpMkLst>
        </pc:cxnChg>
        <pc:cxnChg chg="del">
          <ac:chgData name="James Hutchinson [jch233]" userId="0033b875-5cc3-4737-952c-3a06bb8a58cf" providerId="ADAL" clId="{0A0D2418-BC2C-411F-B66C-A1BF787D5897}" dt="2022-08-27T23:13:41.113" v="285" actId="478"/>
          <ac:cxnSpMkLst>
            <pc:docMk/>
            <pc:sldMk cId="3354470823" sldId="257"/>
            <ac:cxnSpMk id="34" creationId="{79C97792-ECE2-3B1F-FEBD-F5525DD12A3A}"/>
          </ac:cxnSpMkLst>
        </pc:cxnChg>
        <pc:cxnChg chg="del">
          <ac:chgData name="James Hutchinson [jch233]" userId="0033b875-5cc3-4737-952c-3a06bb8a58cf" providerId="ADAL" clId="{0A0D2418-BC2C-411F-B66C-A1BF787D5897}" dt="2022-08-27T23:13:40.392" v="284" actId="478"/>
          <ac:cxnSpMkLst>
            <pc:docMk/>
            <pc:sldMk cId="3354470823" sldId="257"/>
            <ac:cxnSpMk id="37" creationId="{EF2C6E8A-9115-330C-4C22-8D763455F935}"/>
          </ac:cxnSpMkLst>
        </pc:cxnChg>
        <pc:cxnChg chg="add del mod">
          <ac:chgData name="James Hutchinson [jch233]" userId="0033b875-5cc3-4737-952c-3a06bb8a58cf" providerId="ADAL" clId="{0A0D2418-BC2C-411F-B66C-A1BF787D5897}" dt="2022-08-27T23:25:03.044" v="626" actId="478"/>
          <ac:cxnSpMkLst>
            <pc:docMk/>
            <pc:sldMk cId="3354470823" sldId="257"/>
            <ac:cxnSpMk id="64" creationId="{4C031384-EBB8-9E70-4640-874074A8427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11:18:57.597" v="8619" actId="1035"/>
        <pc:sldMkLst>
          <pc:docMk/>
          <pc:sldMk cId="2721033874" sldId="258"/>
        </pc:sldMkLst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2" creationId="{21F1C98C-FE2C-09A2-DB2D-08DDC4A9C187}"/>
          </ac:spMkLst>
        </pc:spChg>
        <pc:spChg chg="add mod">
          <ac:chgData name="James Hutchinson [jch233]" userId="0033b875-5cc3-4737-952c-3a06bb8a58cf" providerId="ADAL" clId="{0A0D2418-BC2C-411F-B66C-A1BF787D5897}" dt="2022-08-27T23:36:58.727" v="1168" actId="1076"/>
          <ac:spMkLst>
            <pc:docMk/>
            <pc:sldMk cId="2721033874" sldId="258"/>
            <ac:spMk id="4" creationId="{0F8830EA-7325-7F3F-3853-F88DE278CC2D}"/>
          </ac:spMkLst>
        </pc:spChg>
        <pc:spChg chg="add mod">
          <ac:chgData name="James Hutchinson [jch233]" userId="0033b875-5cc3-4737-952c-3a06bb8a58cf" providerId="ADAL" clId="{0A0D2418-BC2C-411F-B66C-A1BF787D5897}" dt="2022-08-27T23:37:56.775" v="1229" actId="1076"/>
          <ac:spMkLst>
            <pc:docMk/>
            <pc:sldMk cId="2721033874" sldId="258"/>
            <ac:spMk id="5" creationId="{645975B1-943F-4686-E3BF-1478429BBEA6}"/>
          </ac:spMkLst>
        </pc:spChg>
        <pc:spChg chg="mod">
          <ac:chgData name="James Hutchinson [jch233]" userId="0033b875-5cc3-4737-952c-3a06bb8a58cf" providerId="ADAL" clId="{0A0D2418-BC2C-411F-B66C-A1BF787D5897}" dt="2022-08-28T23:50:03.580" v="7907" actId="14100"/>
          <ac:spMkLst>
            <pc:docMk/>
            <pc:sldMk cId="2721033874" sldId="258"/>
            <ac:spMk id="6" creationId="{F5922433-C5B8-800B-F5C9-8F3D6EDFA64C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7" creationId="{C7C146C1-D1BB-668F-D094-96F86370315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8" creationId="{B9FF3BFA-5BD9-F6C8-E15C-D6BBC101E8C9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9" creationId="{1ACA0F4A-461A-B3E2-CC4D-ECE18A66460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0" creationId="{9A79A027-DB53-5405-BE25-3E47815C747E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1" creationId="{6BBFA06F-08B4-1A9D-C1D1-106ACE4C25EB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2" creationId="{634F20E0-17CA-2F84-1D2F-EF680A48AF7D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3" creationId="{06F00DD8-17E7-E779-D188-F315AD460BF1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14" creationId="{F256ABB4-64B6-0662-3965-72A1C66E2A9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15" creationId="{3A363EB3-07A6-4FE1-4070-E711081D49CD}"/>
          </ac:spMkLst>
        </pc:spChg>
        <pc:spChg chg="add mod">
          <ac:chgData name="James Hutchinson [jch233]" userId="0033b875-5cc3-4737-952c-3a06bb8a58cf" providerId="ADAL" clId="{0A0D2418-BC2C-411F-B66C-A1BF787D5897}" dt="2022-08-28T12:42:17.633" v="4858" actId="1076"/>
          <ac:spMkLst>
            <pc:docMk/>
            <pc:sldMk cId="2721033874" sldId="258"/>
            <ac:spMk id="16" creationId="{BF076709-F3AA-D98F-91A8-30232F29532C}"/>
          </ac:spMkLst>
        </pc:spChg>
        <pc:spChg chg="add mod">
          <ac:chgData name="James Hutchinson [jch233]" userId="0033b875-5cc3-4737-952c-3a06bb8a58cf" providerId="ADAL" clId="{0A0D2418-BC2C-411F-B66C-A1BF787D5897}" dt="2022-08-28T12:42:21.970" v="4862" actId="20577"/>
          <ac:spMkLst>
            <pc:docMk/>
            <pc:sldMk cId="2721033874" sldId="258"/>
            <ac:spMk id="18" creationId="{005E6EF6-803C-3D2B-58AC-1A49464D5E6F}"/>
          </ac:spMkLst>
        </pc:spChg>
        <pc:spChg chg="add mod">
          <ac:chgData name="James Hutchinson [jch233]" userId="0033b875-5cc3-4737-952c-3a06bb8a58cf" providerId="ADAL" clId="{0A0D2418-BC2C-411F-B66C-A1BF787D5897}" dt="2022-08-28T12:42:28.585" v="4873" actId="20577"/>
          <ac:spMkLst>
            <pc:docMk/>
            <pc:sldMk cId="2721033874" sldId="258"/>
            <ac:spMk id="19" creationId="{BEA7AC0B-3F7F-E625-7EF0-D1F9B493D415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3" creationId="{F195A261-6B52-951E-C348-661C8E47B43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4" creationId="{074515EC-5A82-411F-C86A-1ADB5CE6F759}"/>
          </ac:spMkLst>
        </pc:spChg>
        <pc:spChg chg="del mod">
          <ac:chgData name="James Hutchinson [jch233]" userId="0033b875-5cc3-4737-952c-3a06bb8a58cf" providerId="ADAL" clId="{0A0D2418-BC2C-411F-B66C-A1BF787D5897}" dt="2022-08-31T11:18:41.623" v="8565" actId="478"/>
          <ac:spMkLst>
            <pc:docMk/>
            <pc:sldMk cId="2721033874" sldId="258"/>
            <ac:spMk id="25" creationId="{E12F6765-B0A3-4A09-0ABC-926F3EFDCEA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6" creationId="{4A3FD9B3-0C25-B66C-B597-A016EFCAD913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29" creationId="{7074BABD-58B1-1940-E9F4-D8BCB78D268D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0" creationId="{B14E890A-EF7B-4D62-DBF5-82DCAADB02A1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1" creationId="{95D12953-9740-B8FD-1F9A-029AFCD786C0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2" creationId="{6E9247CE-9CF0-1621-0611-6096861D7C32}"/>
          </ac:spMkLst>
        </pc:spChg>
        <pc:spChg chg="add mod">
          <ac:chgData name="James Hutchinson [jch233]" userId="0033b875-5cc3-4737-952c-3a06bb8a58cf" providerId="ADAL" clId="{0A0D2418-BC2C-411F-B66C-A1BF787D5897}" dt="2022-08-28T23:50:37.419" v="7965" actId="20577"/>
          <ac:spMkLst>
            <pc:docMk/>
            <pc:sldMk cId="2721033874" sldId="258"/>
            <ac:spMk id="33" creationId="{96A8B901-1B64-0369-A2D8-E6CE171BDB79}"/>
          </ac:spMkLst>
        </pc:spChg>
        <pc:spChg chg="add mod">
          <ac:chgData name="James Hutchinson [jch233]" userId="0033b875-5cc3-4737-952c-3a06bb8a58cf" providerId="ADAL" clId="{0A0D2418-BC2C-411F-B66C-A1BF787D5897}" dt="2022-08-28T23:50:30.612" v="7959" actId="1076"/>
          <ac:spMkLst>
            <pc:docMk/>
            <pc:sldMk cId="2721033874" sldId="258"/>
            <ac:spMk id="34" creationId="{7E156336-B616-DC75-F474-F74CECD14B25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5" creationId="{368A9603-8037-2DBD-FAD5-F4358089270F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6" creationId="{F31F938C-B426-FAD6-5B2F-B3A7AC7D5E8A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8" creationId="{1DC828A6-E464-09A8-EA75-3A706D7217A9}"/>
          </ac:spMkLst>
        </pc:spChg>
        <pc:spChg chg="mod">
          <ac:chgData name="James Hutchinson [jch233]" userId="0033b875-5cc3-4737-952c-3a06bb8a58cf" providerId="ADAL" clId="{0A0D2418-BC2C-411F-B66C-A1BF787D5897}" dt="2022-08-31T11:18:51.257" v="8601" actId="1035"/>
          <ac:spMkLst>
            <pc:docMk/>
            <pc:sldMk cId="2721033874" sldId="258"/>
            <ac:spMk id="39" creationId="{C18D3D81-D541-4A02-5D4F-F5FC7EAA6D7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40" creationId="{FF62F158-4FA9-70E7-60BB-2F87D504B921}"/>
          </ac:spMkLst>
        </pc:spChg>
        <pc:spChg chg="mod">
          <ac:chgData name="James Hutchinson [jch233]" userId="0033b875-5cc3-4737-952c-3a06bb8a58cf" providerId="ADAL" clId="{0A0D2418-BC2C-411F-B66C-A1BF787D5897}" dt="2022-08-27T23:38:00.119" v="1230" actId="1076"/>
          <ac:spMkLst>
            <pc:docMk/>
            <pc:sldMk cId="2721033874" sldId="258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7T23:32:17.699" v="1049" actId="20577"/>
          <ac:spMkLst>
            <pc:docMk/>
            <pc:sldMk cId="2721033874" sldId="258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0" creationId="{EF0FD0A7-E9DB-9E72-4399-07B7A79A59B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2" creationId="{06F763C8-1D77-CC20-6889-2A0E98792FBB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3" creationId="{6EC4B895-FBE6-8402-04A0-F8060E2CF17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4" creationId="{A7B47130-AF74-B21E-4849-D2050A6B7B8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5" creationId="{3AB1927D-59A6-D535-796A-999954A65078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6" creationId="{6A930111-863B-E8AD-3095-08B8D7D187F9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7" creationId="{40FDAFC8-19E9-EDBD-106A-452C3036860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8" creationId="{9BF18004-2A4A-124E-5597-3D72BE8B83C1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59" creationId="{F26461A2-BC66-1683-1773-0646242BCD22}"/>
          </ac:spMkLst>
        </pc:spChg>
        <pc:spChg chg="mod">
          <ac:chgData name="James Hutchinson [jch233]" userId="0033b875-5cc3-4737-952c-3a06bb8a58cf" providerId="ADAL" clId="{0A0D2418-BC2C-411F-B66C-A1BF787D5897}" dt="2022-08-27T23:33:05.681" v="1091" actId="404"/>
          <ac:spMkLst>
            <pc:docMk/>
            <pc:sldMk cId="2721033874" sldId="258"/>
            <ac:spMk id="70" creationId="{307357E9-F2BA-4E0C-C427-B5F33A2BC822}"/>
          </ac:spMkLst>
        </pc:spChg>
        <pc:spChg chg="mod">
          <ac:chgData name="James Hutchinson [jch233]" userId="0033b875-5cc3-4737-952c-3a06bb8a58cf" providerId="ADAL" clId="{0A0D2418-BC2C-411F-B66C-A1BF787D5897}" dt="2022-08-27T23:33:33.192" v="1140" actId="404"/>
          <ac:spMkLst>
            <pc:docMk/>
            <pc:sldMk cId="2721033874" sldId="258"/>
            <ac:spMk id="75" creationId="{A5DDE0D4-19CC-B56C-CCC5-6152E2A45F23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7" creationId="{73B3E104-EC5E-BCB9-8877-25CE76DA6D2C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8" creationId="{82E6CAF4-B28D-EE81-FE2F-C9B7F8220D37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79" creationId="{6644E695-5490-6C9C-27E2-B20AAEB50F66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0" creationId="{935319E1-AB40-D0ED-1906-F9449E87CF32}"/>
          </ac:spMkLst>
        </pc:spChg>
        <pc:spChg chg="mod">
          <ac:chgData name="James Hutchinson [jch233]" userId="0033b875-5cc3-4737-952c-3a06bb8a58cf" providerId="ADAL" clId="{0A0D2418-BC2C-411F-B66C-A1BF787D5897}" dt="2022-08-28T23:50:20.372" v="7957" actId="1036"/>
          <ac:spMkLst>
            <pc:docMk/>
            <pc:sldMk cId="2721033874" sldId="258"/>
            <ac:spMk id="81" creationId="{D9A802AB-0FD7-5B07-3F95-C011D8D5C9BF}"/>
          </ac:spMkLst>
        </pc:spChg>
        <pc:spChg chg="mod">
          <ac:chgData name="James Hutchinson [jch233]" userId="0033b875-5cc3-4737-952c-3a06bb8a58cf" providerId="ADAL" clId="{0A0D2418-BC2C-411F-B66C-A1BF787D5897}" dt="2022-08-31T11:18:57.597" v="8619" actId="1035"/>
          <ac:spMkLst>
            <pc:docMk/>
            <pc:sldMk cId="2721033874" sldId="258"/>
            <ac:spMk id="82" creationId="{FBD08827-4033-235B-CD9E-1AD2C21F5E59}"/>
          </ac:spMkLst>
        </pc:spChg>
      </pc:sldChg>
      <pc:sldChg chg="addSp delSp modSp add mod ord">
        <pc:chgData name="James Hutchinson [jch233]" userId="0033b875-5cc3-4737-952c-3a06bb8a58cf" providerId="ADAL" clId="{0A0D2418-BC2C-411F-B66C-A1BF787D5897}" dt="2022-08-29T01:19:52.642" v="8321" actId="20577"/>
        <pc:sldMkLst>
          <pc:docMk/>
          <pc:sldMk cId="4234658430" sldId="259"/>
        </pc:sldMkLst>
        <pc:spChg chg="add mod">
          <ac:chgData name="James Hutchinson [jch233]" userId="0033b875-5cc3-4737-952c-3a06bb8a58cf" providerId="ADAL" clId="{0A0D2418-BC2C-411F-B66C-A1BF787D5897}" dt="2022-08-28T10:28:12.290" v="1564" actId="1076"/>
          <ac:spMkLst>
            <pc:docMk/>
            <pc:sldMk cId="4234658430" sldId="259"/>
            <ac:spMk id="2" creationId="{305281F3-60B0-92BB-7D0E-06F6FF81D32B}"/>
          </ac:spMkLst>
        </pc:spChg>
        <pc:spChg chg="add mod">
          <ac:chgData name="James Hutchinson [jch233]" userId="0033b875-5cc3-4737-952c-3a06bb8a58cf" providerId="ADAL" clId="{0A0D2418-BC2C-411F-B66C-A1BF787D5897}" dt="2022-08-28T10:28:17.682" v="1565" actId="1076"/>
          <ac:spMkLst>
            <pc:docMk/>
            <pc:sldMk cId="4234658430" sldId="259"/>
            <ac:spMk id="3" creationId="{F71C8CB1-4EA2-418A-D308-A67E45BC45CE}"/>
          </ac:spMkLst>
        </pc:spChg>
        <pc:spChg chg="mod">
          <ac:chgData name="James Hutchinson [jch233]" userId="0033b875-5cc3-4737-952c-3a06bb8a58cf" providerId="ADAL" clId="{0A0D2418-BC2C-411F-B66C-A1BF787D5897}" dt="2022-08-28T10:28:44.322" v="1568" actId="14100"/>
          <ac:spMkLst>
            <pc:docMk/>
            <pc:sldMk cId="4234658430" sldId="259"/>
            <ac:spMk id="4" creationId="{E91DF987-4661-1BDB-E2E9-3FA199243223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6" creationId="{F5922433-C5B8-800B-F5C9-8F3D6EDFA64C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7" creationId="{C7C146C1-D1BB-668F-D094-96F86370315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8" creationId="{B9FF3BFA-5BD9-F6C8-E15C-D6BBC101E8C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9" creationId="{5E9EFF34-5341-4681-A1EC-62DACA09581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0" creationId="{9A79A027-DB53-5405-BE25-3E47815C747E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1" creationId="{8EE7034E-0381-E997-2FA6-2998B505A965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2" creationId="{634F20E0-17CA-2F84-1D2F-EF680A48AF7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3" creationId="{06F00DD8-17E7-E779-D188-F315AD460BF1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4" creationId="{F256ABB4-64B6-0662-3965-72A1C66E2A9F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15" creationId="{3A363EB3-07A6-4FE1-4070-E711081D49CD}"/>
          </ac:spMkLst>
        </pc:spChg>
        <pc:spChg chg="mod">
          <ac:chgData name="James Hutchinson [jch233]" userId="0033b875-5cc3-4737-952c-3a06bb8a58cf" providerId="ADAL" clId="{0A0D2418-BC2C-411F-B66C-A1BF787D5897}" dt="2022-08-28T10:27:54.003" v="1558" actId="14100"/>
          <ac:spMkLst>
            <pc:docMk/>
            <pc:sldMk cId="4234658430" sldId="259"/>
            <ac:spMk id="16" creationId="{B1A4C849-D9F8-2D2C-98AB-B360E4594BDF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17" creationId="{2076C6A8-9191-3943-E33E-B8E091962B68}"/>
          </ac:spMkLst>
        </pc:spChg>
        <pc:spChg chg="add mod ord">
          <ac:chgData name="James Hutchinson [jch233]" userId="0033b875-5cc3-4737-952c-3a06bb8a58cf" providerId="ADAL" clId="{0A0D2418-BC2C-411F-B66C-A1BF787D5897}" dt="2022-08-28T12:06:30.710" v="3772" actId="20577"/>
          <ac:spMkLst>
            <pc:docMk/>
            <pc:sldMk cId="4234658430" sldId="25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7T23:55:15.567" v="1319" actId="767"/>
          <ac:spMkLst>
            <pc:docMk/>
            <pc:sldMk cId="4234658430" sldId="259"/>
            <ac:spMk id="21" creationId="{71F75D50-5EFC-BCDC-CE55-DE2E2995315E}"/>
          </ac:spMkLst>
        </pc:spChg>
        <pc:spChg chg="add del mod">
          <ac:chgData name="James Hutchinson [jch233]" userId="0033b875-5cc3-4737-952c-3a06bb8a58cf" providerId="ADAL" clId="{0A0D2418-BC2C-411F-B66C-A1BF787D5897}" dt="2022-08-28T10:46:03.254" v="1682" actId="478"/>
          <ac:spMkLst>
            <pc:docMk/>
            <pc:sldMk cId="4234658430" sldId="259"/>
            <ac:spMk id="22" creationId="{E25C7C48-AC48-F46E-34C6-17437FC9244B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3" creationId="{F195A261-6B52-951E-C348-661C8E47B439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4" creationId="{074515EC-5A82-411F-C86A-1ADB5CE6F759}"/>
          </ac:spMkLst>
        </pc:spChg>
        <pc:spChg chg="add del mod">
          <ac:chgData name="James Hutchinson [jch233]" userId="0033b875-5cc3-4737-952c-3a06bb8a58cf" providerId="ADAL" clId="{0A0D2418-BC2C-411F-B66C-A1BF787D5897}" dt="2022-08-28T10:31:25.928" v="1609" actId="478"/>
          <ac:spMkLst>
            <pc:docMk/>
            <pc:sldMk cId="4234658430" sldId="259"/>
            <ac:spMk id="24" creationId="{92EAF229-4E85-313A-67B5-FAD12F3FCE97}"/>
          </ac:spMkLst>
        </pc:spChg>
        <pc:spChg chg="add mod">
          <ac:chgData name="James Hutchinson [jch233]" userId="0033b875-5cc3-4737-952c-3a06bb8a58cf" providerId="ADAL" clId="{0A0D2418-BC2C-411F-B66C-A1BF787D5897}" dt="2022-08-28T10:40:49.643" v="1673" actId="1076"/>
          <ac:spMkLst>
            <pc:docMk/>
            <pc:sldMk cId="4234658430" sldId="259"/>
            <ac:spMk id="25" creationId="{1C8E0819-CDA8-EAA5-4BAD-20584072369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5" creationId="{E12F6765-B0A3-4A09-0ABC-926F3EFDCEA0}"/>
          </ac:spMkLst>
        </pc:spChg>
        <pc:spChg chg="add mod">
          <ac:chgData name="James Hutchinson [jch233]" userId="0033b875-5cc3-4737-952c-3a06bb8a58cf" providerId="ADAL" clId="{0A0D2418-BC2C-411F-B66C-A1BF787D5897}" dt="2022-08-28T10:40:54.818" v="1674" actId="1076"/>
          <ac:spMkLst>
            <pc:docMk/>
            <pc:sldMk cId="4234658430" sldId="25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6" creationId="{4A3FD9B3-0C25-B66C-B597-A016EFCAD913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7" creationId="{1A3087AF-99D9-1CCF-831B-F2C3B9125810}"/>
          </ac:spMkLst>
        </pc:spChg>
        <pc:spChg chg="add mod">
          <ac:chgData name="James Hutchinson [jch233]" userId="0033b875-5cc3-4737-952c-3a06bb8a58cf" providerId="ADAL" clId="{0A0D2418-BC2C-411F-B66C-A1BF787D5897}" dt="2022-08-28T10:41:12.180" v="1677" actId="1035"/>
          <ac:spMkLst>
            <pc:docMk/>
            <pc:sldMk cId="4234658430" sldId="259"/>
            <ac:spMk id="27" creationId="{C44761C6-3C9D-0135-4AE7-74D5B4DC3962}"/>
          </ac:spMkLst>
        </pc:spChg>
        <pc:spChg chg="add mod">
          <ac:chgData name="James Hutchinson [jch233]" userId="0033b875-5cc3-4737-952c-3a06bb8a58cf" providerId="ADAL" clId="{0A0D2418-BC2C-411F-B66C-A1BF787D5897}" dt="2022-08-28T10:41:09.562" v="1676" actId="1076"/>
          <ac:spMkLst>
            <pc:docMk/>
            <pc:sldMk cId="4234658430" sldId="259"/>
            <ac:spMk id="28" creationId="{39C48A27-B95A-55DB-8D41-8C776C7E5094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8" creationId="{837BEF7F-F6BF-E0FB-8064-D1A5771BA03F}"/>
          </ac:spMkLst>
        </pc:spChg>
        <pc:spChg chg="add mod">
          <ac:chgData name="James Hutchinson [jch233]" userId="0033b875-5cc3-4737-952c-3a06bb8a58cf" providerId="ADAL" clId="{0A0D2418-BC2C-411F-B66C-A1BF787D5897}" dt="2022-08-28T10:38:20.881" v="1652" actId="14100"/>
          <ac:spMkLst>
            <pc:docMk/>
            <pc:sldMk cId="4234658430" sldId="259"/>
            <ac:spMk id="29" creationId="{855AEC94-17AA-ECBC-F855-71E70F6E6CA7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29" creationId="{F5AE6CD4-FB5D-140B-72BC-4E5820C186E2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0" creationId="{4E8ADF80-6D22-069A-4C83-EEAA58BD7E58}"/>
          </ac:spMkLst>
        </pc:spChg>
        <pc:spChg chg="add mod">
          <ac:chgData name="James Hutchinson [jch233]" userId="0033b875-5cc3-4737-952c-3a06bb8a58cf" providerId="ADAL" clId="{0A0D2418-BC2C-411F-B66C-A1BF787D5897}" dt="2022-08-28T10:41:20.114" v="1678" actId="1076"/>
          <ac:spMkLst>
            <pc:docMk/>
            <pc:sldMk cId="4234658430" sldId="259"/>
            <ac:spMk id="30" creationId="{CF989602-9C84-6043-FD13-A6B398E4FCEC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1" creationId="{1BCD4A56-0287-6F4C-6DFF-03F4D320D448}"/>
          </ac:spMkLst>
        </pc:spChg>
        <pc:spChg chg="del">
          <ac:chgData name="James Hutchinson [jch233]" userId="0033b875-5cc3-4737-952c-3a06bb8a58cf" providerId="ADAL" clId="{0A0D2418-BC2C-411F-B66C-A1BF787D5897}" dt="2022-08-27T23:46:35.411" v="1256" actId="478"/>
          <ac:spMkLst>
            <pc:docMk/>
            <pc:sldMk cId="4234658430" sldId="259"/>
            <ac:spMk id="31" creationId="{E353280C-1E00-05BC-25FF-B2B244E5B9F8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32" creationId="{C69F9E8F-7717-C1CC-5EE8-15593BE55D9E}"/>
          </ac:spMkLst>
        </pc:spChg>
        <pc:spChg chg="add del mod">
          <ac:chgData name="James Hutchinson [jch233]" userId="0033b875-5cc3-4737-952c-3a06bb8a58cf" providerId="ADAL" clId="{0A0D2418-BC2C-411F-B66C-A1BF787D5897}" dt="2022-08-28T10:38:10.189" v="1650" actId="478"/>
          <ac:spMkLst>
            <pc:docMk/>
            <pc:sldMk cId="4234658430" sldId="259"/>
            <ac:spMk id="35" creationId="{D652378C-DEAF-9727-28D0-C665C2A38B84}"/>
          </ac:spMkLst>
        </pc:spChg>
        <pc:spChg chg="mod">
          <ac:chgData name="James Hutchinson [jch233]" userId="0033b875-5cc3-4737-952c-3a06bb8a58cf" providerId="ADAL" clId="{0A0D2418-BC2C-411F-B66C-A1BF787D5897}" dt="2022-08-28T10:28:09.362" v="1563" actId="1076"/>
          <ac:spMkLst>
            <pc:docMk/>
            <pc:sldMk cId="4234658430" sldId="259"/>
            <ac:spMk id="41" creationId="{94E41234-B2E6-5D59-FD8D-E52702986355}"/>
          </ac:spMkLst>
        </pc:spChg>
        <pc:spChg chg="mod">
          <ac:chgData name="James Hutchinson [jch233]" userId="0033b875-5cc3-4737-952c-3a06bb8a58cf" providerId="ADAL" clId="{0A0D2418-BC2C-411F-B66C-A1BF787D5897}" dt="2022-08-28T10:28:07.114" v="1562" actId="1076"/>
          <ac:spMkLst>
            <pc:docMk/>
            <pc:sldMk cId="4234658430" sldId="259"/>
            <ac:spMk id="42" creationId="{6174A2AC-4742-1F35-BF73-F8DEDF727EE8}"/>
          </ac:spMkLst>
        </pc:spChg>
        <pc:spChg chg="mod">
          <ac:chgData name="James Hutchinson [jch233]" userId="0033b875-5cc3-4737-952c-3a06bb8a58cf" providerId="ADAL" clId="{0A0D2418-BC2C-411F-B66C-A1BF787D5897}" dt="2022-08-28T10:27:58.282" v="1559" actId="1076"/>
          <ac:spMkLst>
            <pc:docMk/>
            <pc:sldMk cId="4234658430" sldId="259"/>
            <ac:spMk id="43" creationId="{B47F8BD7-DFC3-3C75-D714-62ED5834C31D}"/>
          </ac:spMkLst>
        </pc:spChg>
        <pc:spChg chg="mod">
          <ac:chgData name="James Hutchinson [jch233]" userId="0033b875-5cc3-4737-952c-3a06bb8a58cf" providerId="ADAL" clId="{0A0D2418-BC2C-411F-B66C-A1BF787D5897}" dt="2022-08-28T10:47:19.064" v="1697" actId="1076"/>
          <ac:spMkLst>
            <pc:docMk/>
            <pc:sldMk cId="4234658430" sldId="259"/>
            <ac:spMk id="45" creationId="{6D95BADE-6071-030E-4499-B2BCFB8CD14E}"/>
          </ac:spMkLst>
        </pc:spChg>
        <pc:spChg chg="mod">
          <ac:chgData name="James Hutchinson [jch233]" userId="0033b875-5cc3-4737-952c-3a06bb8a58cf" providerId="ADAL" clId="{0A0D2418-BC2C-411F-B66C-A1BF787D5897}" dt="2022-08-28T10:50:20.941" v="1828" actId="20577"/>
          <ac:spMkLst>
            <pc:docMk/>
            <pc:sldMk cId="4234658430" sldId="259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23:29.540" v="2794" actId="20577"/>
          <ac:spMkLst>
            <pc:docMk/>
            <pc:sldMk cId="4234658430" sldId="259"/>
            <ac:spMk id="50" creationId="{F6A36CBD-3778-F2EF-39C7-5B742CEE1E37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52" creationId="{7215F72D-8FB3-12DF-52C7-2C8B8C20203C}"/>
          </ac:spMkLst>
        </pc:spChg>
        <pc:spChg chg="add del">
          <ac:chgData name="James Hutchinson [jch233]" userId="0033b875-5cc3-4737-952c-3a06bb8a58cf" providerId="ADAL" clId="{0A0D2418-BC2C-411F-B66C-A1BF787D5897}" dt="2022-08-27T23:59:13.526" v="1402" actId="11529"/>
          <ac:spMkLst>
            <pc:docMk/>
            <pc:sldMk cId="4234658430" sldId="259"/>
            <ac:spMk id="52" creationId="{7C914185-AF2F-5226-EDA9-AFCE17671844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53" creationId="{105C439F-7CE9-CD80-1088-3627CACB7312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54" creationId="{61832D07-EB56-00C5-57C0-22C8B90127E0}"/>
          </ac:spMkLst>
        </pc:spChg>
        <pc:spChg chg="add del mod">
          <ac:chgData name="James Hutchinson [jch233]" userId="0033b875-5cc3-4737-952c-3a06bb8a58cf" providerId="ADAL" clId="{0A0D2418-BC2C-411F-B66C-A1BF787D5897}" dt="2022-08-28T10:47:15.336" v="1696" actId="478"/>
          <ac:spMkLst>
            <pc:docMk/>
            <pc:sldMk cId="4234658430" sldId="259"/>
            <ac:spMk id="55" creationId="{041A6D04-56DA-B0E7-B63D-B65CD4308045}"/>
          </ac:spMkLst>
        </pc:spChg>
        <pc:spChg chg="add del mod">
          <ac:chgData name="James Hutchinson [jch233]" userId="0033b875-5cc3-4737-952c-3a06bb8a58cf" providerId="ADAL" clId="{0A0D2418-BC2C-411F-B66C-A1BF787D5897}" dt="2022-08-28T10:45:49.223" v="1679" actId="478"/>
          <ac:spMkLst>
            <pc:docMk/>
            <pc:sldMk cId="4234658430" sldId="259"/>
            <ac:spMk id="56" creationId="{F80A8290-D971-CCE7-D262-CD1FBD2A9514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7" creationId="{936B0987-A41B-F6DE-A685-D89496683FA6}"/>
          </ac:spMkLst>
        </pc:spChg>
        <pc:spChg chg="add mod">
          <ac:chgData name="James Hutchinson [jch233]" userId="0033b875-5cc3-4737-952c-3a06bb8a58cf" providerId="ADAL" clId="{0A0D2418-BC2C-411F-B66C-A1BF787D5897}" dt="2022-08-28T11:24:17.722" v="2856" actId="1035"/>
          <ac:spMkLst>
            <pc:docMk/>
            <pc:sldMk cId="4234658430" sldId="259"/>
            <ac:spMk id="57" creationId="{DB39C732-CD42-63E2-F041-2B7F77C2CBBB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58" creationId="{1C23708F-90D4-573E-1B0A-F824C570377C}"/>
          </ac:spMkLst>
        </pc:spChg>
        <pc:spChg chg="add mod">
          <ac:chgData name="James Hutchinson [jch233]" userId="0033b875-5cc3-4737-952c-3a06bb8a58cf" providerId="ADAL" clId="{0A0D2418-BC2C-411F-B66C-A1BF787D5897}" dt="2022-08-28T11:23:31.989" v="2798" actId="20577"/>
          <ac:spMkLst>
            <pc:docMk/>
            <pc:sldMk cId="4234658430" sldId="259"/>
            <ac:spMk id="60" creationId="{F0962CBB-FFD4-130B-DC92-0903C2372AC8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1" creationId="{83C25AFD-3021-C54E-68A2-179F3A9C18DB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1" creationId="{AC686C84-F4EC-3A8C-A907-B695F9E86749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2" creationId="{4E0F531D-B65A-7F11-B8CF-89DDEF6E30D7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2" creationId="{87B51AFF-9282-4CFA-60E7-593C819A543D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3" creationId="{1C75EFB1-EA70-54F7-F128-2B5A9C2BF795}"/>
          </ac:spMkLst>
        </pc:spChg>
        <pc:spChg chg="add del mod">
          <ac:chgData name="James Hutchinson [jch233]" userId="0033b875-5cc3-4737-952c-3a06bb8a58cf" providerId="ADAL" clId="{0A0D2418-BC2C-411F-B66C-A1BF787D5897}" dt="2022-08-28T00:03:00.642" v="1505"/>
          <ac:spMkLst>
            <pc:docMk/>
            <pc:sldMk cId="4234658430" sldId="259"/>
            <ac:spMk id="63" creationId="{8D9ABBB1-E508-7428-7220-5178209D3DD3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4" creationId="{3226FD9D-E091-AD1B-1B1F-6E81EC7E8270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4" creationId="{7E3453AB-4420-CB1A-F3B1-71A9BC8D3B31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5" creationId="{50F6A4F3-1349-62EC-230E-F14F0E83F964}"/>
          </ac:spMkLst>
        </pc:spChg>
        <pc:spChg chg="add mod">
          <ac:chgData name="James Hutchinson [jch233]" userId="0033b875-5cc3-4737-952c-3a06bb8a58cf" providerId="ADAL" clId="{0A0D2418-BC2C-411F-B66C-A1BF787D5897}" dt="2022-08-28T11:23:34.507" v="2802" actId="20577"/>
          <ac:spMkLst>
            <pc:docMk/>
            <pc:sldMk cId="4234658430" sldId="259"/>
            <ac:spMk id="67" creationId="{E79E2F97-02D0-905B-E63F-F035C8A9D2B8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8" creationId="{22531A34-386D-8E27-A333-85139EA7F2FF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8" creationId="{E2018512-ADA4-2ED0-3983-D091825C9A57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69" creationId="{B4BEE0D3-8750-EE83-1466-3F8372A6F50C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69" creationId="{BD68A6BB-1270-EEC5-452C-01AB320E2D4E}"/>
          </ac:spMkLst>
        </pc:spChg>
        <pc:spChg chg="add del mod">
          <ac:chgData name="James Hutchinson [jch233]" userId="0033b875-5cc3-4737-952c-3a06bb8a58cf" providerId="ADAL" clId="{0A0D2418-BC2C-411F-B66C-A1BF787D5897}" dt="2022-08-28T00:02:58.986" v="1503"/>
          <ac:spMkLst>
            <pc:docMk/>
            <pc:sldMk cId="4234658430" sldId="259"/>
            <ac:spMk id="70" creationId="{39498099-99ED-46A6-4BB3-E028A69E5B4D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0" creationId="{D77E4056-9913-CC06-4456-B70853CA7A2B}"/>
          </ac:spMkLst>
        </pc:spChg>
        <pc:spChg chg="add del mod">
          <ac:chgData name="James Hutchinson [jch233]" userId="0033b875-5cc3-4737-952c-3a06bb8a58cf" providerId="ADAL" clId="{0A0D2418-BC2C-411F-B66C-A1BF787D5897}" dt="2022-08-28T00:04:45.243" v="1525" actId="478"/>
          <ac:spMkLst>
            <pc:docMk/>
            <pc:sldMk cId="4234658430" sldId="259"/>
            <ac:spMk id="71" creationId="{47B5F791-5371-4B89-34B8-679229141597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1" creationId="{9EFEB6FD-7CD0-14DD-DC2B-1A9F10B4A998}"/>
          </ac:spMkLst>
        </pc:spChg>
        <pc:spChg chg="add del mod">
          <ac:chgData name="James Hutchinson [jch233]" userId="0033b875-5cc3-4737-952c-3a06bb8a58cf" providerId="ADAL" clId="{0A0D2418-BC2C-411F-B66C-A1BF787D5897}" dt="2022-08-28T00:04:43.337" v="1524" actId="478"/>
          <ac:spMkLst>
            <pc:docMk/>
            <pc:sldMk cId="4234658430" sldId="259"/>
            <ac:spMk id="72" creationId="{3661814C-CFB9-3597-B582-94C7BCD9E2C8}"/>
          </ac:spMkLst>
        </pc:spChg>
        <pc:spChg chg="add del mod">
          <ac:chgData name="James Hutchinson [jch233]" userId="0033b875-5cc3-4737-952c-3a06bb8a58cf" providerId="ADAL" clId="{0A0D2418-BC2C-411F-B66C-A1BF787D5897}" dt="2022-08-28T00:54:44.493" v="1551"/>
          <ac:spMkLst>
            <pc:docMk/>
            <pc:sldMk cId="4234658430" sldId="259"/>
            <ac:spMk id="73" creationId="{F78ECE90-CA45-17A8-4675-F68406EA3D52}"/>
          </ac:spMkLst>
        </pc:spChg>
        <pc:spChg chg="add mod">
          <ac:chgData name="James Hutchinson [jch233]" userId="0033b875-5cc3-4737-952c-3a06bb8a58cf" providerId="ADAL" clId="{0A0D2418-BC2C-411F-B66C-A1BF787D5897}" dt="2022-08-28T11:23:41.961" v="2814" actId="20577"/>
          <ac:spMkLst>
            <pc:docMk/>
            <pc:sldMk cId="4234658430" sldId="259"/>
            <ac:spMk id="74" creationId="{EB35AF8B-899E-A0A9-492D-936DA2252034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5" creationId="{B1DB9513-F541-72D8-D714-8D0AF7396620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6" creationId="{11C963E5-1E72-4184-4950-461202EBEEF1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7" creationId="{97DA175E-6C6D-D543-8ABD-B1C52E321158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78" creationId="{F8513940-3825-21BA-A875-DA76CB820EF8}"/>
          </ac:spMkLst>
        </pc:spChg>
        <pc:spChg chg="add mod">
          <ac:chgData name="James Hutchinson [jch233]" userId="0033b875-5cc3-4737-952c-3a06bb8a58cf" providerId="ADAL" clId="{0A0D2418-BC2C-411F-B66C-A1BF787D5897}" dt="2022-08-28T11:23:39.510" v="2810" actId="20577"/>
          <ac:spMkLst>
            <pc:docMk/>
            <pc:sldMk cId="4234658430" sldId="259"/>
            <ac:spMk id="81" creationId="{56DB3356-D56D-C27C-6167-7E15ADCC6E2F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2" creationId="{C6FDF11A-7BC1-03DB-5D70-C36E61AEACEF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3" creationId="{B8CA7F78-5776-0BD7-90F4-3A5C9914283A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4" creationId="{A7C1E084-F5A0-7FB7-5AAB-36FC54D50F6D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5" creationId="{2B7B7019-4E17-E8FE-254B-4DDB22BAC06E}"/>
          </ac:spMkLst>
        </pc:spChg>
        <pc:spChg chg="add mod">
          <ac:chgData name="James Hutchinson [jch233]" userId="0033b875-5cc3-4737-952c-3a06bb8a58cf" providerId="ADAL" clId="{0A0D2418-BC2C-411F-B66C-A1BF787D5897}" dt="2022-08-28T11:23:37.054" v="2806" actId="20577"/>
          <ac:spMkLst>
            <pc:docMk/>
            <pc:sldMk cId="4234658430" sldId="259"/>
            <ac:spMk id="88" creationId="{9C2A6EF2-DA53-BE05-F41C-DC3F1CC54F78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89" creationId="{1BC92795-8EC5-166D-21D0-81C481EDA763}"/>
          </ac:spMkLst>
        </pc:spChg>
        <pc:spChg chg="add mod">
          <ac:chgData name="James Hutchinson [jch233]" userId="0033b875-5cc3-4737-952c-3a06bb8a58cf" providerId="ADAL" clId="{0A0D2418-BC2C-411F-B66C-A1BF787D5897}" dt="2022-08-28T10:53:18.867" v="1983" actId="1036"/>
          <ac:spMkLst>
            <pc:docMk/>
            <pc:sldMk cId="4234658430" sldId="259"/>
            <ac:spMk id="90" creationId="{5AA62D4C-24FC-7B92-24B6-A0AC70661C80}"/>
          </ac:spMkLst>
        </pc:spChg>
        <pc:spChg chg="add mod">
          <ac:chgData name="James Hutchinson [jch233]" userId="0033b875-5cc3-4737-952c-3a06bb8a58cf" providerId="ADAL" clId="{0A0D2418-BC2C-411F-B66C-A1BF787D5897}" dt="2022-08-28T10:49:43.760" v="1822" actId="1076"/>
          <ac:spMkLst>
            <pc:docMk/>
            <pc:sldMk cId="4234658430" sldId="259"/>
            <ac:spMk id="91" creationId="{C38412E6-BEC4-546E-E876-46DBC37D8BF2}"/>
          </ac:spMkLst>
        </pc:spChg>
        <pc:spChg chg="add mod">
          <ac:chgData name="James Hutchinson [jch233]" userId="0033b875-5cc3-4737-952c-3a06bb8a58cf" providerId="ADAL" clId="{0A0D2418-BC2C-411F-B66C-A1BF787D5897}" dt="2022-08-29T01:19:52.642" v="8321" actId="20577"/>
          <ac:spMkLst>
            <pc:docMk/>
            <pc:sldMk cId="4234658430" sldId="259"/>
            <ac:spMk id="92" creationId="{71BAE9F3-EC3E-701A-4557-BB9D1B1F01DD}"/>
          </ac:spMkLst>
        </pc:spChg>
        <pc:spChg chg="add mod">
          <ac:chgData name="James Hutchinson [jch233]" userId="0033b875-5cc3-4737-952c-3a06bb8a58cf" providerId="ADAL" clId="{0A0D2418-BC2C-411F-B66C-A1BF787D5897}" dt="2022-08-28T10:52:41.650" v="1969" actId="1076"/>
          <ac:spMkLst>
            <pc:docMk/>
            <pc:sldMk cId="4234658430" sldId="259"/>
            <ac:spMk id="93" creationId="{DDDF3AAA-C982-3FF1-9ECB-8B9200C6AC95}"/>
          </ac:spMkLst>
        </pc:spChg>
        <pc:spChg chg="add mod">
          <ac:chgData name="James Hutchinson [jch233]" userId="0033b875-5cc3-4737-952c-3a06bb8a58cf" providerId="ADAL" clId="{0A0D2418-BC2C-411F-B66C-A1BF787D5897}" dt="2022-08-28T10:52:29.729" v="1966" actId="1076"/>
          <ac:spMkLst>
            <pc:docMk/>
            <pc:sldMk cId="4234658430" sldId="259"/>
            <ac:spMk id="94" creationId="{0BCC5ADC-52C7-CE7B-60C0-9BB8579272BF}"/>
          </ac:spMkLst>
        </pc:spChg>
        <pc:spChg chg="add del mod">
          <ac:chgData name="James Hutchinson [jch233]" userId="0033b875-5cc3-4737-952c-3a06bb8a58cf" providerId="ADAL" clId="{0A0D2418-BC2C-411F-B66C-A1BF787D5897}" dt="2022-08-28T11:24:37.809" v="2873" actId="478"/>
          <ac:spMkLst>
            <pc:docMk/>
            <pc:sldMk cId="4234658430" sldId="259"/>
            <ac:spMk id="95" creationId="{23C6C224-3D01-4759-6BE9-1A8E2C736B68}"/>
          </ac:spMkLst>
        </pc:sp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8" creationId="{C58A415B-AE61-52B9-FB0C-773B15E61DD4}"/>
          </ac:cxnSpMkLst>
        </pc:cxnChg>
        <pc:cxnChg chg="mod">
          <ac:chgData name="James Hutchinson [jch233]" userId="0033b875-5cc3-4737-952c-3a06bb8a58cf" providerId="ADAL" clId="{0A0D2418-BC2C-411F-B66C-A1BF787D5897}" dt="2022-08-28T10:27:54.003" v="1558" actId="14100"/>
          <ac:cxnSpMkLst>
            <pc:docMk/>
            <pc:sldMk cId="4234658430" sldId="259"/>
            <ac:cxnSpMk id="19" creationId="{7CB85A3F-07BD-BA41-D5D8-0781960AD763}"/>
          </ac:cxnSpMkLst>
        </pc:cxnChg>
        <pc:cxnChg chg="del mod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3" creationId="{7AAC3777-05CB-D9AE-CF46-7A6D7227EE78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3" creationId="{8A36430C-103D-6F0B-0EED-878272B69852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4" creationId="{79C97792-ECE2-3B1F-FEBD-F5525DD12A3A}"/>
          </ac:cxnSpMkLst>
        </pc:cxnChg>
        <pc:cxnChg chg="add del mod">
          <ac:chgData name="James Hutchinson [jch233]" userId="0033b875-5cc3-4737-952c-3a06bb8a58cf" providerId="ADAL" clId="{0A0D2418-BC2C-411F-B66C-A1BF787D5897}" dt="2022-08-28T10:38:10.189" v="1650" actId="478"/>
          <ac:cxnSpMkLst>
            <pc:docMk/>
            <pc:sldMk cId="4234658430" sldId="259"/>
            <ac:cxnSpMk id="34" creationId="{AC384FF3-C4A9-E89C-38E4-1AD5B5B9EBE6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36" creationId="{F77FFA87-72C8-7A95-86FC-99E34D7868F4}"/>
          </ac:cxnSpMkLst>
        </pc:cxnChg>
        <pc:cxnChg chg="del">
          <ac:chgData name="James Hutchinson [jch233]" userId="0033b875-5cc3-4737-952c-3a06bb8a58cf" providerId="ADAL" clId="{0A0D2418-BC2C-411F-B66C-A1BF787D5897}" dt="2022-08-27T23:46:35.411" v="1256" actId="478"/>
          <ac:cxnSpMkLst>
            <pc:docMk/>
            <pc:sldMk cId="4234658430" sldId="259"/>
            <ac:cxnSpMk id="37" creationId="{EF2C6E8A-9115-330C-4C22-8D763455F935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38" creationId="{FFB52122-A4CD-BCA9-4996-B1EEFE9C910A}"/>
          </ac:cxnSpMkLst>
        </pc:cxnChg>
        <pc:cxnChg chg="add mod">
          <ac:chgData name="James Hutchinson [jch233]" userId="0033b875-5cc3-4737-952c-3a06bb8a58cf" providerId="ADAL" clId="{0A0D2418-BC2C-411F-B66C-A1BF787D5897}" dt="2022-08-28T11:24:17.722" v="2856" actId="1035"/>
          <ac:cxnSpMkLst>
            <pc:docMk/>
            <pc:sldMk cId="4234658430" sldId="259"/>
            <ac:cxnSpMk id="58" creationId="{237A22F1-3D2C-4320-3758-059D8705DF40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59" creationId="{2B849963-4E26-84AF-9D40-FCA49887F383}"/>
          </ac:cxnSpMkLst>
        </pc:cxnChg>
        <pc:cxnChg chg="add mod">
          <ac:chgData name="James Hutchinson [jch233]" userId="0033b875-5cc3-4737-952c-3a06bb8a58cf" providerId="ADAL" clId="{0A0D2418-BC2C-411F-B66C-A1BF787D5897}" dt="2022-08-28T11:24:17.722" v="2856" actId="1035"/>
          <ac:cxnSpMkLst>
            <pc:docMk/>
            <pc:sldMk cId="4234658430" sldId="259"/>
            <ac:cxnSpMk id="59" creationId="{898180C1-8A8F-98FF-072D-7E93B3454A5F}"/>
          </ac:cxnSpMkLst>
        </pc:cxnChg>
        <pc:cxnChg chg="add del mod">
          <ac:chgData name="James Hutchinson [jch233]" userId="0033b875-5cc3-4737-952c-3a06bb8a58cf" providerId="ADAL" clId="{0A0D2418-BC2C-411F-B66C-A1BF787D5897}" dt="2022-08-28T00:03:00.642" v="1505"/>
          <ac:cxnSpMkLst>
            <pc:docMk/>
            <pc:sldMk cId="4234658430" sldId="259"/>
            <ac:cxnSpMk id="60" creationId="{EBF4FBFE-53D9-7B5E-1BA7-14F65922D649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65" creationId="{7780D463-F824-0A42-0F8F-2415E17FBD24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66" creationId="{58CC43DE-7D5F-3B40-9E36-D250005CFA53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6" creationId="{9F07AA2B-8B01-5B9C-D387-868C7EE83B3C}"/>
          </ac:cxnSpMkLst>
        </pc:cxnChg>
        <pc:cxnChg chg="add del mod">
          <ac:chgData name="James Hutchinson [jch233]" userId="0033b875-5cc3-4737-952c-3a06bb8a58cf" providerId="ADAL" clId="{0A0D2418-BC2C-411F-B66C-A1BF787D5897}" dt="2022-08-28T00:02:58.986" v="1503"/>
          <ac:cxnSpMkLst>
            <pc:docMk/>
            <pc:sldMk cId="4234658430" sldId="259"/>
            <ac:cxnSpMk id="67" creationId="{8E29F607-1D48-D517-3353-2B30E53A7F32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72" creationId="{7B1D6E84-3880-5294-9318-902C2183F5F9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73" creationId="{BA2666AB-13D8-F770-E886-7D373996308F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79" creationId="{0DC14443-0C59-07FE-5D2D-CD9AE5F8B72F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80" creationId="{C85B8B73-B3D1-4873-4A19-65D3A3EA29E9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86" creationId="{B4F791C0-3A09-B030-73E9-2883AFEDD204}"/>
          </ac:cxnSpMkLst>
        </pc:cxnChg>
        <pc:cxnChg chg="add mod">
          <ac:chgData name="James Hutchinson [jch233]" userId="0033b875-5cc3-4737-952c-3a06bb8a58cf" providerId="ADAL" clId="{0A0D2418-BC2C-411F-B66C-A1BF787D5897}" dt="2022-08-28T10:53:18.867" v="1983" actId="1036"/>
          <ac:cxnSpMkLst>
            <pc:docMk/>
            <pc:sldMk cId="4234658430" sldId="259"/>
            <ac:cxnSpMk id="87" creationId="{38AA559C-9358-F664-F464-0975BC61339A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8T11:52:39.672" v="3361" actId="1076"/>
        <pc:sldMkLst>
          <pc:docMk/>
          <pc:sldMk cId="1154653388" sldId="260"/>
        </pc:sldMkLst>
        <pc:spChg chg="add mod">
          <ac:chgData name="James Hutchinson [jch233]" userId="0033b875-5cc3-4737-952c-3a06bb8a58cf" providerId="ADAL" clId="{0A0D2418-BC2C-411F-B66C-A1BF787D5897}" dt="2022-08-28T11:04:29.333" v="2187" actId="1038"/>
          <ac:spMkLst>
            <pc:docMk/>
            <pc:sldMk cId="1154653388" sldId="260"/>
            <ac:spMk id="6" creationId="{9F85E7EE-BDF3-5E8F-FED0-36D77351DB8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17" creationId="{2076C6A8-9191-3943-E33E-B8E091962B68}"/>
          </ac:spMkLst>
        </pc:spChg>
        <pc:spChg chg="mod">
          <ac:chgData name="James Hutchinson [jch233]" userId="0033b875-5cc3-4737-952c-3a06bb8a58cf" providerId="ADAL" clId="{0A0D2418-BC2C-411F-B66C-A1BF787D5897}" dt="2022-08-28T11:23:22.738" v="2790" actId="20577"/>
          <ac:spMkLst>
            <pc:docMk/>
            <pc:sldMk cId="1154653388" sldId="260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0:54:31.674" v="1994" actId="1076"/>
          <ac:spMkLst>
            <pc:docMk/>
            <pc:sldMk cId="1154653388" sldId="260"/>
            <ac:spMk id="29" creationId="{855AEC94-17AA-ECBC-F855-71E70F6E6CA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32" creationId="{C69F9E8F-7717-C1CC-5EE8-15593BE55D9E}"/>
          </ac:spMkLst>
        </pc:spChg>
        <pc:spChg chg="mod">
          <ac:chgData name="James Hutchinson [jch233]" userId="0033b875-5cc3-4737-952c-3a06bb8a58cf" providerId="ADAL" clId="{0A0D2418-BC2C-411F-B66C-A1BF787D5897}" dt="2022-08-28T10:54:18.479" v="1992" actId="20577"/>
          <ac:spMkLst>
            <pc:docMk/>
            <pc:sldMk cId="1154653388" sldId="260"/>
            <ac:spMk id="49" creationId="{E9004F15-7984-93B8-F12A-C8279E218F2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0" creationId="{F6A36CBD-3778-F2EF-39C7-5B742CEE1E3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2" creationId="{7215F72D-8FB3-12DF-52C7-2C8B8C20203C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3" creationId="{105C439F-7CE9-CD80-1088-3627CACB7312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4" creationId="{61832D07-EB56-00C5-57C0-22C8B90127E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57" creationId="{DB39C732-CD42-63E2-F041-2B7F77C2CBB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0" creationId="{F0962CBB-FFD4-130B-DC92-0903C2372AC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1" creationId="{AC686C84-F4EC-3A8C-A907-B695F9E86749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2" creationId="{4E0F531D-B65A-7F11-B8CF-89DDEF6E30D7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3" creationId="{1C75EFB1-EA70-54F7-F128-2B5A9C2BF795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4" creationId="{7E3453AB-4420-CB1A-F3B1-71A9BC8D3B31}"/>
          </ac:spMkLst>
        </pc:spChg>
        <pc:spChg chg="del mod">
          <ac:chgData name="James Hutchinson [jch233]" userId="0033b875-5cc3-4737-952c-3a06bb8a58cf" providerId="ADAL" clId="{0A0D2418-BC2C-411F-B66C-A1BF787D5897}" dt="2022-08-28T10:55:34.308" v="2019" actId="478"/>
          <ac:spMkLst>
            <pc:docMk/>
            <pc:sldMk cId="1154653388" sldId="260"/>
            <ac:spMk id="67" creationId="{E79E2F97-02D0-905B-E63F-F035C8A9D2B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8" creationId="{22531A34-386D-8E27-A333-85139EA7F2F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69" creationId="{BD68A6BB-1270-EEC5-452C-01AB320E2D4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0" creationId="{D77E4056-9913-CC06-4456-B70853CA7A2B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1" creationId="{9EFEB6FD-7CD0-14DD-DC2B-1A9F10B4A99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4" creationId="{EB35AF8B-899E-A0A9-492D-936DA2252034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5" creationId="{B1DB9513-F541-72D8-D714-8D0AF7396620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6" creationId="{11C963E5-1E72-4184-4950-461202EBEEF1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7" creationId="{97DA175E-6C6D-D543-8ABD-B1C52E32115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78" creationId="{F8513940-3825-21BA-A875-DA76CB820EF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1" creationId="{56DB3356-D56D-C27C-6167-7E15ADCC6E2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2" creationId="{C6FDF11A-7BC1-03DB-5D70-C36E61AEACEF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3" creationId="{B8CA7F78-5776-0BD7-90F4-3A5C9914283A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4" creationId="{A7C1E084-F5A0-7FB7-5AAB-36FC54D50F6D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5" creationId="{2B7B7019-4E17-E8FE-254B-4DDB22BAC06E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8" creationId="{9C2A6EF2-DA53-BE05-F41C-DC3F1CC54F78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89" creationId="{1BC92795-8EC5-166D-21D0-81C481EDA763}"/>
          </ac:spMkLst>
        </pc:spChg>
        <pc:spChg chg="del mod">
          <ac:chgData name="James Hutchinson [jch233]" userId="0033b875-5cc3-4737-952c-3a06bb8a58cf" providerId="ADAL" clId="{0A0D2418-BC2C-411F-B66C-A1BF787D5897}" dt="2022-08-28T10:55:37.976" v="2020" actId="478"/>
          <ac:spMkLst>
            <pc:docMk/>
            <pc:sldMk cId="1154653388" sldId="260"/>
            <ac:spMk id="90" creationId="{5AA62D4C-24FC-7B92-24B6-A0AC70661C80}"/>
          </ac:spMkLst>
        </pc:spChg>
        <pc:spChg chg="del">
          <ac:chgData name="James Hutchinson [jch233]" userId="0033b875-5cc3-4737-952c-3a06bb8a58cf" providerId="ADAL" clId="{0A0D2418-BC2C-411F-B66C-A1BF787D5897}" dt="2022-08-28T10:54:49.453" v="1995" actId="478"/>
          <ac:spMkLst>
            <pc:docMk/>
            <pc:sldMk cId="1154653388" sldId="260"/>
            <ac:spMk id="91" creationId="{C38412E6-BEC4-546E-E876-46DBC37D8BF2}"/>
          </ac:spMkLst>
        </pc:spChg>
        <pc:spChg chg="del">
          <ac:chgData name="James Hutchinson [jch233]" userId="0033b875-5cc3-4737-952c-3a06bb8a58cf" providerId="ADAL" clId="{0A0D2418-BC2C-411F-B66C-A1BF787D5897}" dt="2022-08-28T10:54:50.820" v="1996" actId="478"/>
          <ac:spMkLst>
            <pc:docMk/>
            <pc:sldMk cId="1154653388" sldId="260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0:55:39.775" v="2021" actId="478"/>
          <ac:spMkLst>
            <pc:docMk/>
            <pc:sldMk cId="1154653388" sldId="260"/>
            <ac:spMk id="93" creationId="{DDDF3AAA-C982-3FF1-9ECB-8B9200C6AC95}"/>
          </ac:spMkLst>
        </pc:spChg>
        <pc:spChg chg="del">
          <ac:chgData name="James Hutchinson [jch233]" userId="0033b875-5cc3-4737-952c-3a06bb8a58cf" providerId="ADAL" clId="{0A0D2418-BC2C-411F-B66C-A1BF787D5897}" dt="2022-08-28T10:54:24.140" v="1993" actId="478"/>
          <ac:spMkLst>
            <pc:docMk/>
            <pc:sldMk cId="1154653388" sldId="260"/>
            <ac:spMk id="94" creationId="{0BCC5ADC-52C7-CE7B-60C0-9BB8579272BF}"/>
          </ac:spMkLst>
        </pc:spChg>
        <pc:spChg chg="add mod">
          <ac:chgData name="James Hutchinson [jch233]" userId="0033b875-5cc3-4737-952c-3a06bb8a58cf" providerId="ADAL" clId="{0A0D2418-BC2C-411F-B66C-A1BF787D5897}" dt="2022-08-28T11:05:09.394" v="2202" actId="14100"/>
          <ac:spMkLst>
            <pc:docMk/>
            <pc:sldMk cId="1154653388" sldId="260"/>
            <ac:spMk id="95" creationId="{0470D0ED-FB85-A522-73A6-0A31C6675E17}"/>
          </ac:spMkLst>
        </pc:spChg>
        <pc:spChg chg="add mod">
          <ac:chgData name="James Hutchinson [jch233]" userId="0033b875-5cc3-4737-952c-3a06bb8a58cf" providerId="ADAL" clId="{0A0D2418-BC2C-411F-B66C-A1BF787D5897}" dt="2022-08-28T11:05:59.590" v="2231" actId="403"/>
          <ac:spMkLst>
            <pc:docMk/>
            <pc:sldMk cId="1154653388" sldId="260"/>
            <ac:spMk id="96" creationId="{2384F5D7-5CE7-64A8-B4A1-95E113A774A4}"/>
          </ac:spMkLst>
        </pc:spChg>
        <pc:spChg chg="add mod">
          <ac:chgData name="James Hutchinson [jch233]" userId="0033b875-5cc3-4737-952c-3a06bb8a58cf" providerId="ADAL" clId="{0A0D2418-BC2C-411F-B66C-A1BF787D5897}" dt="2022-08-28T11:52:39.672" v="3361" actId="1076"/>
          <ac:spMkLst>
            <pc:docMk/>
            <pc:sldMk cId="1154653388" sldId="260"/>
            <ac:spMk id="97" creationId="{229E48EB-2D23-0235-7FE1-C619120F8938}"/>
          </ac:spMkLst>
        </pc:spChg>
        <pc:spChg chg="add mod">
          <ac:chgData name="James Hutchinson [jch233]" userId="0033b875-5cc3-4737-952c-3a06bb8a58cf" providerId="ADAL" clId="{0A0D2418-BC2C-411F-B66C-A1BF787D5897}" dt="2022-08-28T11:52:37.064" v="3360" actId="1076"/>
          <ac:spMkLst>
            <pc:docMk/>
            <pc:sldMk cId="1154653388" sldId="260"/>
            <ac:spMk id="105" creationId="{8C2128BD-EC8F-2FDB-B211-4E68BD7302D7}"/>
          </ac:spMkLst>
        </pc:spChg>
        <pc:spChg chg="add mod">
          <ac:chgData name="James Hutchinson [jch233]" userId="0033b875-5cc3-4737-952c-3a06bb8a58cf" providerId="ADAL" clId="{0A0D2418-BC2C-411F-B66C-A1BF787D5897}" dt="2022-08-28T11:05:44.449" v="2216" actId="1076"/>
          <ac:spMkLst>
            <pc:docMk/>
            <pc:sldMk cId="1154653388" sldId="260"/>
            <ac:spMk id="106" creationId="{89652AB0-D873-A317-00A9-3E87F9918F17}"/>
          </ac:spMkLst>
        </pc:spChg>
        <pc:spChg chg="add mod">
          <ac:chgData name="James Hutchinson [jch233]" userId="0033b875-5cc3-4737-952c-3a06bb8a58cf" providerId="ADAL" clId="{0A0D2418-BC2C-411F-B66C-A1BF787D5897}" dt="2022-08-28T11:05:47.404" v="2222" actId="20577"/>
          <ac:spMkLst>
            <pc:docMk/>
            <pc:sldMk cId="1154653388" sldId="260"/>
            <ac:spMk id="107" creationId="{0DA6E36D-0479-F64A-ADD3-0E340F9E583A}"/>
          </ac:spMkLst>
        </pc:spChg>
        <pc:cxnChg chg="add mod">
          <ac:chgData name="James Hutchinson [jch233]" userId="0033b875-5cc3-4737-952c-3a06bb8a58cf" providerId="ADAL" clId="{0A0D2418-BC2C-411F-B66C-A1BF787D5897}" dt="2022-08-28T11:04:29.333" v="2187" actId="1038"/>
          <ac:cxnSpMkLst>
            <pc:docMk/>
            <pc:sldMk cId="1154653388" sldId="260"/>
            <ac:cxnSpMk id="8" creationId="{48D3A033-05EE-E4C6-43AD-48E68E34AE9A}"/>
          </ac:cxnSpMkLst>
        </pc:cxnChg>
        <pc:cxnChg chg="add mod">
          <ac:chgData name="James Hutchinson [jch233]" userId="0033b875-5cc3-4737-952c-3a06bb8a58cf" providerId="ADAL" clId="{0A0D2418-BC2C-411F-B66C-A1BF787D5897}" dt="2022-08-28T11:04:29.333" v="2187" actId="1038"/>
          <ac:cxnSpMkLst>
            <pc:docMk/>
            <pc:sldMk cId="1154653388" sldId="260"/>
            <ac:cxnSpMk id="9" creationId="{E0658364-E3AA-FE71-5A5B-9D074142720C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6" creationId="{F77FFA87-72C8-7A95-86FC-99E34D7868F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38" creationId="{FFB52122-A4CD-BCA9-4996-B1EEFE9C910A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8" creationId="{237A22F1-3D2C-4320-3758-059D8705DF40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59" creationId="{898180C1-8A8F-98FF-072D-7E93B3454A5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5" creationId="{7780D463-F824-0A42-0F8F-2415E17FBD2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66" creationId="{58CC43DE-7D5F-3B40-9E36-D250005CFA53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2" creationId="{7B1D6E84-3880-5294-9318-902C2183F5F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3" creationId="{BA2666AB-13D8-F770-E886-7D373996308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79" creationId="{0DC14443-0C59-07FE-5D2D-CD9AE5F8B72F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0" creationId="{C85B8B73-B3D1-4873-4A19-65D3A3EA29E9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6" creationId="{B4F791C0-3A09-B030-73E9-2883AFEDD204}"/>
          </ac:cxnSpMkLst>
        </pc:cxnChg>
        <pc:cxnChg chg="del mod">
          <ac:chgData name="James Hutchinson [jch233]" userId="0033b875-5cc3-4737-952c-3a06bb8a58cf" providerId="ADAL" clId="{0A0D2418-BC2C-411F-B66C-A1BF787D5897}" dt="2022-08-28T10:55:37.976" v="2020" actId="478"/>
          <ac:cxnSpMkLst>
            <pc:docMk/>
            <pc:sldMk cId="1154653388" sldId="260"/>
            <ac:cxnSpMk id="87" creationId="{38AA559C-9358-F664-F464-0975BC61339A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8T11:18:09.770" v="2692" actId="20577"/>
        <pc:sldMkLst>
          <pc:docMk/>
          <pc:sldMk cId="2677290138" sldId="261"/>
        </pc:sldMkLst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8T11:09:41.081" v="2330" actId="14100"/>
          <ac:spMkLst>
            <pc:docMk/>
            <pc:sldMk cId="2677290138" sldId="261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8-28T11:12:39.330" v="2492" actId="207"/>
          <ac:spMkLst>
            <pc:docMk/>
            <pc:sldMk cId="2677290138" sldId="261"/>
            <ac:spMk id="10" creationId="{E4435E11-F2A7-2E79-8E16-DDED7619CFDE}"/>
          </ac:spMkLst>
        </pc:spChg>
        <pc:spChg chg="add mod">
          <ac:chgData name="James Hutchinson [jch233]" userId="0033b875-5cc3-4737-952c-3a06bb8a58cf" providerId="ADAL" clId="{0A0D2418-BC2C-411F-B66C-A1BF787D5897}" dt="2022-08-28T11:12:48.635" v="2505" actId="207"/>
          <ac:spMkLst>
            <pc:docMk/>
            <pc:sldMk cId="2677290138" sldId="261"/>
            <ac:spMk id="11" creationId="{A4867E3E-F326-13D8-5402-530098B487D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2" creationId="{978413E6-4453-E9B7-FC2A-6F6520B9600D}"/>
          </ac:spMkLst>
        </pc:spChg>
        <pc:spChg chg="add mod">
          <ac:chgData name="James Hutchinson [jch233]" userId="0033b875-5cc3-4737-952c-3a06bb8a58cf" providerId="ADAL" clId="{0A0D2418-BC2C-411F-B66C-A1BF787D5897}" dt="2022-08-28T11:13:02.827" v="2507"/>
          <ac:spMkLst>
            <pc:docMk/>
            <pc:sldMk cId="2677290138" sldId="261"/>
            <ac:spMk id="13" creationId="{18DFD6D8-A5A5-3DB1-3B6F-7EE2ACDB01E3}"/>
          </ac:spMkLst>
        </pc:spChg>
        <pc:spChg chg="add mod">
          <ac:chgData name="James Hutchinson [jch233]" userId="0033b875-5cc3-4737-952c-3a06bb8a58cf" providerId="ADAL" clId="{0A0D2418-BC2C-411F-B66C-A1BF787D5897}" dt="2022-08-28T11:12:26.978" v="2484" actId="20577"/>
          <ac:spMkLst>
            <pc:docMk/>
            <pc:sldMk cId="2677290138" sldId="261"/>
            <ac:spMk id="14" creationId="{AA8F00CE-FD99-2C16-665C-98F5751720C5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5" creationId="{6A1F5D76-F4F7-CE6C-70EF-39D74BD13939}"/>
          </ac:spMkLst>
        </pc:spChg>
        <pc:spChg chg="add mod">
          <ac:chgData name="James Hutchinson [jch233]" userId="0033b875-5cc3-4737-952c-3a06bb8a58cf" providerId="ADAL" clId="{0A0D2418-BC2C-411F-B66C-A1BF787D5897}" dt="2022-08-28T11:13:11.017" v="2513" actId="20577"/>
          <ac:spMkLst>
            <pc:docMk/>
            <pc:sldMk cId="2677290138" sldId="261"/>
            <ac:spMk id="17" creationId="{4FD88031-3DD4-F9B7-5967-9C9E00D437FC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20" creationId="{72FF4E3C-BE84-9E47-C360-1043A523D892}"/>
          </ac:spMkLst>
        </pc:spChg>
        <pc:spChg chg="add mod">
          <ac:chgData name="James Hutchinson [jch233]" userId="0033b875-5cc3-4737-952c-3a06bb8a58cf" providerId="ADAL" clId="{0A0D2418-BC2C-411F-B66C-A1BF787D5897}" dt="2022-08-28T11:12:02.700" v="2458" actId="207"/>
          <ac:spMkLst>
            <pc:docMk/>
            <pc:sldMk cId="2677290138" sldId="261"/>
            <ac:spMk id="21" creationId="{7A8B086E-EBD2-52BD-65B8-3C475AEA7E56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22" creationId="{D1CA2C62-0DCD-1D6B-A1D6-5B271306D70C}"/>
          </ac:spMkLst>
        </pc:spChg>
        <pc:spChg chg="add mod">
          <ac:chgData name="James Hutchinson [jch233]" userId="0033b875-5cc3-4737-952c-3a06bb8a58cf" providerId="ADAL" clId="{0A0D2418-BC2C-411F-B66C-A1BF787D5897}" dt="2022-08-28T11:13:16.987" v="2521" actId="20577"/>
          <ac:spMkLst>
            <pc:docMk/>
            <pc:sldMk cId="2677290138" sldId="261"/>
            <ac:spMk id="23" creationId="{9BF1BAC4-1780-56DD-2F0C-D4ED2EC76751}"/>
          </ac:spMkLst>
        </pc:spChg>
        <pc:spChg chg="add mod">
          <ac:chgData name="James Hutchinson [jch233]" userId="0033b875-5cc3-4737-952c-3a06bb8a58cf" providerId="ADAL" clId="{0A0D2418-BC2C-411F-B66C-A1BF787D5897}" dt="2022-08-28T11:11:35.841" v="2426" actId="20577"/>
          <ac:spMkLst>
            <pc:docMk/>
            <pc:sldMk cId="2677290138" sldId="261"/>
            <ac:spMk id="24" creationId="{05680012-CF1A-4D9D-B6F0-464143DC8026}"/>
          </ac:spMkLst>
        </pc:spChg>
        <pc:spChg chg="mod">
          <ac:chgData name="James Hutchinson [jch233]" userId="0033b875-5cc3-4737-952c-3a06bb8a58cf" providerId="ADAL" clId="{0A0D2418-BC2C-411F-B66C-A1BF787D5897}" dt="2022-08-28T11:08:41.313" v="2278" actId="1076"/>
          <ac:spMkLst>
            <pc:docMk/>
            <pc:sldMk cId="2677290138" sldId="261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31" creationId="{FF02F2F4-FE2A-E2C3-F3D4-9999E624E61C}"/>
          </ac:spMkLst>
        </pc:spChg>
        <pc:spChg chg="add mod">
          <ac:chgData name="James Hutchinson [jch233]" userId="0033b875-5cc3-4737-952c-3a06bb8a58cf" providerId="ADAL" clId="{0A0D2418-BC2C-411F-B66C-A1BF787D5897}" dt="2022-08-28T11:11:01.389" v="2380" actId="20577"/>
          <ac:spMkLst>
            <pc:docMk/>
            <pc:sldMk cId="2677290138" sldId="261"/>
            <ac:spMk id="32" creationId="{3B0EF288-C680-C19B-D73B-143C1B5CEA03}"/>
          </ac:spMkLst>
        </pc:spChg>
        <pc:spChg chg="add mod">
          <ac:chgData name="James Hutchinson [jch233]" userId="0033b875-5cc3-4737-952c-3a06bb8a58cf" providerId="ADAL" clId="{0A0D2418-BC2C-411F-B66C-A1BF787D5897}" dt="2022-08-28T11:11:16.040" v="2401" actId="20577"/>
          <ac:spMkLst>
            <pc:docMk/>
            <pc:sldMk cId="2677290138" sldId="261"/>
            <ac:spMk id="33" creationId="{16E9EADE-304F-F9F6-E725-874471119935}"/>
          </ac:spMkLst>
        </pc:spChg>
        <pc:spChg chg="add mod">
          <ac:chgData name="James Hutchinson [jch233]" userId="0033b875-5cc3-4737-952c-3a06bb8a58cf" providerId="ADAL" clId="{0A0D2418-BC2C-411F-B66C-A1BF787D5897}" dt="2022-08-28T11:09:38.533" v="2329" actId="1035"/>
          <ac:spMkLst>
            <pc:docMk/>
            <pc:sldMk cId="2677290138" sldId="261"/>
            <ac:spMk id="34" creationId="{76CEA0D4-19B3-4AB9-69F3-2C52BFC26733}"/>
          </ac:spMkLst>
        </pc:spChg>
        <pc:spChg chg="add del mod">
          <ac:chgData name="James Hutchinson [jch233]" userId="0033b875-5cc3-4737-952c-3a06bb8a58cf" providerId="ADAL" clId="{0A0D2418-BC2C-411F-B66C-A1BF787D5897}" dt="2022-08-28T11:10:20.483" v="2344" actId="478"/>
          <ac:spMkLst>
            <pc:docMk/>
            <pc:sldMk cId="2677290138" sldId="261"/>
            <ac:spMk id="35" creationId="{514A67C6-DD00-DD47-19DE-26CA60DA7038}"/>
          </ac:spMkLst>
        </pc:spChg>
        <pc:spChg chg="add mod">
          <ac:chgData name="James Hutchinson [jch233]" userId="0033b875-5cc3-4737-952c-3a06bb8a58cf" providerId="ADAL" clId="{0A0D2418-BC2C-411F-B66C-A1BF787D5897}" dt="2022-08-28T11:10:47.699" v="2371" actId="404"/>
          <ac:spMkLst>
            <pc:docMk/>
            <pc:sldMk cId="2677290138" sldId="261"/>
            <ac:spMk id="36" creationId="{FCA6DCE4-FC9C-F757-8EEF-C459D2F214B2}"/>
          </ac:spMkLst>
        </pc:spChg>
        <pc:spChg chg="add mod">
          <ac:chgData name="James Hutchinson [jch233]" userId="0033b875-5cc3-4737-952c-3a06bb8a58cf" providerId="ADAL" clId="{0A0D2418-BC2C-411F-B66C-A1BF787D5897}" dt="2022-08-28T11:10:12.793" v="2343" actId="1076"/>
          <ac:spMkLst>
            <pc:docMk/>
            <pc:sldMk cId="2677290138" sldId="261"/>
            <ac:spMk id="37" creationId="{70BFFDE6-D3F0-B4E7-2300-C43CE075F903}"/>
          </ac:spMkLst>
        </pc:spChg>
        <pc:spChg chg="add del mod">
          <ac:chgData name="James Hutchinson [jch233]" userId="0033b875-5cc3-4737-952c-3a06bb8a58cf" providerId="ADAL" clId="{0A0D2418-BC2C-411F-B66C-A1BF787D5897}" dt="2022-08-28T11:14:18.925" v="2670" actId="478"/>
          <ac:spMkLst>
            <pc:docMk/>
            <pc:sldMk cId="2677290138" sldId="261"/>
            <ac:spMk id="38" creationId="{CB5B2065-90F9-A153-E757-8B0FEB413FE6}"/>
          </ac:spMkLst>
        </pc:spChg>
        <pc:spChg chg="mod">
          <ac:chgData name="James Hutchinson [jch233]" userId="0033b875-5cc3-4737-952c-3a06bb8a58cf" providerId="ADAL" clId="{0A0D2418-BC2C-411F-B66C-A1BF787D5897}" dt="2022-08-28T11:18:09.770" v="2692" actId="20577"/>
          <ac:spMkLst>
            <pc:docMk/>
            <pc:sldMk cId="2677290138" sldId="261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1:07:12.969" v="2233" actId="478"/>
          <ac:spMkLst>
            <pc:docMk/>
            <pc:sldMk cId="2677290138" sldId="261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09:25.853" v="2293" actId="1036"/>
          <ac:spMkLst>
            <pc:docMk/>
            <pc:sldMk cId="2677290138" sldId="261"/>
            <ac:spMk id="106" creationId="{89652AB0-D873-A317-00A9-3E87F9918F17}"/>
          </ac:spMkLst>
        </pc:spChg>
        <pc:spChg chg="del mod">
          <ac:chgData name="James Hutchinson [jch233]" userId="0033b875-5cc3-4737-952c-3a06bb8a58cf" providerId="ADAL" clId="{0A0D2418-BC2C-411F-B66C-A1BF787D5897}" dt="2022-08-28T11:07:19.858" v="2236" actId="478"/>
          <ac:spMkLst>
            <pc:docMk/>
            <pc:sldMk cId="2677290138" sldId="261"/>
            <ac:spMk id="107" creationId="{0DA6E36D-0479-F64A-ADD3-0E340F9E583A}"/>
          </ac:spMkLst>
        </pc:sp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1:07:12.969" v="2233" actId="478"/>
          <ac:cxnSpMkLst>
            <pc:docMk/>
            <pc:sldMk cId="2677290138" sldId="261"/>
            <ac:cxnSpMk id="9" creationId="{E0658364-E3AA-FE71-5A5B-9D074142720C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8T11:29:08.641" v="2985" actId="1076"/>
        <pc:sldMkLst>
          <pc:docMk/>
          <pc:sldMk cId="174200073" sldId="262"/>
        </pc:sldMkLst>
        <pc:spChg chg="add mod">
          <ac:chgData name="James Hutchinson [jch233]" userId="0033b875-5cc3-4737-952c-3a06bb8a58cf" providerId="ADAL" clId="{0A0D2418-BC2C-411F-B66C-A1BF787D5897}" dt="2022-08-28T11:19:18.953" v="2701" actId="14100"/>
          <ac:spMkLst>
            <pc:docMk/>
            <pc:sldMk cId="174200073" sldId="262"/>
            <ac:spMk id="6" creationId="{10D286DD-1B13-B875-4329-D78404B73C7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7" creationId="{ED0023D2-424E-73E8-5F65-023D9050004B}"/>
          </ac:spMkLst>
        </pc:spChg>
        <pc:spChg chg="add mod">
          <ac:chgData name="James Hutchinson [jch233]" userId="0033b875-5cc3-4737-952c-3a06bb8a58cf" providerId="ADAL" clId="{0A0D2418-BC2C-411F-B66C-A1BF787D5897}" dt="2022-08-28T11:20:21.105" v="2737" actId="1076"/>
          <ac:spMkLst>
            <pc:docMk/>
            <pc:sldMk cId="174200073" sldId="262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11:26:56.617" v="2938" actId="14100"/>
          <ac:spMkLst>
            <pc:docMk/>
            <pc:sldMk cId="174200073" sldId="262"/>
            <ac:spMk id="9" creationId="{833B99B3-6D43-D5DE-6DFD-FB4BD59D4B2A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" creationId="{E4435E11-F2A7-2E79-8E16-DDED7619CFDE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1" creationId="{A4867E3E-F326-13D8-5402-530098B487D7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2" creationId="{978413E6-4453-E9B7-FC2A-6F6520B9600D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3" creationId="{18DFD6D8-A5A5-3DB1-3B6F-7EE2ACDB01E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4" creationId="{AA8F00CE-FD99-2C16-665C-98F5751720C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5" creationId="{6A1F5D76-F4F7-CE6C-70EF-39D74BD13939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7" creationId="{4FD88031-3DD4-F9B7-5967-9C9E00D437FC}"/>
          </ac:spMkLst>
        </pc:spChg>
        <pc:spChg chg="add del mod">
          <ac:chgData name="James Hutchinson [jch233]" userId="0033b875-5cc3-4737-952c-3a06bb8a58cf" providerId="ADAL" clId="{0A0D2418-BC2C-411F-B66C-A1BF787D5897}" dt="2022-08-28T11:22:43.449" v="2750" actId="478"/>
          <ac:spMkLst>
            <pc:docMk/>
            <pc:sldMk cId="174200073" sldId="262"/>
            <ac:spMk id="20" creationId="{B3EEE95B-87DA-22C0-9A87-D33393217B5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1" creationId="{7A8B086E-EBD2-52BD-65B8-3C475AEA7E56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2" creationId="{D1CA2C62-0DCD-1D6B-A1D6-5B271306D70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3" creationId="{9BF1BAC4-1780-56DD-2F0C-D4ED2EC76751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24" creationId="{05680012-CF1A-4D9D-B6F0-464143DC8026}"/>
          </ac:spMkLst>
        </pc:spChg>
        <pc:spChg chg="mod">
          <ac:chgData name="James Hutchinson [jch233]" userId="0033b875-5cc3-4737-952c-3a06bb8a58cf" providerId="ADAL" clId="{0A0D2418-BC2C-411F-B66C-A1BF787D5897}" dt="2022-08-28T11:17:31.433" v="2685" actId="207"/>
          <ac:spMkLst>
            <pc:docMk/>
            <pc:sldMk cId="174200073" sldId="262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11:17:35.910" v="2686" actId="207"/>
          <ac:spMkLst>
            <pc:docMk/>
            <pc:sldMk cId="174200073" sldId="262"/>
            <ac:spMk id="27" creationId="{C44761C6-3C9D-0135-4AE7-74D5B4DC396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1" creationId="{FF02F2F4-FE2A-E2C3-F3D4-9999E624E61C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2" creationId="{3B0EF288-C680-C19B-D73B-143C1B5CEA0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3" creationId="{16E9EADE-304F-F9F6-E725-874471119935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4" creationId="{76CEA0D4-19B3-4AB9-69F3-2C52BFC26733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6" creationId="{FCA6DCE4-FC9C-F757-8EEF-C459D2F214B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37" creationId="{70BFFDE6-D3F0-B4E7-2300-C43CE075F903}"/>
          </ac:spMkLst>
        </pc:spChg>
        <pc:spChg chg="add mod">
          <ac:chgData name="James Hutchinson [jch233]" userId="0033b875-5cc3-4737-952c-3a06bb8a58cf" providerId="ADAL" clId="{0A0D2418-BC2C-411F-B66C-A1BF787D5897}" dt="2022-08-28T11:27:28.657" v="2951" actId="1076"/>
          <ac:spMkLst>
            <pc:docMk/>
            <pc:sldMk cId="174200073" sldId="262"/>
            <ac:spMk id="39" creationId="{FD2071B9-064D-4803-8BA2-47D545D8E18C}"/>
          </ac:spMkLst>
        </pc:spChg>
        <pc:spChg chg="add mod">
          <ac:chgData name="James Hutchinson [jch233]" userId="0033b875-5cc3-4737-952c-3a06bb8a58cf" providerId="ADAL" clId="{0A0D2418-BC2C-411F-B66C-A1BF787D5897}" dt="2022-08-28T11:27:35.545" v="2953" actId="1076"/>
          <ac:spMkLst>
            <pc:docMk/>
            <pc:sldMk cId="174200073" sldId="262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17:25.416" v="2684" actId="20577"/>
          <ac:spMkLst>
            <pc:docMk/>
            <pc:sldMk cId="174200073" sldId="262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27:30.121" v="2952" actId="1076"/>
          <ac:spMkLst>
            <pc:docMk/>
            <pc:sldMk cId="174200073" sldId="262"/>
            <ac:spMk id="50" creationId="{17618A56-9D6F-87A6-37ED-5DF26D0A235E}"/>
          </ac:spMkLst>
        </pc:spChg>
        <pc:spChg chg="add mod">
          <ac:chgData name="James Hutchinson [jch233]" userId="0033b875-5cc3-4737-952c-3a06bb8a58cf" providerId="ADAL" clId="{0A0D2418-BC2C-411F-B66C-A1BF787D5897}" dt="2022-08-28T11:27:15.809" v="2946" actId="1076"/>
          <ac:spMkLst>
            <pc:docMk/>
            <pc:sldMk cId="174200073" sldId="262"/>
            <ac:spMk id="52" creationId="{9E9A9D68-D1D1-880E-8741-BFA3160757C5}"/>
          </ac:spMkLst>
        </pc:spChg>
        <pc:spChg chg="add mod">
          <ac:chgData name="James Hutchinson [jch233]" userId="0033b875-5cc3-4737-952c-3a06bb8a58cf" providerId="ADAL" clId="{0A0D2418-BC2C-411F-B66C-A1BF787D5897}" dt="2022-08-28T11:27:26.265" v="2950" actId="1076"/>
          <ac:spMkLst>
            <pc:docMk/>
            <pc:sldMk cId="174200073" sldId="262"/>
            <ac:spMk id="53" creationId="{7548870B-C0E7-CE88-F6BD-D5489630CD56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4" creationId="{CF38AACE-BA80-5102-55F6-5F87D5258CEE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5" creationId="{9ECE449C-9855-2DBC-D17A-9731CEDFB760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6" creationId="{100EF6C7-E4B5-51E5-5F85-E0CF2953009E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7" creationId="{30AA89AD-A203-11D7-DDA9-B1210A8CE277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8" creationId="{8BFFD08E-409E-524B-EB90-15AD32560842}"/>
          </ac:spMkLst>
        </pc:spChg>
        <pc:spChg chg="add mod">
          <ac:chgData name="James Hutchinson [jch233]" userId="0033b875-5cc3-4737-952c-3a06bb8a58cf" providerId="ADAL" clId="{0A0D2418-BC2C-411F-B66C-A1BF787D5897}" dt="2022-08-28T11:28:31.227" v="2955" actId="1076"/>
          <ac:spMkLst>
            <pc:docMk/>
            <pc:sldMk cId="174200073" sldId="262"/>
            <ac:spMk id="59" creationId="{3B2C4EB4-C465-B196-5B8A-5EEA9C42ED8D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0" creationId="{0393EC05-A06A-5817-602F-B90BA35C6605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1" creationId="{7FFE564A-BD84-5578-3D49-F85AC8FBC9F8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2" creationId="{DB42F38B-A15C-5406-C745-4AE32961159F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3" creationId="{869AADBE-F890-939C-3036-4EB0C9447BE8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4" creationId="{05759A1E-4453-B93C-187A-67E999A8904A}"/>
          </ac:spMkLst>
        </pc:spChg>
        <pc:spChg chg="add mod">
          <ac:chgData name="James Hutchinson [jch233]" userId="0033b875-5cc3-4737-952c-3a06bb8a58cf" providerId="ADAL" clId="{0A0D2418-BC2C-411F-B66C-A1BF787D5897}" dt="2022-08-28T11:28:36.259" v="2957" actId="1076"/>
          <ac:spMkLst>
            <pc:docMk/>
            <pc:sldMk cId="174200073" sldId="262"/>
            <ac:spMk id="65" creationId="{B612773B-722C-5192-FE05-DFD93A8C6D65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66" creationId="{679B3BDD-2D63-B0DD-E476-8DC7102C4C6F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67" creationId="{A0195B11-37D2-6025-7A32-A963C85F6496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68" creationId="{C3F1DE8F-2149-C173-8364-1F9DDB300495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69" creationId="{4F0B1B12-CD3D-85A3-AC11-7B2E214A43C6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70" creationId="{AD8849A6-67CD-1A90-8CCE-6633DC607EA8}"/>
          </ac:spMkLst>
        </pc:spChg>
        <pc:spChg chg="add mod">
          <ac:chgData name="James Hutchinson [jch233]" userId="0033b875-5cc3-4737-952c-3a06bb8a58cf" providerId="ADAL" clId="{0A0D2418-BC2C-411F-B66C-A1BF787D5897}" dt="2022-08-28T11:28:40.439" v="2959" actId="1076"/>
          <ac:spMkLst>
            <pc:docMk/>
            <pc:sldMk cId="174200073" sldId="262"/>
            <ac:spMk id="71" creationId="{4D922564-80AD-E067-F427-F95A1A7A025A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2" creationId="{B860803B-A003-BD30-8C58-FC579FA4FA1C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3" creationId="{938D15C7-D476-E572-4DF5-FF286131BE59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4" creationId="{CF30DBD8-8578-672B-36E0-9672C2643146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5" creationId="{91694A1D-3DDF-FE29-55AA-DF834BA5B82C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6" creationId="{FE981611-12BC-7764-994B-9F66391A750B}"/>
          </ac:spMkLst>
        </pc:spChg>
        <pc:spChg chg="add mod">
          <ac:chgData name="James Hutchinson [jch233]" userId="0033b875-5cc3-4737-952c-3a06bb8a58cf" providerId="ADAL" clId="{0A0D2418-BC2C-411F-B66C-A1BF787D5897}" dt="2022-08-28T11:28:45.899" v="2961" actId="1076"/>
          <ac:spMkLst>
            <pc:docMk/>
            <pc:sldMk cId="174200073" sldId="262"/>
            <ac:spMk id="77" creationId="{A3E467B9-02F9-FB65-5086-DA5E13726903}"/>
          </ac:spMkLst>
        </pc:spChg>
        <pc:spChg chg="add mod">
          <ac:chgData name="James Hutchinson [jch233]" userId="0033b875-5cc3-4737-952c-3a06bb8a58cf" providerId="ADAL" clId="{0A0D2418-BC2C-411F-B66C-A1BF787D5897}" dt="2022-08-28T11:29:08.641" v="2985" actId="1076"/>
          <ac:spMkLst>
            <pc:docMk/>
            <pc:sldMk cId="174200073" sldId="262"/>
            <ac:spMk id="78" creationId="{47C63BE8-9D2B-D2CF-6F52-FBC6FA11A702}"/>
          </ac:spMkLst>
        </pc:spChg>
        <pc:spChg chg="del">
          <ac:chgData name="James Hutchinson [jch233]" userId="0033b875-5cc3-4737-952c-3a06bb8a58cf" providerId="ADAL" clId="{0A0D2418-BC2C-411F-B66C-A1BF787D5897}" dt="2022-08-28T11:17:44.455" v="2687" actId="478"/>
          <ac:spMkLst>
            <pc:docMk/>
            <pc:sldMk cId="174200073" sldId="262"/>
            <ac:spMk id="106" creationId="{89652AB0-D873-A317-00A9-3E87F9918F17}"/>
          </ac:spMkLst>
        </pc:spChg>
        <pc:cxnChg chg="add del">
          <ac:chgData name="James Hutchinson [jch233]" userId="0033b875-5cc3-4737-952c-3a06bb8a58cf" providerId="ADAL" clId="{0A0D2418-BC2C-411F-B66C-A1BF787D5897}" dt="2022-08-28T11:22:41.652" v="2749" actId="478"/>
          <ac:cxnSpMkLst>
            <pc:docMk/>
            <pc:sldMk cId="174200073" sldId="262"/>
            <ac:cxnSpMk id="38" creationId="{34CF3875-3F71-E115-166A-801720D1E147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28T11:53:15.328" v="3368" actId="1076"/>
        <pc:sldMkLst>
          <pc:docMk/>
          <pc:sldMk cId="2922370394" sldId="263"/>
        </pc:sldMkLst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8" creationId="{81C3B758-4076-00D2-5560-8BF1519D4F84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9" creationId="{833B99B3-6D43-D5DE-6DFD-FB4BD59D4B2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0" creationId="{4CA6199C-9F61-8F55-CDA3-FBE461D2333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1" creationId="{D9709366-27BF-17EF-5EE1-30C7F1BEB7FF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2" creationId="{6923CE4D-EE5A-C183-6954-FBFB8319BD9A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0" creationId="{7E796D25-9D85-DF6D-0A99-3A52091C6F63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1" creationId="{BED31045-3B17-CD67-D961-FE38EB2C8B39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2" creationId="{3DA6FE16-2D69-6DF4-3369-16F8C3E73276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3" creationId="{FD6417B3-5C0D-9E8D-BFCF-BB94ACDA0D8D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28T11:33:05.009" v="2995" actId="207"/>
          <ac:spMkLst>
            <pc:docMk/>
            <pc:sldMk cId="2922370394" sldId="263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28T11:33:10.693" v="2996" actId="207"/>
          <ac:spMkLst>
            <pc:docMk/>
            <pc:sldMk cId="2922370394" sldId="263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1:40:38.824" v="3085" actId="1076"/>
          <ac:spMkLst>
            <pc:docMk/>
            <pc:sldMk cId="2922370394" sldId="263"/>
            <ac:spMk id="29" creationId="{855AEC94-17AA-ECBC-F855-71E70F6E6CA7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1" creationId="{D6180DE9-18C3-4250-F683-3D32B629E710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6" creationId="{83B2C719-9D06-E371-2EFC-3E8CB9367208}"/>
          </ac:spMkLst>
        </pc:spChg>
        <pc:spChg chg="add mod">
          <ac:chgData name="James Hutchinson [jch233]" userId="0033b875-5cc3-4737-952c-3a06bb8a58cf" providerId="ADAL" clId="{0A0D2418-BC2C-411F-B66C-A1BF787D5897}" dt="2022-08-28T11:48:23.313" v="3306" actId="1036"/>
          <ac:spMkLst>
            <pc:docMk/>
            <pc:sldMk cId="2922370394" sldId="263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38" creationId="{1B23A568-D952-0F4E-59D4-B683DEF4C88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39" creationId="{FD2071B9-064D-4803-8BA2-47D545D8E18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32:52.471" v="2994" actId="20577"/>
          <ac:spMkLst>
            <pc:docMk/>
            <pc:sldMk cId="2922370394" sldId="263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0" creationId="{17618A56-9D6F-87A6-37ED-5DF26D0A235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2" creationId="{9E9A9D68-D1D1-880E-8741-BFA3160757C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3" creationId="{7548870B-C0E7-CE88-F6BD-D5489630CD5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4" creationId="{CF38AACE-BA80-5102-55F6-5F87D5258CE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5" creationId="{9ECE449C-9855-2DBC-D17A-9731CEDFB760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7" creationId="{30AA89AD-A203-11D7-DDA9-B1210A8CE277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8" creationId="{8BFFD08E-409E-524B-EB90-15AD32560842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59" creationId="{3B2C4EB4-C465-B196-5B8A-5EEA9C42ED8D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0" creationId="{0393EC05-A06A-5817-602F-B90BA35C660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1" creationId="{7FFE564A-BD84-5578-3D49-F85AC8FBC9F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3" creationId="{869AADBE-F890-939C-3036-4EB0C9447BE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4" creationId="{05759A1E-4453-B93C-187A-67E999A8904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5" creationId="{B612773B-722C-5192-FE05-DFD93A8C6D6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6" creationId="{679B3BDD-2D63-B0DD-E476-8DC7102C4C6F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7" creationId="{A0195B11-37D2-6025-7A32-A963C85F649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69" creationId="{4F0B1B12-CD3D-85A3-AC11-7B2E214A43C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0" creationId="{AD8849A6-67CD-1A90-8CCE-6633DC607EA8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7" creationId="{A3E467B9-02F9-FB65-5086-DA5E13726903}"/>
          </ac:spMkLst>
        </pc:spChg>
        <pc:spChg chg="del">
          <ac:chgData name="James Hutchinson [jch233]" userId="0033b875-5cc3-4737-952c-3a06bb8a58cf" providerId="ADAL" clId="{0A0D2418-BC2C-411F-B66C-A1BF787D5897}" dt="2022-08-28T11:33:40.792" v="2997" actId="478"/>
          <ac:spMkLst>
            <pc:docMk/>
            <pc:sldMk cId="2922370394" sldId="263"/>
            <ac:spMk id="78" creationId="{47C63BE8-9D2B-D2CF-6F52-FBC6FA11A702}"/>
          </ac:spMkLst>
        </pc:spChg>
        <pc:spChg chg="add mod">
          <ac:chgData name="James Hutchinson [jch233]" userId="0033b875-5cc3-4737-952c-3a06bb8a58cf" providerId="ADAL" clId="{0A0D2418-BC2C-411F-B66C-A1BF787D5897}" dt="2022-08-28T11:53:15.328" v="3368" actId="1076"/>
          <ac:spMkLst>
            <pc:docMk/>
            <pc:sldMk cId="2922370394" sldId="263"/>
            <ac:spMk id="81" creationId="{9C964793-9518-57E4-BFFD-16D0FCB96434}"/>
          </ac:spMkLst>
        </pc:spChg>
        <pc:picChg chg="add del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5" creationId="{FF0FCC1F-5018-FA86-2548-10F275D35DE6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17" creationId="{8B5D462D-DBD5-92EB-BC54-17B79DC0F68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2" creationId="{18C63C46-0146-5815-3606-A4F8B4D69321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3" creationId="{C1AB7A72-58CF-61A3-6B6F-1F484763C34B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4" creationId="{B5A26DDE-BC9E-FB86-697F-6DD8ECF824B5}"/>
          </ac:picMkLst>
        </pc:picChg>
        <pc:picChg chg="add mod">
          <ac:chgData name="James Hutchinson [jch233]" userId="0033b875-5cc3-4737-952c-3a06bb8a58cf" providerId="ADAL" clId="{0A0D2418-BC2C-411F-B66C-A1BF787D5897}" dt="2022-08-28T11:48:23.313" v="3306" actId="1036"/>
          <ac:picMkLst>
            <pc:docMk/>
            <pc:sldMk cId="2922370394" sldId="263"/>
            <ac:picMk id="35" creationId="{4025D1BA-4158-26DF-8CA9-D690EAAC555B}"/>
          </ac:picMkLst>
        </pc:pic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79" creationId="{640D2B30-2456-9B38-7C41-F5A5388C8232}"/>
          </ac:cxnSpMkLst>
        </pc:cxnChg>
        <pc:cxnChg chg="add mod">
          <ac:chgData name="James Hutchinson [jch233]" userId="0033b875-5cc3-4737-952c-3a06bb8a58cf" providerId="ADAL" clId="{0A0D2418-BC2C-411F-B66C-A1BF787D5897}" dt="2022-08-28T11:53:15.328" v="3368" actId="1076"/>
          <ac:cxnSpMkLst>
            <pc:docMk/>
            <pc:sldMk cId="2922370394" sldId="263"/>
            <ac:cxnSpMk id="80" creationId="{DC520F2B-9C95-4429-5A39-211C3D975123}"/>
          </ac:cxnSpMkLst>
        </pc:cxnChg>
      </pc:sldChg>
      <pc:sldChg chg="addSp delSp modSp add mod ord">
        <pc:chgData name="James Hutchinson [jch233]" userId="0033b875-5cc3-4737-952c-3a06bb8a58cf" providerId="ADAL" clId="{0A0D2418-BC2C-411F-B66C-A1BF787D5897}" dt="2022-08-28T22:31:01.630" v="4898"/>
        <pc:sldMkLst>
          <pc:docMk/>
          <pc:sldMk cId="3176277469" sldId="264"/>
        </pc:sldMkLst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6" creationId="{7684AE10-3001-F848-0EEA-CA0443B86A9D}"/>
          </ac:spMkLst>
        </pc:spChg>
        <pc:spChg chg="add del mod">
          <ac:chgData name="James Hutchinson [jch233]" userId="0033b875-5cc3-4737-952c-3a06bb8a58cf" providerId="ADAL" clId="{0A0D2418-BC2C-411F-B66C-A1BF787D5897}" dt="2022-08-28T11:53:03.552" v="3365"/>
          <ac:spMkLst>
            <pc:docMk/>
            <pc:sldMk cId="3176277469" sldId="264"/>
            <ac:spMk id="38" creationId="{46556F81-440D-7DEE-A4F1-D5F9D20FF23B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39" creationId="{A3D3125B-667C-F76E-F50E-37833592DA24}"/>
          </ac:spMkLst>
        </pc:spChg>
        <pc:spChg chg="mod">
          <ac:chgData name="James Hutchinson [jch233]" userId="0033b875-5cc3-4737-952c-3a06bb8a58cf" providerId="ADAL" clId="{0A0D2418-BC2C-411F-B66C-A1BF787D5897}" dt="2022-08-28T11:49:10.474" v="3312" actId="20577"/>
          <ac:spMkLst>
            <pc:docMk/>
            <pc:sldMk cId="3176277469" sldId="264"/>
            <ac:spMk id="49" creationId="{E9004F15-7984-93B8-F12A-C8279E218F2E}"/>
          </ac:spMkLst>
        </pc:spChg>
        <pc:spChg chg="add mod">
          <ac:chgData name="James Hutchinson [jch233]" userId="0033b875-5cc3-4737-952c-3a06bb8a58cf" providerId="ADAL" clId="{0A0D2418-BC2C-411F-B66C-A1BF787D5897}" dt="2022-08-28T11:53:10.098" v="3367" actId="1076"/>
          <ac:spMkLst>
            <pc:docMk/>
            <pc:sldMk cId="3176277469" sldId="264"/>
            <ac:spMk id="52" creationId="{F2529FCB-FB85-CEA2-3C0F-E49E9A71F6B9}"/>
          </ac:spMkLst>
        </pc:sp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9" creationId="{E0784083-A494-C74F-27B8-E7889CF19809}"/>
          </ac:cxnSpMkLst>
        </pc:cxnChg>
        <pc:cxnChg chg="add del mod">
          <ac:chgData name="James Hutchinson [jch233]" userId="0033b875-5cc3-4737-952c-3a06bb8a58cf" providerId="ADAL" clId="{0A0D2418-BC2C-411F-B66C-A1BF787D5897}" dt="2022-08-28T11:53:03.552" v="3365"/>
          <ac:cxnSpMkLst>
            <pc:docMk/>
            <pc:sldMk cId="3176277469" sldId="264"/>
            <ac:cxnSpMk id="14" creationId="{1D238374-B880-C0D0-C816-DEF85269D2A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40" creationId="{3D832FEE-7573-5A0D-984F-85AA14052C51}"/>
          </ac:cxnSpMkLst>
        </pc:cxnChg>
        <pc:cxnChg chg="add mod">
          <ac:chgData name="James Hutchinson [jch233]" userId="0033b875-5cc3-4737-952c-3a06bb8a58cf" providerId="ADAL" clId="{0A0D2418-BC2C-411F-B66C-A1BF787D5897}" dt="2022-08-28T11:53:10.098" v="3367" actId="1076"/>
          <ac:cxnSpMkLst>
            <pc:docMk/>
            <pc:sldMk cId="3176277469" sldId="264"/>
            <ac:cxnSpMk id="50" creationId="{12C98B7F-82AB-6B59-52AD-506ED551BA0B}"/>
          </ac:cxnSpMkLst>
        </pc:cxnChg>
      </pc:sldChg>
      <pc:sldChg chg="addSp modSp add mod ord">
        <pc:chgData name="James Hutchinson [jch233]" userId="0033b875-5cc3-4737-952c-3a06bb8a58cf" providerId="ADAL" clId="{0A0D2418-BC2C-411F-B66C-A1BF787D5897}" dt="2022-08-28T22:51:13.283" v="5466"/>
        <pc:sldMkLst>
          <pc:docMk/>
          <pc:sldMk cId="1425930432" sldId="265"/>
        </pc:sldMkLst>
        <pc:spChg chg="mod">
          <ac:chgData name="James Hutchinson [jch233]" userId="0033b875-5cc3-4737-952c-3a06bb8a58cf" providerId="ADAL" clId="{0A0D2418-BC2C-411F-B66C-A1BF787D5897}" dt="2022-08-28T11:54:57.272" v="3414" actId="20577"/>
          <ac:spMkLst>
            <pc:docMk/>
            <pc:sldMk cId="1425930432" sldId="265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8-28T11:54:38.597" v="3382" actId="20577"/>
          <ac:spMkLst>
            <pc:docMk/>
            <pc:sldMk cId="1425930432" sldId="265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11:54:31.919" v="3376" actId="20577"/>
          <ac:spMkLst>
            <pc:docMk/>
            <pc:sldMk cId="1425930432" sldId="265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4:42.683" v="3388" actId="20577"/>
          <ac:spMkLst>
            <pc:docMk/>
            <pc:sldMk cId="1425930432" sldId="265"/>
            <ac:spMk id="56" creationId="{100EF6C7-E4B5-51E5-5F85-E0CF2953009E}"/>
          </ac:spMkLst>
        </pc:spChg>
        <pc:spChg chg="mod">
          <ac:chgData name="James Hutchinson [jch233]" userId="0033b875-5cc3-4737-952c-3a06bb8a58cf" providerId="ADAL" clId="{0A0D2418-BC2C-411F-B66C-A1BF787D5897}" dt="2022-08-28T11:54:46.980" v="3396" actId="20577"/>
          <ac:spMkLst>
            <pc:docMk/>
            <pc:sldMk cId="1425930432" sldId="265"/>
            <ac:spMk id="62" creationId="{DB42F38B-A15C-5406-C745-4AE32961159F}"/>
          </ac:spMkLst>
        </pc:spChg>
        <pc:spChg chg="mod">
          <ac:chgData name="James Hutchinson [jch233]" userId="0033b875-5cc3-4737-952c-3a06bb8a58cf" providerId="ADAL" clId="{0A0D2418-BC2C-411F-B66C-A1BF787D5897}" dt="2022-08-28T11:54:49.687" v="3402" actId="20577"/>
          <ac:spMkLst>
            <pc:docMk/>
            <pc:sldMk cId="1425930432" sldId="265"/>
            <ac:spMk id="68" creationId="{C3F1DE8F-2149-C173-8364-1F9DDB300495}"/>
          </ac:spMkLst>
        </pc:spChg>
        <pc:spChg chg="mod">
          <ac:chgData name="James Hutchinson [jch233]" userId="0033b875-5cc3-4737-952c-3a06bb8a58cf" providerId="ADAL" clId="{0A0D2418-BC2C-411F-B66C-A1BF787D5897}" dt="2022-08-28T11:54:52.431" v="3408" actId="20577"/>
          <ac:spMkLst>
            <pc:docMk/>
            <pc:sldMk cId="1425930432" sldId="265"/>
            <ac:spMk id="74" creationId="{CF30DBD8-8578-672B-36E0-9672C2643146}"/>
          </ac:spMkLst>
        </pc:spChg>
        <pc:picChg chg="add mod">
          <ac:chgData name="James Hutchinson [jch233]" userId="0033b875-5cc3-4737-952c-3a06bb8a58cf" providerId="ADAL" clId="{0A0D2418-BC2C-411F-B66C-A1BF787D5897}" dt="2022-08-28T22:51:13.283" v="5466"/>
          <ac:picMkLst>
            <pc:docMk/>
            <pc:sldMk cId="1425930432" sldId="265"/>
            <ac:picMk id="7" creationId="{D4D447ED-A26C-4E5B-F9BD-88527E8C5F86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9T01:19:42.841" v="8317" actId="20577"/>
        <pc:sldMkLst>
          <pc:docMk/>
          <pc:sldMk cId="3053128514" sldId="266"/>
        </pc:sldMkLst>
        <pc:spChg chg="add mod">
          <ac:chgData name="James Hutchinson [jch233]" userId="0033b875-5cc3-4737-952c-3a06bb8a58cf" providerId="ADAL" clId="{0A0D2418-BC2C-411F-B66C-A1BF787D5897}" dt="2022-08-28T22:56:34.869" v="5617" actId="14100"/>
          <ac:spMkLst>
            <pc:docMk/>
            <pc:sldMk cId="3053128514" sldId="266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28T22:56:47.253" v="5618" actId="14100"/>
          <ac:spMkLst>
            <pc:docMk/>
            <pc:sldMk cId="3053128514" sldId="266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1:55:32.508" v="3422" actId="20577"/>
          <ac:spMkLst>
            <pc:docMk/>
            <pc:sldMk cId="3053128514" sldId="266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9T01:19:42.841" v="8317" actId="20577"/>
          <ac:spMkLst>
            <pc:docMk/>
            <pc:sldMk cId="3053128514" sldId="266"/>
            <ac:spMk id="92" creationId="{71BAE9F3-EC3E-701A-4557-BB9D1B1F01DD}"/>
          </ac:spMkLst>
        </pc:spChg>
        <pc:spChg chg="del">
          <ac:chgData name="James Hutchinson [jch233]" userId="0033b875-5cc3-4737-952c-3a06bb8a58cf" providerId="ADAL" clId="{0A0D2418-BC2C-411F-B66C-A1BF787D5897}" dt="2022-08-28T11:55:40.102" v="3423" actId="478"/>
          <ac:spMkLst>
            <pc:docMk/>
            <pc:sldMk cId="3053128514" sldId="266"/>
            <ac:spMk id="93" creationId="{DDDF3AAA-C982-3FF1-9ECB-8B9200C6AC95}"/>
          </ac:spMkLst>
        </pc:spChg>
        <pc:picChg chg="add mod">
          <ac:chgData name="James Hutchinson [jch233]" userId="0033b875-5cc3-4737-952c-3a06bb8a58cf" providerId="ADAL" clId="{0A0D2418-BC2C-411F-B66C-A1BF787D5897}" dt="2022-08-28T22:50:58.781" v="5463" actId="1076"/>
          <ac:picMkLst>
            <pc:docMk/>
            <pc:sldMk cId="3053128514" sldId="266"/>
            <ac:picMk id="7" creationId="{007936F1-34C3-976F-52FF-BD0648FDE4F7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8T22:51:06.982" v="5464"/>
        <pc:sldMkLst>
          <pc:docMk/>
          <pc:sldMk cId="1046938045" sldId="267"/>
        </pc:sldMkLst>
        <pc:spChg chg="mod">
          <ac:chgData name="James Hutchinson [jch233]" userId="0033b875-5cc3-4737-952c-3a06bb8a58cf" providerId="ADAL" clId="{0A0D2418-BC2C-411F-B66C-A1BF787D5897}" dt="2022-08-28T11:56:23.043" v="3431" actId="20577"/>
          <ac:spMkLst>
            <pc:docMk/>
            <pc:sldMk cId="1046938045" sldId="267"/>
            <ac:spMk id="49" creationId="{E9004F15-7984-93B8-F12A-C8279E218F2E}"/>
          </ac:spMkLst>
        </pc:spChg>
        <pc:spChg chg="mod">
          <ac:chgData name="James Hutchinson [jch233]" userId="0033b875-5cc3-4737-952c-3a06bb8a58cf" providerId="ADAL" clId="{0A0D2418-BC2C-411F-B66C-A1BF787D5897}" dt="2022-08-28T11:57:21.564" v="3469" actId="20577"/>
          <ac:spMkLst>
            <pc:docMk/>
            <pc:sldMk cId="1046938045" sldId="267"/>
            <ac:spMk id="97" creationId="{229E48EB-2D23-0235-7FE1-C619120F8938}"/>
          </ac:spMkLst>
        </pc:spChg>
        <pc:spChg chg="mod">
          <ac:chgData name="James Hutchinson [jch233]" userId="0033b875-5cc3-4737-952c-3a06bb8a58cf" providerId="ADAL" clId="{0A0D2418-BC2C-411F-B66C-A1BF787D5897}" dt="2022-08-28T11:56:36.940" v="3446" actId="20577"/>
          <ac:spMkLst>
            <pc:docMk/>
            <pc:sldMk cId="1046938045" sldId="267"/>
            <ac:spMk id="105" creationId="{8C2128BD-EC8F-2FDB-B211-4E68BD7302D7}"/>
          </ac:spMkLst>
        </pc:spChg>
        <pc:spChg chg="mod">
          <ac:chgData name="James Hutchinson [jch233]" userId="0033b875-5cc3-4737-952c-3a06bb8a58cf" providerId="ADAL" clId="{0A0D2418-BC2C-411F-B66C-A1BF787D5897}" dt="2022-08-28T11:56:52.512" v="3456" actId="1076"/>
          <ac:spMkLst>
            <pc:docMk/>
            <pc:sldMk cId="1046938045" sldId="267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28T11:56:41.370" v="3447" actId="478"/>
          <ac:spMkLst>
            <pc:docMk/>
            <pc:sldMk cId="1046938045" sldId="267"/>
            <ac:spMk id="107" creationId="{0DA6E36D-0479-F64A-ADD3-0E340F9E583A}"/>
          </ac:spMkLst>
        </pc:spChg>
        <pc:picChg chg="add mod">
          <ac:chgData name="James Hutchinson [jch233]" userId="0033b875-5cc3-4737-952c-3a06bb8a58cf" providerId="ADAL" clId="{0A0D2418-BC2C-411F-B66C-A1BF787D5897}" dt="2022-08-28T22:51:06.982" v="5464"/>
          <ac:picMkLst>
            <pc:docMk/>
            <pc:sldMk cId="1046938045" sldId="267"/>
            <ac:picMk id="7" creationId="{184B9154-C15C-ADB6-A572-0A63F438D8D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8T12:05:19.787" v="3760"/>
        <pc:sldMkLst>
          <pc:docMk/>
          <pc:sldMk cId="452213505" sldId="268"/>
        </pc:sldMkLst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8T12:04:36.752" v="3681" actId="20577"/>
          <ac:spMkLst>
            <pc:docMk/>
            <pc:sldMk cId="452213505" sldId="268"/>
            <ac:spMk id="7" creationId="{B1B14978-D121-AB82-F95C-EB2F5B4C4112}"/>
          </ac:spMkLst>
        </pc:spChg>
        <pc:spChg chg="add mod">
          <ac:chgData name="James Hutchinson [jch233]" userId="0033b875-5cc3-4737-952c-3a06bb8a58cf" providerId="ADAL" clId="{0A0D2418-BC2C-411F-B66C-A1BF787D5897}" dt="2022-08-28T12:04:03.985" v="3658" actId="14100"/>
          <ac:spMkLst>
            <pc:docMk/>
            <pc:sldMk cId="452213505" sldId="268"/>
            <ac:spMk id="10" creationId="{45F4AF19-8FEA-20AF-DF23-5F0BAFFEEC0A}"/>
          </ac:spMkLst>
        </pc:spChg>
        <pc:spChg chg="add mod">
          <ac:chgData name="James Hutchinson [jch233]" userId="0033b875-5cc3-4737-952c-3a06bb8a58cf" providerId="ADAL" clId="{0A0D2418-BC2C-411F-B66C-A1BF787D5897}" dt="2022-08-28T12:05:08.662" v="3758" actId="5793"/>
          <ac:spMkLst>
            <pc:docMk/>
            <pc:sldMk cId="452213505" sldId="268"/>
            <ac:spMk id="17" creationId="{91FF5838-60EC-0C35-4BF5-D852835293B3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20" creationId="{72FF4E3C-BE84-9E47-C360-1043A523D892}"/>
          </ac:spMkLst>
        </pc:spChg>
        <pc:spChg chg="mod">
          <ac:chgData name="James Hutchinson [jch233]" userId="0033b875-5cc3-4737-952c-3a06bb8a58cf" providerId="ADAL" clId="{0A0D2418-BC2C-411F-B66C-A1BF787D5897}" dt="2022-08-28T12:01:14.860" v="3474" actId="207"/>
          <ac:spMkLst>
            <pc:docMk/>
            <pc:sldMk cId="452213505" sldId="268"/>
            <ac:spMk id="25" creationId="{1C8E0819-CDA8-EAA5-4BAD-205840723692}"/>
          </ac:spMkLst>
        </pc:spChg>
        <pc:spChg chg="mod">
          <ac:chgData name="James Hutchinson [jch233]" userId="0033b875-5cc3-4737-952c-3a06bb8a58cf" providerId="ADAL" clId="{0A0D2418-BC2C-411F-B66C-A1BF787D5897}" dt="2022-08-28T12:01:11.029" v="3473" actId="207"/>
          <ac:spMkLst>
            <pc:docMk/>
            <pc:sldMk cId="452213505" sldId="268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12:01:51.204" v="3533" actId="20577"/>
          <ac:spMkLst>
            <pc:docMk/>
            <pc:sldMk cId="452213505" sldId="268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97" creationId="{229E48EB-2D23-0235-7FE1-C619120F8938}"/>
          </ac:spMkLst>
        </pc:spChg>
        <pc:spChg chg="del">
          <ac:chgData name="James Hutchinson [jch233]" userId="0033b875-5cc3-4737-952c-3a06bb8a58cf" providerId="ADAL" clId="{0A0D2418-BC2C-411F-B66C-A1BF787D5897}" dt="2022-08-28T12:00:55.447" v="3471" actId="478"/>
          <ac:spMkLst>
            <pc:docMk/>
            <pc:sldMk cId="452213505" sldId="268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00:58.517" v="3472" actId="478"/>
          <ac:spMkLst>
            <pc:docMk/>
            <pc:sldMk cId="452213505" sldId="268"/>
            <ac:spMk id="106" creationId="{89652AB0-D873-A317-00A9-3E87F9918F17}"/>
          </ac:spMkLst>
        </pc:sp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00:55.447" v="3471" actId="478"/>
          <ac:cxnSpMkLst>
            <pc:docMk/>
            <pc:sldMk cId="452213505" sldId="268"/>
            <ac:cxnSpMk id="9" creationId="{E0658364-E3AA-FE71-5A5B-9D074142720C}"/>
          </ac:cxnSpMkLst>
        </pc:cxnChg>
        <pc:cxnChg chg="add mod">
          <ac:chgData name="James Hutchinson [jch233]" userId="0033b875-5cc3-4737-952c-3a06bb8a58cf" providerId="ADAL" clId="{0A0D2418-BC2C-411F-B66C-A1BF787D5897}" dt="2022-08-28T12:04:03.985" v="3658" actId="14100"/>
          <ac:cxnSpMkLst>
            <pc:docMk/>
            <pc:sldMk cId="452213505" sldId="268"/>
            <ac:cxnSpMk id="12" creationId="{10C991DA-5DBE-6A44-F8A1-382E3794D2D4}"/>
          </ac:cxnSpMkLst>
        </pc:cxnChg>
        <pc:cxnChg chg="add mod">
          <ac:chgData name="James Hutchinson [jch233]" userId="0033b875-5cc3-4737-952c-3a06bb8a58cf" providerId="ADAL" clId="{0A0D2418-BC2C-411F-B66C-A1BF787D5897}" dt="2022-08-28T12:04:03.985" v="3658" actId="14100"/>
          <ac:cxnSpMkLst>
            <pc:docMk/>
            <pc:sldMk cId="452213505" sldId="268"/>
            <ac:cxnSpMk id="13" creationId="{A5BC2131-7D79-139A-92F4-DCBDE9F3B676}"/>
          </ac:cxnSpMkLst>
        </pc:cxnChg>
      </pc:sldChg>
      <pc:sldChg chg="addSp delSp modSp add mod">
        <pc:chgData name="James Hutchinson [jch233]" userId="0033b875-5cc3-4737-952c-3a06bb8a58cf" providerId="ADAL" clId="{0A0D2418-BC2C-411F-B66C-A1BF787D5897}" dt="2022-08-31T08:10:21.966" v="8408" actId="14100"/>
        <pc:sldMkLst>
          <pc:docMk/>
          <pc:sldMk cId="839711460" sldId="269"/>
        </pc:sldMkLst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6" creationId="{9F85E7EE-BDF3-5E8F-FED0-36D77351DB80}"/>
          </ac:spMkLst>
        </pc:spChg>
        <pc:spChg chg="add mod">
          <ac:chgData name="James Hutchinson [jch233]" userId="0033b875-5cc3-4737-952c-3a06bb8a58cf" providerId="ADAL" clId="{0A0D2418-BC2C-411F-B66C-A1BF787D5897}" dt="2022-08-29T00:42:35.044" v="8218" actId="20577"/>
          <ac:spMkLst>
            <pc:docMk/>
            <pc:sldMk cId="839711460" sldId="269"/>
            <ac:spMk id="6" creationId="{ABDB281B-EDB6-DAC2-4445-979760CF3B5C}"/>
          </ac:spMkLst>
        </pc:spChg>
        <pc:spChg chg="add mod">
          <ac:chgData name="James Hutchinson [jch233]" userId="0033b875-5cc3-4737-952c-3a06bb8a58cf" providerId="ADAL" clId="{0A0D2418-BC2C-411F-B66C-A1BF787D5897}" dt="2022-08-31T08:09:36.114" v="8403" actId="207"/>
          <ac:spMkLst>
            <pc:docMk/>
            <pc:sldMk cId="839711460" sldId="269"/>
            <ac:spMk id="7" creationId="{BB112589-B913-B037-92BD-EE1D7FA874C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7" creationId="{CD9AB641-6CFC-4ED2-51EF-92BC01ED97BB}"/>
          </ac:spMkLst>
        </pc:spChg>
        <pc:spChg chg="add mod">
          <ac:chgData name="James Hutchinson [jch233]" userId="0033b875-5cc3-4737-952c-3a06bb8a58cf" providerId="ADAL" clId="{0A0D2418-BC2C-411F-B66C-A1BF787D5897}" dt="2022-08-31T08:08:08.189" v="8395" actId="1076"/>
          <ac:spMkLst>
            <pc:docMk/>
            <pc:sldMk cId="839711460" sldId="269"/>
            <ac:spMk id="8" creationId="{423C8764-4BE2-640B-EC73-06A40D70200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0" creationId="{B56A4693-D6A5-8535-1566-477A0F37D96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1" creationId="{9265D6E3-17CA-192D-532A-E6B2FC6E88A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2" creationId="{1BE31C83-2601-19E5-A403-F592A59AF6C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3" creationId="{6E5A9FDE-749B-3717-F1E3-8F322583372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4" creationId="{12C3D06B-1C43-20C3-E007-D293F7B2375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5" creationId="{CE834847-0F6F-365A-3984-B6AEE782B96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17" creationId="{501A12FB-F97C-14D4-F18F-2419B8D41A1C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20" creationId="{72FF4E3C-BE84-9E47-C360-1043A523D89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1" creationId="{79EB3AC0-EEA2-FA4C-746C-EDA991F7D00D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2" creationId="{A5195615-680B-DD32-5809-995A709552AC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3" creationId="{6AE056BC-64F8-6723-765F-EC0BFD5271F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24" creationId="{4BB824A4-53CC-C7DA-9449-E522BA76A567}"/>
          </ac:spMkLst>
        </pc:spChg>
        <pc:spChg chg="del mod">
          <ac:chgData name="James Hutchinson [jch233]" userId="0033b875-5cc3-4737-952c-3a06bb8a58cf" providerId="ADAL" clId="{0A0D2418-BC2C-411F-B66C-A1BF787D5897}" dt="2022-08-31T08:07:42.332" v="8390" actId="478"/>
          <ac:spMkLst>
            <pc:docMk/>
            <pc:sldMk cId="839711460" sldId="269"/>
            <ac:spMk id="26" creationId="{36C0DFF8-976A-1FCB-B2AB-568DD379BF4D}"/>
          </ac:spMkLst>
        </pc:spChg>
        <pc:spChg chg="del">
          <ac:chgData name="James Hutchinson [jch233]" userId="0033b875-5cc3-4737-952c-3a06bb8a58cf" providerId="ADAL" clId="{0A0D2418-BC2C-411F-B66C-A1BF787D5897}" dt="2022-08-28T22:45:58.797" v="5418" actId="478"/>
          <ac:spMkLst>
            <pc:docMk/>
            <pc:sldMk cId="839711460" sldId="269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31T08:09:41.609" v="8406" actId="207"/>
          <ac:spMkLst>
            <pc:docMk/>
            <pc:sldMk cId="839711460" sldId="269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31T08:07:46.608" v="8392" actId="1076"/>
          <ac:spMkLst>
            <pc:docMk/>
            <pc:sldMk cId="839711460" sldId="269"/>
            <ac:spMk id="29" creationId="{855AEC94-17AA-ECBC-F855-71E70F6E6CA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1" creationId="{9F03D17E-ED4A-3892-ED6F-0F9AE4DF27E3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2" creationId="{7C0EC3F8-FDA7-0371-6EAB-DB4B7AC7B79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3" creationId="{A96B1DA5-D210-4B53-0EAA-80DB2161D9E7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4" creationId="{11DF1EC0-24B3-71DD-C433-532813D010B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5" creationId="{722C3736-F76C-E875-2712-ACC9837236D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6" creationId="{0C68D4BC-18FF-5A57-140D-0848C69F4B7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7" creationId="{7350D0A3-B775-89CA-5706-C7ACD28E6169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8" creationId="{7F9E9DD5-BB81-16F5-1761-A89D4686FCE6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39" creationId="{FF0451A3-BCA6-FFA7-AB58-20F7654B3A01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40" creationId="{6E334BF8-E632-28F3-4E58-02DD6CAD2833}"/>
          </ac:spMkLst>
        </pc:spChg>
        <pc:spChg chg="mod">
          <ac:chgData name="James Hutchinson [jch233]" userId="0033b875-5cc3-4737-952c-3a06bb8a58cf" providerId="ADAL" clId="{0A0D2418-BC2C-411F-B66C-A1BF787D5897}" dt="2022-08-28T12:10:12.392" v="3809" actId="6549"/>
          <ac:spMkLst>
            <pc:docMk/>
            <pc:sldMk cId="839711460" sldId="269"/>
            <ac:spMk id="49" creationId="{E9004F15-7984-93B8-F12A-C8279E218F2E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0" creationId="{40525995-90B2-6D44-E962-8B9D7BF6C41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2" creationId="{409DEDC0-CF49-148C-04A8-7D44FBE310A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3" creationId="{A680E2EC-7E67-72BB-F78A-4C638EF76442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4" creationId="{C9EDE151-A997-ABBE-F6C7-126976DDD940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5" creationId="{10A841B4-694C-F595-FB3B-B9889E29F7E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6" creationId="{7F9637C9-8302-E03A-D427-56C9A7FA5738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7" creationId="{95088A9D-4402-2FBE-946C-9E1F2C46B104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8" creationId="{7F45E25C-EEBE-E05A-AEDB-C9542069AD4F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59" creationId="{AAF62E89-D316-1AE8-38CC-3983298DA87A}"/>
          </ac:spMkLst>
        </pc:spChg>
        <pc:spChg chg="add del mod">
          <ac:chgData name="James Hutchinson [jch233]" userId="0033b875-5cc3-4737-952c-3a06bb8a58cf" providerId="ADAL" clId="{0A0D2418-BC2C-411F-B66C-A1BF787D5897}" dt="2022-08-28T12:12:27.283" v="3813" actId="478"/>
          <ac:spMkLst>
            <pc:docMk/>
            <pc:sldMk cId="839711460" sldId="269"/>
            <ac:spMk id="60" creationId="{7204B51D-7590-E61C-458B-588D72C083C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1" creationId="{811E38D6-4CF2-CB13-3072-C890CE0C7BE8}"/>
          </ac:spMkLst>
        </pc:spChg>
        <pc:spChg chg="add del mod">
          <ac:chgData name="James Hutchinson [jch233]" userId="0033b875-5cc3-4737-952c-3a06bb8a58cf" providerId="ADAL" clId="{0A0D2418-BC2C-411F-B66C-A1BF787D5897}" dt="2022-08-28T12:12:36.082" v="3815" actId="478"/>
          <ac:spMkLst>
            <pc:docMk/>
            <pc:sldMk cId="839711460" sldId="269"/>
            <ac:spMk id="62" creationId="{05F9E05D-7421-8163-FBA6-C153BD9E8F56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5" creationId="{49E6CDD5-6D7D-C921-1731-5E8C2DF9B4D3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6" creationId="{21F808EC-782C-EADE-E10E-F6D808025FCF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67" creationId="{682BF747-1E5A-31CF-C4A1-934B434B716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68" creationId="{ADFF7D93-01CD-95ED-A58A-1646B2CF3896}"/>
          </ac:spMkLst>
        </pc:spChg>
        <pc:spChg chg="add del mod">
          <ac:chgData name="James Hutchinson [jch233]" userId="0033b875-5cc3-4737-952c-3a06bb8a58cf" providerId="ADAL" clId="{0A0D2418-BC2C-411F-B66C-A1BF787D5897}" dt="2022-08-28T12:12:42.362" v="3818" actId="478"/>
          <ac:spMkLst>
            <pc:docMk/>
            <pc:sldMk cId="839711460" sldId="269"/>
            <ac:spMk id="69" creationId="{9C76B1FE-F241-35B1-02CC-DC9A2A9934F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2" creationId="{9135D36F-B43A-84B2-FACD-C8E7C47A3DA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73" creationId="{42FC2A53-5DA8-B99D-4D8C-95BF85121C3D}"/>
          </ac:spMkLst>
        </pc:spChg>
        <pc:spChg chg="add del mod">
          <ac:chgData name="James Hutchinson [jch233]" userId="0033b875-5cc3-4737-952c-3a06bb8a58cf" providerId="ADAL" clId="{0A0D2418-BC2C-411F-B66C-A1BF787D5897}" dt="2022-08-29T00:41:07.952" v="8128" actId="20577"/>
          <ac:spMkLst>
            <pc:docMk/>
            <pc:sldMk cId="839711460" sldId="269"/>
            <ac:spMk id="74" creationId="{3417148B-7C3B-FBD1-2D73-9E37AB236200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5" creationId="{96E9A06B-1C79-7468-0F95-76B05B22D824}"/>
          </ac:spMkLst>
        </pc:spChg>
        <pc:spChg chg="add del mod">
          <ac:chgData name="James Hutchinson [jch233]" userId="0033b875-5cc3-4737-952c-3a06bb8a58cf" providerId="ADAL" clId="{0A0D2418-BC2C-411F-B66C-A1BF787D5897}" dt="2022-08-28T12:12:44.642" v="3819" actId="478"/>
          <ac:spMkLst>
            <pc:docMk/>
            <pc:sldMk cId="839711460" sldId="269"/>
            <ac:spMk id="76" creationId="{E50BB96F-80AF-2374-59D0-066D69E4C30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79" creationId="{76CBB833-0A0F-1E82-A1BE-6EDA58AF806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0" creationId="{2F736628-960B-408D-9B6F-B4D0A89CC4BC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81" creationId="{19126CF2-EB1F-3A4D-00DD-B1E87E79828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2" creationId="{AAD1FDC5-6199-F343-4EA7-F548C471A515}"/>
          </ac:spMkLst>
        </pc:spChg>
        <pc:spChg chg="add del mod">
          <ac:chgData name="James Hutchinson [jch233]" userId="0033b875-5cc3-4737-952c-3a06bb8a58cf" providerId="ADAL" clId="{0A0D2418-BC2C-411F-B66C-A1BF787D5897}" dt="2022-08-28T12:12:47.150" v="3820" actId="478"/>
          <ac:spMkLst>
            <pc:docMk/>
            <pc:sldMk cId="839711460" sldId="269"/>
            <ac:spMk id="83" creationId="{8C644CF4-7979-2018-930F-E2A9257A0971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6" creationId="{09955E5C-6491-0573-8643-AC5B2E68742D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7" creationId="{2A9F1CE5-5562-A7F5-53CD-74D9EFA2E08B}"/>
          </ac:spMkLst>
        </pc:spChg>
        <pc:spChg chg="add del mod">
          <ac:chgData name="James Hutchinson [jch233]" userId="0033b875-5cc3-4737-952c-3a06bb8a58cf" providerId="ADAL" clId="{0A0D2418-BC2C-411F-B66C-A1BF787D5897}" dt="2022-08-28T12:14:25.795" v="3923" actId="478"/>
          <ac:spMkLst>
            <pc:docMk/>
            <pc:sldMk cId="839711460" sldId="269"/>
            <ac:spMk id="88" creationId="{B516449C-6B4E-5234-3A5C-CB85495FEF95}"/>
          </ac:spMkLst>
        </pc:spChg>
        <pc:spChg chg="add del mod">
          <ac:chgData name="James Hutchinson [jch233]" userId="0033b875-5cc3-4737-952c-3a06bb8a58cf" providerId="ADAL" clId="{0A0D2418-BC2C-411F-B66C-A1BF787D5897}" dt="2022-08-28T12:14:33.980" v="3926" actId="478"/>
          <ac:spMkLst>
            <pc:docMk/>
            <pc:sldMk cId="839711460" sldId="269"/>
            <ac:spMk id="89" creationId="{2FC66E5B-951C-E24B-9C00-DA8D930C592D}"/>
          </ac:spMkLst>
        </pc:spChg>
        <pc:spChg chg="add del mod">
          <ac:chgData name="James Hutchinson [jch233]" userId="0033b875-5cc3-4737-952c-3a06bb8a58cf" providerId="ADAL" clId="{0A0D2418-BC2C-411F-B66C-A1BF787D5897}" dt="2022-08-28T12:12:51.961" v="3822" actId="478"/>
          <ac:spMkLst>
            <pc:docMk/>
            <pc:sldMk cId="839711460" sldId="269"/>
            <ac:spMk id="90" creationId="{A563D6E5-E352-1545-B895-C8B8317467FE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3" creationId="{89EB8A47-46C9-B852-1234-A2E1CA091D5A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4" creationId="{3BF4B727-69AB-B6D2-EA4B-8DA77E1FA1E0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5" creationId="{0470D0ED-FB85-A522-73A6-0A31C6675E1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6" creationId="{2384F5D7-5CE7-64A8-B4A1-95E113A774A4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97" creationId="{229E48EB-2D23-0235-7FE1-C619120F8938}"/>
          </ac:spMkLst>
        </pc:spChg>
        <pc:spChg chg="add del mod">
          <ac:chgData name="James Hutchinson [jch233]" userId="0033b875-5cc3-4737-952c-3a06bb8a58cf" providerId="ADAL" clId="{0A0D2418-BC2C-411F-B66C-A1BF787D5897}" dt="2022-08-28T12:14:31.952" v="3925" actId="478"/>
          <ac:spMkLst>
            <pc:docMk/>
            <pc:sldMk cId="839711460" sldId="269"/>
            <ac:spMk id="98" creationId="{6F21B1C7-98C2-9FD3-E14F-F62EAD4D3166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99" creationId="{8C963B2D-2B4B-E287-F900-D21386FF1DA0}"/>
          </ac:spMkLst>
        </pc:spChg>
        <pc:spChg chg="add del mod">
          <ac:chgData name="James Hutchinson [jch233]" userId="0033b875-5cc3-4737-952c-3a06bb8a58cf" providerId="ADAL" clId="{0A0D2418-BC2C-411F-B66C-A1BF787D5897}" dt="2022-08-28T12:12:56.785" v="3823" actId="478"/>
          <ac:spMkLst>
            <pc:docMk/>
            <pc:sldMk cId="839711460" sldId="269"/>
            <ac:spMk id="100" creationId="{A0D53442-E857-CD5A-2AD6-5632A18A990B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3" creationId="{BA1FF0F1-8478-7ABC-B2E0-5C3D514F5324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4" creationId="{8CA17152-25AF-5B8B-82B2-38CEBAEB992A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5" creationId="{8C2128BD-EC8F-2FDB-B211-4E68BD7302D7}"/>
          </ac:spMkLst>
        </pc:spChg>
        <pc:spChg chg="del">
          <ac:chgData name="James Hutchinson [jch233]" userId="0033b875-5cc3-4737-952c-3a06bb8a58cf" providerId="ADAL" clId="{0A0D2418-BC2C-411F-B66C-A1BF787D5897}" dt="2022-08-28T12:10:19.939" v="3810" actId="478"/>
          <ac:spMkLst>
            <pc:docMk/>
            <pc:sldMk cId="839711460" sldId="269"/>
            <ac:spMk id="106" creationId="{89652AB0-D873-A317-00A9-3E87F9918F17}"/>
          </ac:spMkLst>
        </pc:spChg>
        <pc:spChg chg="add del mod">
          <ac:chgData name="James Hutchinson [jch233]" userId="0033b875-5cc3-4737-952c-3a06bb8a58cf" providerId="ADAL" clId="{0A0D2418-BC2C-411F-B66C-A1BF787D5897}" dt="2022-08-28T12:14:29.038" v="3924" actId="478"/>
          <ac:spMkLst>
            <pc:docMk/>
            <pc:sldMk cId="839711460" sldId="269"/>
            <ac:spMk id="107" creationId="{580D3732-5F9A-2A78-45C6-1420CF6853B9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08" creationId="{021EEE7B-845D-B29B-5422-14D99EFDAA05}"/>
          </ac:spMkLst>
        </pc:spChg>
        <pc:spChg chg="add mod">
          <ac:chgData name="James Hutchinson [jch233]" userId="0033b875-5cc3-4737-952c-3a06bb8a58cf" providerId="ADAL" clId="{0A0D2418-BC2C-411F-B66C-A1BF787D5897}" dt="2022-08-28T12:31:44.178" v="4346" actId="20577"/>
          <ac:spMkLst>
            <pc:docMk/>
            <pc:sldMk cId="839711460" sldId="269"/>
            <ac:spMk id="109" creationId="{BE2DDDA0-6384-9F74-0854-A070477B5B2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0" creationId="{B7AC3F82-A311-7A5B-DB1A-462DB7FB711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1" creationId="{3F491452-FBD7-88DA-7F39-7E0165E9129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2" creationId="{E8E801A1-48F4-9383-51B6-F817EE17B60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3" creationId="{630DB0A9-203C-9098-4E9F-43987E79AD5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4" creationId="{D908BCEC-9394-3B2F-B582-AEE985170FE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5" creationId="{A33D1CC0-426B-B255-9CD6-124DB196EE5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6" creationId="{44031316-4BBF-3D17-B81D-D64E706A1D59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7" creationId="{7F300C9D-5EFD-C1FB-BA04-84C1576A9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8" creationId="{037AE0FD-B69C-DBCA-F5BA-C09B715FD72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19" creationId="{AEA2C1C9-FE33-779D-63D2-7E525E965CB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0" creationId="{33BF41A3-8038-CD61-3741-649D767E8E0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21" creationId="{A5C650AE-6516-B226-244F-BCA0E5365BF6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2" creationId="{AD3A1643-3E8D-B96C-4C93-B458504D9B8F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3" creationId="{2E5FB3A1-357B-97BB-4F27-95E1F49EC645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4" creationId="{5DB1DBDE-E5D6-1C17-3913-F81EDC40755B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5" creationId="{0349A0F5-B8FD-5B13-759C-232045324BF3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6" creationId="{6F51268D-2DE5-71D0-D3FD-F91BA3113870}"/>
          </ac:spMkLst>
        </pc:spChg>
        <pc:spChg chg="add del mod">
          <ac:chgData name="James Hutchinson [jch233]" userId="0033b875-5cc3-4737-952c-3a06bb8a58cf" providerId="ADAL" clId="{0A0D2418-BC2C-411F-B66C-A1BF787D5897}" dt="2022-08-28T12:26:11.412" v="4211" actId="478"/>
          <ac:spMkLst>
            <pc:docMk/>
            <pc:sldMk cId="839711460" sldId="269"/>
            <ac:spMk id="127" creationId="{211701FB-528A-F884-7BDE-65D5DA4EFA9C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8" creationId="{644EB929-6401-4A85-D3A9-AB8CD31586C5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29" creationId="{2B70743A-93CB-0B2E-78C5-8748AA355677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0" creationId="{18C2E91D-FE87-1FCA-9BA8-82AEF1CF2636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1" creationId="{B4945018-BAE1-B608-B56A-CEE395550481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2" creationId="{2DA25FB3-5C10-3379-720A-4AD22F363964}"/>
          </ac:spMkLst>
        </pc:spChg>
        <pc:spChg chg="add del mod">
          <ac:chgData name="James Hutchinson [jch233]" userId="0033b875-5cc3-4737-952c-3a06bb8a58cf" providerId="ADAL" clId="{0A0D2418-BC2C-411F-B66C-A1BF787D5897}" dt="2022-08-28T12:19:20.097" v="3998"/>
          <ac:spMkLst>
            <pc:docMk/>
            <pc:sldMk cId="839711460" sldId="269"/>
            <ac:spMk id="133" creationId="{DD97CC17-3C56-B9EE-DD46-7475913CB9E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4" creationId="{6A0D4078-4D1B-0617-8540-E6AE87247880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5" creationId="{42A87B36-3392-600C-7612-338D2CEA106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6" creationId="{EF554BA0-6D26-ED30-8E7F-3AD1F98BEC2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7" creationId="{DF55EE4A-B04F-518D-6F46-2FD37E32762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8" creationId="{32275E8C-DAC8-31D6-AD1F-5518297183C5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39" creationId="{4F72C05A-FE73-0D54-C1C9-AFD88771FAD1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0" creationId="{FB99E976-CDD1-5470-1BF5-47999DFDDFED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1" creationId="{392A7CC7-FD1A-68BF-5490-6E2972D227B3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2" creationId="{DDABAEA8-4D5D-3E87-8B46-FD4AF53446E7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3" creationId="{EBF6A367-9D9F-83FC-B4D9-3756E1E1EECA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4" creationId="{D406AF14-E45C-5701-D53A-6EE644A3A718}"/>
          </ac:spMkLst>
        </pc:spChg>
        <pc:spChg chg="add del mod">
          <ac:chgData name="James Hutchinson [jch233]" userId="0033b875-5cc3-4737-952c-3a06bb8a58cf" providerId="ADAL" clId="{0A0D2418-BC2C-411F-B66C-A1BF787D5897}" dt="2022-08-28T12:26:08.231" v="4210" actId="478"/>
          <ac:spMkLst>
            <pc:docMk/>
            <pc:sldMk cId="839711460" sldId="269"/>
            <ac:spMk id="145" creationId="{4F551069-BD0A-1F70-9F9F-574158A11B9F}"/>
          </ac:spMkLst>
        </pc:spChg>
        <pc:spChg chg="add mod">
          <ac:chgData name="James Hutchinson [jch233]" userId="0033b875-5cc3-4737-952c-3a06bb8a58cf" providerId="ADAL" clId="{0A0D2418-BC2C-411F-B66C-A1BF787D5897}" dt="2022-08-28T12:21:17.652" v="4143" actId="20577"/>
          <ac:spMkLst>
            <pc:docMk/>
            <pc:sldMk cId="839711460" sldId="269"/>
            <ac:spMk id="146" creationId="{981B9473-1074-684B-A179-76E9002EF15B}"/>
          </ac:spMkLst>
        </pc:spChg>
        <pc:spChg chg="add del mod">
          <ac:chgData name="James Hutchinson [jch233]" userId="0033b875-5cc3-4737-952c-3a06bb8a58cf" providerId="ADAL" clId="{0A0D2418-BC2C-411F-B66C-A1BF787D5897}" dt="2022-08-28T12:23:30.539" v="4189"/>
          <ac:spMkLst>
            <pc:docMk/>
            <pc:sldMk cId="839711460" sldId="269"/>
            <ac:spMk id="147" creationId="{89E66749-4AA6-1491-C085-676687F58991}"/>
          </ac:spMkLst>
        </pc:spChg>
        <pc:spChg chg="add del mod">
          <ac:chgData name="James Hutchinson [jch233]" userId="0033b875-5cc3-4737-952c-3a06bb8a58cf" providerId="ADAL" clId="{0A0D2418-BC2C-411F-B66C-A1BF787D5897}" dt="2022-08-28T12:23:10.537" v="4177"/>
          <ac:spMkLst>
            <pc:docMk/>
            <pc:sldMk cId="839711460" sldId="269"/>
            <ac:spMk id="148" creationId="{8CFD5F83-CFB5-82A1-655E-D3D98436FD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49" creationId="{CF7AAE24-8C1C-0DBD-6B5D-198B6CF9E78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0" creationId="{9AA93CDF-4B00-62CB-B448-17D61CFEB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1" creationId="{8F5AEFFD-A645-9275-D646-065CF9E6A70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2" creationId="{B7245BDA-B06C-818F-5DE6-F5971C7DB5A2}"/>
          </ac:spMkLst>
        </pc:spChg>
        <pc:spChg chg="add del mod">
          <ac:chgData name="James Hutchinson [jch233]" userId="0033b875-5cc3-4737-952c-3a06bb8a58cf" providerId="ADAL" clId="{0A0D2418-BC2C-411F-B66C-A1BF787D5897}" dt="2022-08-29T00:41:26.098" v="8165" actId="20577"/>
          <ac:spMkLst>
            <pc:docMk/>
            <pc:sldMk cId="839711460" sldId="269"/>
            <ac:spMk id="153" creationId="{4188D202-8049-C54B-FED7-363663D0320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4" creationId="{8FEEB64D-3581-D6B5-502D-ED0714CEB7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5" creationId="{81AA923A-F1CA-C2EA-0C85-1B58B1395E9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56" creationId="{0E151BBF-B1D9-45FC-671D-559DF29DE81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7" creationId="{A5BAD428-42B4-B370-36D0-790E674E95F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8" creationId="{33441F88-76A5-72CE-323C-4CE9D8E1CA3D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59" creationId="{6F17E9D5-5BFE-1FDC-1EEC-0CB7D59F66E5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0" creationId="{01C693D4-7426-14A9-A4D2-79F895933FD8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1" creationId="{51F03E0B-5418-7AEA-74BF-DE54A42049BA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2" creationId="{7E82B4ED-7E60-CE0F-8A68-82A77A5987C3}"/>
          </ac:spMkLst>
        </pc:spChg>
        <pc:spChg chg="add del mod">
          <ac:chgData name="James Hutchinson [jch233]" userId="0033b875-5cc3-4737-952c-3a06bb8a58cf" providerId="ADAL" clId="{0A0D2418-BC2C-411F-B66C-A1BF787D5897}" dt="2022-08-28T12:26:25.883" v="4226"/>
          <ac:spMkLst>
            <pc:docMk/>
            <pc:sldMk cId="839711460" sldId="269"/>
            <ac:spMk id="163" creationId="{31581001-C096-AC4D-437B-04ED776660CA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4" creationId="{70094758-4E8E-1576-7C2B-36B4A5E4ED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5" creationId="{8A77B5DF-8957-CB25-4DBC-8CF88AC3F55E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6" creationId="{BB830762-FBE9-3419-ED5D-07B89B74E861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7" creationId="{2DA81E37-B7D9-0992-624C-C960DBDCBD19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8" creationId="{4FE62D55-35C5-3ACB-3247-230EAC3E7A23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69" creationId="{0149B1C5-2FED-1551-DC90-AD4BA57E7082}"/>
          </ac:spMkLst>
        </pc:spChg>
        <pc:spChg chg="add del mod">
          <ac:chgData name="James Hutchinson [jch233]" userId="0033b875-5cc3-4737-952c-3a06bb8a58cf" providerId="ADAL" clId="{0A0D2418-BC2C-411F-B66C-A1BF787D5897}" dt="2022-08-28T12:26:25.279" v="4225"/>
          <ac:spMkLst>
            <pc:docMk/>
            <pc:sldMk cId="839711460" sldId="269"/>
            <ac:spMk id="170" creationId="{CB125044-B4D7-5C52-9484-2E3DEC68D708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1" creationId="{63B2846F-1490-3FEE-114F-9D40455B85D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2" creationId="{29C31F56-413C-46DB-07FD-85DA6D72D8E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3" creationId="{9E0881BA-3F6E-990F-8B5B-8D3FCC8B13E3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4" creationId="{D366E6FE-E488-4179-516A-3349C2159051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5" creationId="{31105C35-D31D-7BF8-0B36-3CF77C986C0D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6" creationId="{EDDAACA1-4A55-D02B-0CB1-DBFFD7E55080}"/>
          </ac:spMkLst>
        </pc:spChg>
        <pc:spChg chg="add del mod">
          <ac:chgData name="James Hutchinson [jch233]" userId="0033b875-5cc3-4737-952c-3a06bb8a58cf" providerId="ADAL" clId="{0A0D2418-BC2C-411F-B66C-A1BF787D5897}" dt="2022-08-28T12:26:25.024" v="4224"/>
          <ac:spMkLst>
            <pc:docMk/>
            <pc:sldMk cId="839711460" sldId="269"/>
            <ac:spMk id="177" creationId="{05437475-59AE-26B0-2E7B-487747F5EDDC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8" creationId="{972987F3-C5E3-5039-091D-4D6DE168CD4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79" creationId="{AE5E1F33-7D48-423D-E9A8-09684F4097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0" creationId="{A4EED8B3-AB2B-AF42-767B-57AEA0C701AB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1" creationId="{145A657E-700F-B038-5FFE-F001F969B267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2" creationId="{23432C1A-8543-E96E-5F1F-0E554C852FDF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3" creationId="{46A83923-9D33-6CD1-BF94-559023850D30}"/>
          </ac:spMkLst>
        </pc:spChg>
        <pc:spChg chg="add del mod">
          <ac:chgData name="James Hutchinson [jch233]" userId="0033b875-5cc3-4737-952c-3a06bb8a58cf" providerId="ADAL" clId="{0A0D2418-BC2C-411F-B66C-A1BF787D5897}" dt="2022-08-28T12:26:24.723" v="4223"/>
          <ac:spMkLst>
            <pc:docMk/>
            <pc:sldMk cId="839711460" sldId="269"/>
            <ac:spMk id="184" creationId="{C9DA9471-20A8-4E18-3C4F-C5A866DFD8B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5" creationId="{9F8C5811-0140-3F77-7C1E-40E78A14F12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6" creationId="{495734B0-78D3-02FD-9049-BB0FBCD5EFB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7" creationId="{2111E898-4069-2E66-52D6-5A51D3866605}"/>
          </ac:spMkLst>
        </pc:spChg>
        <pc:spChg chg="add del mod">
          <ac:chgData name="James Hutchinson [jch233]" userId="0033b875-5cc3-4737-952c-3a06bb8a58cf" providerId="ADAL" clId="{0A0D2418-BC2C-411F-B66C-A1BF787D5897}" dt="2022-08-29T00:41:11.953" v="8137" actId="20577"/>
          <ac:spMkLst>
            <pc:docMk/>
            <pc:sldMk cId="839711460" sldId="269"/>
            <ac:spMk id="188" creationId="{5E85DB1A-243E-41FC-2E23-7048602FE9D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89" creationId="{EBC44FA0-29ED-D7D9-4CBF-59A5883FB5E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0" creationId="{EEEEBD95-8B9E-A448-F53F-814B63C00BBA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1" creationId="{83E78BC7-7A3B-4231-420E-E442AE26135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2" creationId="{94870844-CB1D-5FEC-9F9B-BCFDC6D2D353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3" creationId="{FC541CB4-CCBA-CD39-9CB8-26F2827AF73F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4" creationId="{41AF25F8-43E4-72CC-76B4-FBD412A8A776}"/>
          </ac:spMkLst>
        </pc:spChg>
        <pc:spChg chg="add del mod">
          <ac:chgData name="James Hutchinson [jch233]" userId="0033b875-5cc3-4737-952c-3a06bb8a58cf" providerId="ADAL" clId="{0A0D2418-BC2C-411F-B66C-A1BF787D5897}" dt="2022-08-29T00:41:23.169" v="8158" actId="20577"/>
          <ac:spMkLst>
            <pc:docMk/>
            <pc:sldMk cId="839711460" sldId="269"/>
            <ac:spMk id="195" creationId="{FCA7F667-36AE-CFE0-F106-E7014D050C1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6" creationId="{22723E95-B750-3433-23C3-60611C470E4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7" creationId="{0AFA4602-4764-9C98-7991-305A4D7E191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8" creationId="{A96117EF-BDB0-8066-6EAA-F39412D7384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199" creationId="{630B1191-172C-8C09-B954-836B097F9CB6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0" creationId="{E57E516F-0576-EFCD-F84B-A769CB8EC385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1" creationId="{1281AFD6-E51B-A945-8ECB-C1E108281090}"/>
          </ac:spMkLst>
        </pc:spChg>
        <pc:spChg chg="add del mod">
          <ac:chgData name="James Hutchinson [jch233]" userId="0033b875-5cc3-4737-952c-3a06bb8a58cf" providerId="ADAL" clId="{0A0D2418-BC2C-411F-B66C-A1BF787D5897}" dt="2022-08-29T00:41:14.951" v="8144" actId="20577"/>
          <ac:spMkLst>
            <pc:docMk/>
            <pc:sldMk cId="839711460" sldId="269"/>
            <ac:spMk id="202" creationId="{310639E3-97F0-FA11-4CC5-8A98F2EF161E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3" creationId="{25379E32-CD55-5BA6-70BB-A1324E7DA138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4" creationId="{61B05E9B-22B4-D4F6-130F-2895FF6C80B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5" creationId="{541C532F-5DC0-B420-4291-5BD88ABAF174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6" creationId="{F53D159D-595A-7C82-EDF4-3414E4D5F8FD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7" creationId="{DEDB9422-CDF7-FF1A-C541-76524B0D3BE7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08" creationId="{C11096E6-959C-419E-5591-024B251BEC2A}"/>
          </ac:spMkLst>
        </pc:spChg>
        <pc:spChg chg="add del mod">
          <ac:chgData name="James Hutchinson [jch233]" userId="0033b875-5cc3-4737-952c-3a06bb8a58cf" providerId="ADAL" clId="{0A0D2418-BC2C-411F-B66C-A1BF787D5897}" dt="2022-08-29T00:41:20.169" v="8151" actId="20577"/>
          <ac:spMkLst>
            <pc:docMk/>
            <pc:sldMk cId="839711460" sldId="269"/>
            <ac:spMk id="209" creationId="{544DC86C-1120-FB1C-2AEA-E4338FC91971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0" creationId="{EBE2D592-7976-5592-5A41-84B19B08A622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1" creationId="{F2337483-B797-438B-EED1-CC2EB337C16B}"/>
          </ac:spMkLst>
        </pc:spChg>
        <pc:spChg chg="add mod">
          <ac:chgData name="James Hutchinson [jch233]" userId="0033b875-5cc3-4737-952c-3a06bb8a58cf" providerId="ADAL" clId="{0A0D2418-BC2C-411F-B66C-A1BF787D5897}" dt="2022-08-28T12:27:23.270" v="4262" actId="1036"/>
          <ac:spMkLst>
            <pc:docMk/>
            <pc:sldMk cId="839711460" sldId="269"/>
            <ac:spMk id="212" creationId="{5FCC3FFE-A6CA-EF02-19F0-2A38E4C9ACD4}"/>
          </ac:spMkLst>
        </pc:spChg>
        <pc:spChg chg="add mod">
          <ac:chgData name="James Hutchinson [jch233]" userId="0033b875-5cc3-4737-952c-3a06bb8a58cf" providerId="ADAL" clId="{0A0D2418-BC2C-411F-B66C-A1BF787D5897}" dt="2022-08-31T08:10:21.966" v="8408" actId="14100"/>
          <ac:spMkLst>
            <pc:docMk/>
            <pc:sldMk cId="839711460" sldId="269"/>
            <ac:spMk id="213" creationId="{BE5EF49D-18E5-CA59-1713-431C28089242}"/>
          </ac:spMkLst>
        </pc:spChg>
        <pc:spChg chg="add mod">
          <ac:chgData name="James Hutchinson [jch233]" userId="0033b875-5cc3-4737-952c-3a06bb8a58cf" providerId="ADAL" clId="{0A0D2418-BC2C-411F-B66C-A1BF787D5897}" dt="2022-08-28T12:29:26.160" v="4302" actId="14100"/>
          <ac:spMkLst>
            <pc:docMk/>
            <pc:sldMk cId="839711460" sldId="269"/>
            <ac:spMk id="214" creationId="{AA6BDEA8-1126-FCEF-6B7A-A5A61D2D917F}"/>
          </ac:spMkLst>
        </pc:spChg>
        <pc:spChg chg="add mod">
          <ac:chgData name="James Hutchinson [jch233]" userId="0033b875-5cc3-4737-952c-3a06bb8a58cf" providerId="ADAL" clId="{0A0D2418-BC2C-411F-B66C-A1BF787D5897}" dt="2022-08-28T12:29:48.885" v="4323" actId="20577"/>
          <ac:spMkLst>
            <pc:docMk/>
            <pc:sldMk cId="839711460" sldId="269"/>
            <ac:spMk id="215" creationId="{FD3C3E81-D87D-66B9-073C-FE0EBD9616A9}"/>
          </ac:spMkLst>
        </pc:sp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8" creationId="{48D3A033-05EE-E4C6-43AD-48E68E34AE9A}"/>
          </ac:cxnSpMkLst>
        </pc:cxnChg>
        <pc:cxnChg chg="del">
          <ac:chgData name="James Hutchinson [jch233]" userId="0033b875-5cc3-4737-952c-3a06bb8a58cf" providerId="ADAL" clId="{0A0D2418-BC2C-411F-B66C-A1BF787D5897}" dt="2022-08-28T12:10:19.939" v="3810" actId="478"/>
          <ac:cxnSpMkLst>
            <pc:docMk/>
            <pc:sldMk cId="839711460" sldId="269"/>
            <ac:cxnSpMk id="9" creationId="{E0658364-E3AA-FE71-5A5B-9D074142720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841" v="3817" actId="478"/>
          <ac:cxnSpMkLst>
            <pc:docMk/>
            <pc:sldMk cId="839711460" sldId="269"/>
            <ac:cxnSpMk id="63" creationId="{885B3570-A5C3-A9E7-B3AF-AA57858D727C}"/>
          </ac:cxnSpMkLst>
        </pc:cxnChg>
        <pc:cxnChg chg="add del mod">
          <ac:chgData name="James Hutchinson [jch233]" userId="0033b875-5cc3-4737-952c-3a06bb8a58cf" providerId="ADAL" clId="{0A0D2418-BC2C-411F-B66C-A1BF787D5897}" dt="2022-08-28T12:12:39.184" v="3816" actId="478"/>
          <ac:cxnSpMkLst>
            <pc:docMk/>
            <pc:sldMk cId="839711460" sldId="269"/>
            <ac:cxnSpMk id="64" creationId="{893E92BA-32FB-4DC6-9A1F-2A3ED3146A19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0" creationId="{26DE4FD5-EDEF-913B-9C60-9A1B2C5082D3}"/>
          </ac:cxnSpMkLst>
        </pc:cxnChg>
        <pc:cxnChg chg="add del mod">
          <ac:chgData name="James Hutchinson [jch233]" userId="0033b875-5cc3-4737-952c-3a06bb8a58cf" providerId="ADAL" clId="{0A0D2418-BC2C-411F-B66C-A1BF787D5897}" dt="2022-08-28T12:12:42.362" v="3818" actId="478"/>
          <ac:cxnSpMkLst>
            <pc:docMk/>
            <pc:sldMk cId="839711460" sldId="269"/>
            <ac:cxnSpMk id="71" creationId="{58A01F8B-C96B-2ADD-D911-9A8E6FF7F9D4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7" creationId="{4DC6C171-F07E-FC8E-A9EE-6C4E87DC8358}"/>
          </ac:cxnSpMkLst>
        </pc:cxnChg>
        <pc:cxnChg chg="add del mod">
          <ac:chgData name="James Hutchinson [jch233]" userId="0033b875-5cc3-4737-952c-3a06bb8a58cf" providerId="ADAL" clId="{0A0D2418-BC2C-411F-B66C-A1BF787D5897}" dt="2022-08-28T12:12:44.642" v="3819" actId="478"/>
          <ac:cxnSpMkLst>
            <pc:docMk/>
            <pc:sldMk cId="839711460" sldId="269"/>
            <ac:cxnSpMk id="78" creationId="{1BC18CC3-237C-1F6C-4539-E999B93B7CA0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4" creationId="{B4A90AFF-CC8B-C4AD-0103-28A748941469}"/>
          </ac:cxnSpMkLst>
        </pc:cxnChg>
        <pc:cxnChg chg="add del mod">
          <ac:chgData name="James Hutchinson [jch233]" userId="0033b875-5cc3-4737-952c-3a06bb8a58cf" providerId="ADAL" clId="{0A0D2418-BC2C-411F-B66C-A1BF787D5897}" dt="2022-08-28T12:12:47.150" v="3820" actId="478"/>
          <ac:cxnSpMkLst>
            <pc:docMk/>
            <pc:sldMk cId="839711460" sldId="269"/>
            <ac:cxnSpMk id="85" creationId="{223E8B5D-5196-A099-874C-24A7881DA684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1" creationId="{F199367B-71A8-1A3E-7E9B-755BF939C9CE}"/>
          </ac:cxnSpMkLst>
        </pc:cxnChg>
        <pc:cxnChg chg="add del mod">
          <ac:chgData name="James Hutchinson [jch233]" userId="0033b875-5cc3-4737-952c-3a06bb8a58cf" providerId="ADAL" clId="{0A0D2418-BC2C-411F-B66C-A1BF787D5897}" dt="2022-08-28T12:12:51.961" v="3822" actId="478"/>
          <ac:cxnSpMkLst>
            <pc:docMk/>
            <pc:sldMk cId="839711460" sldId="269"/>
            <ac:cxnSpMk id="92" creationId="{5EEE19AC-942D-FA0F-7250-8A8DE885157A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1" creationId="{851A6DD4-B1C4-C5E9-9A1B-EF52B0B61A1B}"/>
          </ac:cxnSpMkLst>
        </pc:cxnChg>
        <pc:cxnChg chg="add del mod">
          <ac:chgData name="James Hutchinson [jch233]" userId="0033b875-5cc3-4737-952c-3a06bb8a58cf" providerId="ADAL" clId="{0A0D2418-BC2C-411F-B66C-A1BF787D5897}" dt="2022-08-28T12:12:56.785" v="3823" actId="478"/>
          <ac:cxnSpMkLst>
            <pc:docMk/>
            <pc:sldMk cId="839711460" sldId="269"/>
            <ac:cxnSpMk id="102" creationId="{4E8A701B-00AB-328B-400F-5AC8AE1D03EF}"/>
          </ac:cxnSpMkLst>
        </pc:cxnChg>
      </pc:sldChg>
      <pc:sldChg chg="modSp add del mod ord">
        <pc:chgData name="James Hutchinson [jch233]" userId="0033b875-5cc3-4737-952c-3a06bb8a58cf" providerId="ADAL" clId="{0A0D2418-BC2C-411F-B66C-A1BF787D5897}" dt="2022-08-28T12:20:42.258" v="4046" actId="47"/>
        <pc:sldMkLst>
          <pc:docMk/>
          <pc:sldMk cId="628055529" sldId="270"/>
        </pc:sldMkLst>
        <pc:spChg chg="mod">
          <ac:chgData name="James Hutchinson [jch233]" userId="0033b875-5cc3-4737-952c-3a06bb8a58cf" providerId="ADAL" clId="{0A0D2418-BC2C-411F-B66C-A1BF787D5897}" dt="2022-08-28T12:20:35.092" v="4040" actId="20577"/>
          <ac:spMkLst>
            <pc:docMk/>
            <pc:sldMk cId="628055529" sldId="270"/>
            <ac:spMk id="8" creationId="{81C3B758-4076-00D2-5560-8BF1519D4F84}"/>
          </ac:spMkLst>
        </pc:spChg>
        <pc:spChg chg="mod">
          <ac:chgData name="James Hutchinson [jch233]" userId="0033b875-5cc3-4737-952c-3a06bb8a58cf" providerId="ADAL" clId="{0A0D2418-BC2C-411F-B66C-A1BF787D5897}" dt="2022-08-28T12:20:38.796" v="4045" actId="6549"/>
          <ac:spMkLst>
            <pc:docMk/>
            <pc:sldMk cId="628055529" sldId="270"/>
            <ac:spMk id="49" creationId="{E9004F15-7984-93B8-F12A-C8279E218F2E}"/>
          </ac:spMkLst>
        </pc:spChg>
      </pc:sldChg>
      <pc:sldChg chg="addSp delSp modSp add mod ord">
        <pc:chgData name="James Hutchinson [jch233]" userId="0033b875-5cc3-4737-952c-3a06bb8a58cf" providerId="ADAL" clId="{0A0D2418-BC2C-411F-B66C-A1BF787D5897}" dt="2022-08-31T08:12:36.822" v="8435" actId="1076"/>
        <pc:sldMkLst>
          <pc:docMk/>
          <pc:sldMk cId="2764062308" sldId="270"/>
        </pc:sldMkLst>
        <pc:spChg chg="add del mod">
          <ac:chgData name="James Hutchinson [jch233]" userId="0033b875-5cc3-4737-952c-3a06bb8a58cf" providerId="ADAL" clId="{0A0D2418-BC2C-411F-B66C-A1BF787D5897}" dt="2022-08-31T08:08:45.233" v="8398" actId="478"/>
          <ac:spMkLst>
            <pc:docMk/>
            <pc:sldMk cId="2764062308" sldId="270"/>
            <ac:spMk id="5" creationId="{16C0FB2F-E5B1-7BF0-BED4-B655BF669C38}"/>
          </ac:spMkLst>
        </pc:spChg>
        <pc:spChg chg="del">
          <ac:chgData name="James Hutchinson [jch233]" userId="0033b875-5cc3-4737-952c-3a06bb8a58cf" providerId="ADAL" clId="{0A0D2418-BC2C-411F-B66C-A1BF787D5897}" dt="2022-08-28T12:36:31.558" v="4547" actId="478"/>
          <ac:spMkLst>
            <pc:docMk/>
            <pc:sldMk cId="2764062308" sldId="270"/>
            <ac:spMk id="5" creationId="{739AD9AC-EE50-7010-18AC-2F748A58833A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6" creationId="{FAD23372-9693-73D5-9321-2A5565B1BEDF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7" creationId="{9DEA336B-CA40-C4B2-435D-F112133AA64E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9" creationId="{6B80B555-7E4C-49EF-E18D-676ACC6B6697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10" creationId="{4CA6199C-9F61-8F55-CDA3-FBE461D2333D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1" creationId="{D9709366-27BF-17EF-5EE1-30C7F1BEB7FF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2" creationId="{6923CE4D-EE5A-C183-6954-FBFB8319BD9A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3" creationId="{A0D1B9F8-C3AE-7952-C5C8-870D4DBA9592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14" creationId="{81A8C628-DE39-7F46-81DD-6A48678FF046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0" creationId="{7E796D25-9D85-DF6D-0A99-3A52091C6F63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1" creationId="{BED31045-3B17-CD67-D961-FE38EB2C8B39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22" creationId="{3DA6FE16-2D69-6DF4-3369-16F8C3E73276}"/>
          </ac:spMkLst>
        </pc:spChg>
        <pc:spChg chg="mod">
          <ac:chgData name="James Hutchinson [jch233]" userId="0033b875-5cc3-4737-952c-3a06bb8a58cf" providerId="ADAL" clId="{0A0D2418-BC2C-411F-B66C-A1BF787D5897}" dt="2022-08-28T23:54:52.175" v="8107" actId="20577"/>
          <ac:spMkLst>
            <pc:docMk/>
            <pc:sldMk cId="2764062308" sldId="270"/>
            <ac:spMk id="23" creationId="{FD6417B3-5C0D-9E8D-BFCF-BB94ACDA0D8D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24" creationId="{0C2DF56C-D1E1-5B64-98A8-F303EF234196}"/>
          </ac:spMkLst>
        </pc:spChg>
        <pc:spChg chg="mod">
          <ac:chgData name="James Hutchinson [jch233]" userId="0033b875-5cc3-4737-952c-3a06bb8a58cf" providerId="ADAL" clId="{0A0D2418-BC2C-411F-B66C-A1BF787D5897}" dt="2022-08-31T08:12:32.829" v="8434" actId="14100"/>
          <ac:spMkLst>
            <pc:docMk/>
            <pc:sldMk cId="2764062308" sldId="270"/>
            <ac:spMk id="26" creationId="{36C0DFF8-976A-1FCB-B2AB-568DD379BF4D}"/>
          </ac:spMkLst>
        </pc:spChg>
        <pc:spChg chg="add mod">
          <ac:chgData name="James Hutchinson [jch233]" userId="0033b875-5cc3-4737-952c-3a06bb8a58cf" providerId="ADAL" clId="{0A0D2418-BC2C-411F-B66C-A1BF787D5897}" dt="2022-08-31T08:09:49.103" v="8407" actId="207"/>
          <ac:spMkLst>
            <pc:docMk/>
            <pc:sldMk cId="2764062308" sldId="270"/>
            <ac:spMk id="27" creationId="{2C9343C8-836D-1E6E-D63A-40B0C1DABA61}"/>
          </ac:spMkLst>
        </pc:spChg>
        <pc:spChg chg="del">
          <ac:chgData name="James Hutchinson [jch233]" userId="0033b875-5cc3-4737-952c-3a06bb8a58cf" providerId="ADAL" clId="{0A0D2418-BC2C-411F-B66C-A1BF787D5897}" dt="2022-08-28T23:52:28.990" v="8076" actId="478"/>
          <ac:spMkLst>
            <pc:docMk/>
            <pc:sldMk cId="2764062308" sldId="270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31T08:09:11.478" v="8402" actId="1076"/>
          <ac:spMkLst>
            <pc:docMk/>
            <pc:sldMk cId="2764062308" sldId="270"/>
            <ac:spMk id="28" creationId="{39C48A27-B95A-55DB-8D41-8C776C7E5094}"/>
          </ac:spMkLst>
        </pc:spChg>
        <pc:spChg chg="mod">
          <ac:chgData name="James Hutchinson [jch233]" userId="0033b875-5cc3-4737-952c-3a06bb8a58cf" providerId="ADAL" clId="{0A0D2418-BC2C-411F-B66C-A1BF787D5897}" dt="2022-08-28T12:33:54.085" v="4437" actId="1035"/>
          <ac:spMkLst>
            <pc:docMk/>
            <pc:sldMk cId="2764062308" sldId="270"/>
            <ac:spMk id="31" creationId="{D6180DE9-18C3-4250-F683-3D32B629E710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6" creationId="{83B2C719-9D06-E371-2EFC-3E8CB9367208}"/>
          </ac:spMkLst>
        </pc:spChg>
        <pc:spChg chg="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7" creationId="{967246EC-3585-930D-C120-5D9E7B8A7976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38" creationId="{B6DDA345-5002-8211-DF94-F81A5E00E064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6" creationId="{ABDBD072-79D5-51C5-07F7-18EEE2FF1271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7" creationId="{0CDD47C7-895F-14C9-624B-97C3E3FAE006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48" creationId="{5198D497-ED8B-89FE-81E9-10090A1024B0}"/>
          </ac:spMkLst>
        </pc:spChg>
        <pc:spChg chg="add mod">
          <ac:chgData name="James Hutchinson [jch233]" userId="0033b875-5cc3-4737-952c-3a06bb8a58cf" providerId="ADAL" clId="{0A0D2418-BC2C-411F-B66C-A1BF787D5897}" dt="2022-08-28T23:51:34.020" v="8007" actId="20577"/>
          <ac:spMkLst>
            <pc:docMk/>
            <pc:sldMk cId="2764062308" sldId="270"/>
            <ac:spMk id="48" creationId="{92B41E70-7262-3E45-4CBE-99D5DBA33707}"/>
          </ac:spMkLst>
        </pc:spChg>
        <pc:spChg chg="mod">
          <ac:chgData name="James Hutchinson [jch233]" userId="0033b875-5cc3-4737-952c-3a06bb8a58cf" providerId="ADAL" clId="{0A0D2418-BC2C-411F-B66C-A1BF787D5897}" dt="2022-08-28T12:32:09.728" v="4358" actId="20577"/>
          <ac:spMkLst>
            <pc:docMk/>
            <pc:sldMk cId="2764062308" sldId="270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12:36:35.174" v="4548" actId="478"/>
          <ac:spMkLst>
            <pc:docMk/>
            <pc:sldMk cId="2764062308" sldId="270"/>
            <ac:spMk id="51" creationId="{4F6D56EE-30B8-AA5F-B9AA-A597D8767B05}"/>
          </ac:spMkLst>
        </pc:spChg>
        <pc:spChg chg="add mod">
          <ac:chgData name="James Hutchinson [jch233]" userId="0033b875-5cc3-4737-952c-3a06bb8a58cf" providerId="ADAL" clId="{0A0D2418-BC2C-411F-B66C-A1BF787D5897}" dt="2022-08-28T23:52:05.982" v="8075" actId="20577"/>
          <ac:spMkLst>
            <pc:docMk/>
            <pc:sldMk cId="2764062308" sldId="270"/>
            <ac:spMk id="51" creationId="{C392BA44-64B4-8506-AAFC-7EE7997E0B3F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5" creationId="{196DA857-94E1-831C-F826-DC07FBD8433B}"/>
          </ac:spMkLst>
        </pc:spChg>
        <pc:spChg chg="add mod">
          <ac:chgData name="James Hutchinson [jch233]" userId="0033b875-5cc3-4737-952c-3a06bb8a58cf" providerId="ADAL" clId="{0A0D2418-BC2C-411F-B66C-A1BF787D5897}" dt="2022-08-28T23:51:15.789" v="7999" actId="1035"/>
          <ac:spMkLst>
            <pc:docMk/>
            <pc:sldMk cId="2764062308" sldId="270"/>
            <ac:spMk id="56" creationId="{A4139CF5-EDE6-693E-EC46-874B1081764B}"/>
          </ac:spMkLst>
        </pc:spChg>
        <pc:spChg chg="add mod">
          <ac:chgData name="James Hutchinson [jch233]" userId="0033b875-5cc3-4737-952c-3a06bb8a58cf" providerId="ADAL" clId="{0A0D2418-BC2C-411F-B66C-A1BF787D5897}" dt="2022-08-28T12:40:11.767" v="4693" actId="1076"/>
          <ac:spMkLst>
            <pc:docMk/>
            <pc:sldMk cId="2764062308" sldId="270"/>
            <ac:spMk id="57" creationId="{B1585FCA-44AA-CBCB-1968-F330E80E1819}"/>
          </ac:spMkLst>
        </pc:spChg>
        <pc:spChg chg="add mod">
          <ac:chgData name="James Hutchinson [jch233]" userId="0033b875-5cc3-4737-952c-3a06bb8a58cf" providerId="ADAL" clId="{0A0D2418-BC2C-411F-B66C-A1BF787D5897}" dt="2022-08-28T12:40:49.175" v="4808" actId="1076"/>
          <ac:spMkLst>
            <pc:docMk/>
            <pc:sldMk cId="2764062308" sldId="270"/>
            <ac:spMk id="58" creationId="{D4EAB622-426E-7F75-CA3C-BE2A8280983C}"/>
          </ac:spMkLst>
        </pc:spChg>
        <pc:spChg chg="add mod">
          <ac:chgData name="James Hutchinson [jch233]" userId="0033b875-5cc3-4737-952c-3a06bb8a58cf" providerId="ADAL" clId="{0A0D2418-BC2C-411F-B66C-A1BF787D5897}" dt="2022-08-31T08:09:04.597" v="8401"/>
          <ac:spMkLst>
            <pc:docMk/>
            <pc:sldMk cId="2764062308" sldId="270"/>
            <ac:spMk id="60" creationId="{7FF9F7CF-50DB-E581-9C4D-BCC918F902EA}"/>
          </ac:spMkLst>
        </pc:spChg>
        <pc:spChg chg="add mod">
          <ac:chgData name="James Hutchinson [jch233]" userId="0033b875-5cc3-4737-952c-3a06bb8a58cf" providerId="ADAL" clId="{0A0D2418-BC2C-411F-B66C-A1BF787D5897}" dt="2022-08-31T08:12:36.822" v="8435" actId="1076"/>
          <ac:spMkLst>
            <pc:docMk/>
            <pc:sldMk cId="2764062308" sldId="270"/>
            <ac:spMk id="61" creationId="{9916D6DB-F035-156E-3D0B-F7B0620B0CBD}"/>
          </ac:spMkLst>
        </pc:sp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5" creationId="{FF0FCC1F-5018-FA86-2548-10F275D35DE6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17" creationId="{8B5D462D-DBD5-92EB-BC54-17B79DC0F681}"/>
          </ac:picMkLst>
        </pc:picChg>
        <pc:picChg chg="mod">
          <ac:chgData name="James Hutchinson [jch233]" userId="0033b875-5cc3-4737-952c-3a06bb8a58cf" providerId="ADAL" clId="{0A0D2418-BC2C-411F-B66C-A1BF787D5897}" dt="2022-08-28T12:33:54.085" v="4437" actId="1035"/>
          <ac:picMkLst>
            <pc:docMk/>
            <pc:sldMk cId="2764062308" sldId="270"/>
            <ac:picMk id="32" creationId="{18C63C46-0146-5815-3606-A4F8B4D69321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3" creationId="{C1AB7A72-58CF-61A3-6B6F-1F484763C34B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4" creationId="{B5A26DDE-BC9E-FB86-697F-6DD8ECF824B5}"/>
          </ac:picMkLst>
        </pc:picChg>
        <pc:picChg chg="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35" creationId="{4025D1BA-4158-26DF-8CA9-D690EAAC555B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6" creationId="{C2AB238A-919C-2166-34FD-26B4FD93AD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47" creationId="{3C639D9C-C5BC-F23D-0D7C-B8A977EFEB2D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3" creationId="{EAC252B9-C78A-5522-6AE2-54F714EDDC99}"/>
          </ac:picMkLst>
        </pc:picChg>
        <pc:picChg chg="add mod">
          <ac:chgData name="James Hutchinson [jch233]" userId="0033b875-5cc3-4737-952c-3a06bb8a58cf" providerId="ADAL" clId="{0A0D2418-BC2C-411F-B66C-A1BF787D5897}" dt="2022-08-28T23:51:15.789" v="7999" actId="1035"/>
          <ac:picMkLst>
            <pc:docMk/>
            <pc:sldMk cId="2764062308" sldId="270"/>
            <ac:picMk id="54" creationId="{44410AED-974C-7B2C-7D6C-428F6C5DCACF}"/>
          </ac:picMkLst>
        </pc:picChg>
        <pc:picChg chg="add mod">
          <ac:chgData name="James Hutchinson [jch233]" userId="0033b875-5cc3-4737-952c-3a06bb8a58cf" providerId="ADAL" clId="{0A0D2418-BC2C-411F-B66C-A1BF787D5897}" dt="2022-08-28T23:51:30.485" v="8001" actId="1076"/>
          <ac:picMkLst>
            <pc:docMk/>
            <pc:sldMk cId="2764062308" sldId="270"/>
            <ac:picMk id="59" creationId="{28CC6A3F-52F9-5997-13B7-FAEE3D8076F3}"/>
          </ac:picMkLst>
        </pc:picChg>
      </pc:sldChg>
      <pc:sldChg chg="addSp delSp modSp new mod ord setBg setClrOvrMap">
        <pc:chgData name="James Hutchinson [jch233]" userId="0033b875-5cc3-4737-952c-3a06bb8a58cf" providerId="ADAL" clId="{0A0D2418-BC2C-411F-B66C-A1BF787D5897}" dt="2022-08-29T01:16:45.916" v="8227" actId="20577"/>
        <pc:sldMkLst>
          <pc:docMk/>
          <pc:sldMk cId="1898881866" sldId="271"/>
        </pc:sldMkLst>
        <pc:spChg chg="mo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" creationId="{92AC143D-793B-487D-E998-EFC51D1BE0D0}"/>
          </ac:spMkLst>
        </pc:spChg>
        <pc:spChg chg="mod">
          <ac:chgData name="James Hutchinson [jch233]" userId="0033b875-5cc3-4737-952c-3a06bb8a58cf" providerId="ADAL" clId="{0A0D2418-BC2C-411F-B66C-A1BF787D5897}" dt="2022-08-29T01:16:45.916" v="8227" actId="20577"/>
          <ac:spMkLst>
            <pc:docMk/>
            <pc:sldMk cId="1898881866" sldId="271"/>
            <ac:spMk id="3" creationId="{4C630895-8CD4-65B2-E9E3-A7869D7A708C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8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7:32.203" v="5178" actId="26606"/>
          <ac:spMkLst>
            <pc:docMk/>
            <pc:sldMk cId="1898881866" sldId="271"/>
            <ac:spMk id="14" creationId="{662A3FAA-D056-4098-8115-EA61EAF068CF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19" creationId="{33CD251C-A887-4D2F-925B-FC097198538B}"/>
          </ac:spMkLst>
        </pc:spChg>
        <pc:spChg chg="add del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21" creationId="{3B2069EE-A08E-44F0-B3F9-3CF8CC2DCAD5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0" creationId="{DFF2AC85-FAA0-4844-813F-83C04D7382E2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1" creationId="{B0354608-2C0B-45C8-8C8B-8E3ED2EF58E4}"/>
          </ac:spMkLst>
        </pc:spChg>
        <pc:spChg chg="add">
          <ac:chgData name="James Hutchinson [jch233]" userId="0033b875-5cc3-4737-952c-3a06bb8a58cf" providerId="ADAL" clId="{0A0D2418-BC2C-411F-B66C-A1BF787D5897}" dt="2022-08-28T22:38:01.338" v="5188" actId="26606"/>
          <ac:spMkLst>
            <pc:docMk/>
            <pc:sldMk cId="1898881866" sldId="271"/>
            <ac:spMk id="32" creationId="{89CC0F1E-BAA2-47B1-8F83-7ECB9FD9E009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3" creationId="{A69EB637-CEDE-43AD-8B65-DDD63C08FB34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5" creationId="{CDD7DB09-290B-4A1F-BFC1-51ED7C978ED6}"/>
          </ac:spMkLst>
        </pc:spChg>
        <pc:spChg chg="add del">
          <ac:chgData name="James Hutchinson [jch233]" userId="0033b875-5cc3-4737-952c-3a06bb8a58cf" providerId="ADAL" clId="{0A0D2418-BC2C-411F-B66C-A1BF787D5897}" dt="2022-08-28T22:38:01.336" v="5187" actId="26606"/>
          <ac:spMkLst>
            <pc:docMk/>
            <pc:sldMk cId="1898881866" sldId="271"/>
            <ac:spMk id="37" creationId="{B0FAED46-1BF7-48DB-980D-571CD2A30DC4}"/>
          </ac:spMkLst>
        </pc:spChg>
        <pc:grpChg chg="add del">
          <ac:chgData name="James Hutchinson [jch233]" userId="0033b875-5cc3-4737-952c-3a06bb8a58cf" providerId="ADAL" clId="{0A0D2418-BC2C-411F-B66C-A1BF787D5897}" dt="2022-08-28T22:37:32.203" v="5178" actId="26606"/>
          <ac:grpSpMkLst>
            <pc:docMk/>
            <pc:sldMk cId="1898881866" sldId="271"/>
            <ac:grpSpMk id="10" creationId="{2C3846A5-A498-4C9E-B4DC-13532657D717}"/>
          </ac:grpSpMkLst>
        </pc:grpChg>
        <pc:grpChg chg="add del">
          <ac:chgData name="James Hutchinson [jch233]" userId="0033b875-5cc3-4737-952c-3a06bb8a58cf" providerId="ADAL" clId="{0A0D2418-BC2C-411F-B66C-A1BF787D5897}" dt="2022-08-28T22:38:01.338" v="5188" actId="26606"/>
          <ac:grpSpMkLst>
            <pc:docMk/>
            <pc:sldMk cId="1898881866" sldId="271"/>
            <ac:grpSpMk id="23" creationId="{E12BF2FB-8A96-4B53-86A0-04755C545EB8}"/>
          </ac:grpSpMkLst>
        </pc:grpChg>
        <pc:picChg chg="add del">
          <ac:chgData name="James Hutchinson [jch233]" userId="0033b875-5cc3-4737-952c-3a06bb8a58cf" providerId="ADAL" clId="{0A0D2418-BC2C-411F-B66C-A1BF787D5897}" dt="2022-08-28T22:38:01.336" v="5187" actId="26606"/>
          <ac:picMkLst>
            <pc:docMk/>
            <pc:sldMk cId="1898881866" sldId="271"/>
            <ac:picMk id="27" creationId="{37AD6010-3980-8DB7-4314-0B43874009A1}"/>
          </ac:picMkLst>
        </pc:picChg>
      </pc:sldChg>
      <pc:sldChg chg="addSp delSp modSp new mod setBg addAnim modAnim setClrOvrMap">
        <pc:chgData name="James Hutchinson [jch233]" userId="0033b875-5cc3-4737-952c-3a06bb8a58cf" providerId="ADAL" clId="{0A0D2418-BC2C-411F-B66C-A1BF787D5897}" dt="2022-08-28T22:41:57.353" v="5289"/>
        <pc:sldMkLst>
          <pc:docMk/>
          <pc:sldMk cId="629686970" sldId="272"/>
        </pc:sldMkLst>
        <pc:spChg chg="mod">
          <ac:chgData name="James Hutchinson [jch233]" userId="0033b875-5cc3-4737-952c-3a06bb8a58cf" providerId="ADAL" clId="{0A0D2418-BC2C-411F-B66C-A1BF787D5897}" dt="2022-08-28T22:41:29.133" v="5288" actId="1076"/>
          <ac:spMkLst>
            <pc:docMk/>
            <pc:sldMk cId="629686970" sldId="272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38:29.224" v="5190" actId="478"/>
          <ac:spMkLst>
            <pc:docMk/>
            <pc:sldMk cId="629686970" sldId="272"/>
            <ac:spMk id="3" creationId="{81639087-A528-7F4F-FD2E-2F95809234CE}"/>
          </ac:spMkLst>
        </pc:spChg>
        <pc:spChg chg="add">
          <ac:chgData name="James Hutchinson [jch233]" userId="0033b875-5cc3-4737-952c-3a06bb8a58cf" providerId="ADAL" clId="{0A0D2418-BC2C-411F-B66C-A1BF787D5897}" dt="2022-08-28T22:40:11.754" v="5243" actId="26606"/>
          <ac:spMkLst>
            <pc:docMk/>
            <pc:sldMk cId="629686970" sldId="272"/>
            <ac:spMk id="8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1:04.875" v="5284" actId="478"/>
          <ac:picMkLst>
            <pc:docMk/>
            <pc:sldMk cId="629686970" sldId="272"/>
            <ac:picMk id="4" creationId="{9FE6732C-09DB-62BF-BF51-435EE60D7F34}"/>
          </ac:picMkLst>
        </pc:picChg>
      </pc:sldChg>
      <pc:sldChg chg="addSp delSp modSp add mod ord">
        <pc:chgData name="James Hutchinson [jch233]" userId="0033b875-5cc3-4737-952c-3a06bb8a58cf" providerId="ADAL" clId="{0A0D2418-BC2C-411F-B66C-A1BF787D5897}" dt="2022-08-29T01:18:18.116" v="8267" actId="20578"/>
        <pc:sldMkLst>
          <pc:docMk/>
          <pc:sldMk cId="149527206" sldId="273"/>
        </pc:sldMkLst>
        <pc:spChg chg="mod">
          <ac:chgData name="James Hutchinson [jch233]" userId="0033b875-5cc3-4737-952c-3a06bb8a58cf" providerId="ADAL" clId="{0A0D2418-BC2C-411F-B66C-A1BF787D5897}" dt="2022-08-29T01:18:17.714" v="8266" actId="20577"/>
          <ac:spMkLst>
            <pc:docMk/>
            <pc:sldMk cId="149527206" sldId="273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8" creationId="{E49CC64F-7275-4E33-961B-0C5CDC439875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3" creationId="{26BDCA6B-3C9C-4213-A0D9-30BD5F0B073E}"/>
          </ac:spMkLst>
        </pc:spChg>
        <pc:spChg chg="add">
          <ac:chgData name="James Hutchinson [jch233]" userId="0033b875-5cc3-4737-952c-3a06bb8a58cf" providerId="ADAL" clId="{0A0D2418-BC2C-411F-B66C-A1BF787D5897}" dt="2022-08-28T22:42:38.097" v="5358" actId="26606"/>
          <ac:spMkLst>
            <pc:docMk/>
            <pc:sldMk cId="149527206" sldId="273"/>
            <ac:spMk id="15" creationId="{FDA12F62-867F-4684-B28B-E085D09DCC06}"/>
          </ac:spMkLst>
        </pc:spChg>
      </pc:sldChg>
      <pc:sldChg chg="addSp delSp modSp add mod ord addAnim modAnim">
        <pc:chgData name="James Hutchinson [jch233]" userId="0033b875-5cc3-4737-952c-3a06bb8a58cf" providerId="ADAL" clId="{0A0D2418-BC2C-411F-B66C-A1BF787D5897}" dt="2022-08-28T22:45:22.371" v="5405"/>
        <pc:sldMkLst>
          <pc:docMk/>
          <pc:sldMk cId="2901891931" sldId="274"/>
        </pc:sldMkLst>
        <pc:spChg chg="mo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" creationId="{39B90DEC-3B6D-DC78-F46B-64A05D692045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3" creationId="{26BDCA6B-3C9C-4213-A0D9-30BD5F0B073E}"/>
          </ac:spMkLst>
        </pc:spChg>
        <pc:spChg chg="del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15" creationId="{FDA12F62-867F-4684-B28B-E085D09DCC06}"/>
          </ac:spMkLst>
        </pc:spChg>
        <pc:spChg chg="add">
          <ac:chgData name="James Hutchinson [jch233]" userId="0033b875-5cc3-4737-952c-3a06bb8a58cf" providerId="ADAL" clId="{0A0D2418-BC2C-411F-B66C-A1BF787D5897}" dt="2022-08-28T22:43:46.175" v="5391" actId="26606"/>
          <ac:spMkLst>
            <pc:docMk/>
            <pc:sldMk cId="2901891931" sldId="274"/>
            <ac:spMk id="21" creationId="{E49CC64F-7275-4E33-961B-0C5CDC439875}"/>
          </ac:spMkLst>
        </pc:spChg>
        <pc:picChg chg="add del">
          <ac:chgData name="James Hutchinson [jch233]" userId="0033b875-5cc3-4737-952c-3a06bb8a58cf" providerId="ADAL" clId="{0A0D2418-BC2C-411F-B66C-A1BF787D5897}" dt="2022-08-28T22:43:48.839" v="5393" actId="478"/>
          <ac:picMkLst>
            <pc:docMk/>
            <pc:sldMk cId="2901891931" sldId="274"/>
            <ac:picMk id="17" creationId="{3BC693CC-82CF-18D1-71B9-1CDF78526226}"/>
          </ac:picMkLst>
        </pc:picChg>
      </pc:sldChg>
      <pc:sldChg chg="modSp add ord modAnim">
        <pc:chgData name="James Hutchinson [jch233]" userId="0033b875-5cc3-4737-952c-3a06bb8a58cf" providerId="ADAL" clId="{0A0D2418-BC2C-411F-B66C-A1BF787D5897}" dt="2022-08-28T22:45:17.979" v="5404"/>
        <pc:sldMkLst>
          <pc:docMk/>
          <pc:sldMk cId="3688509986" sldId="275"/>
        </pc:sldMkLst>
        <pc:spChg chg="mod">
          <ac:chgData name="James Hutchinson [jch233]" userId="0033b875-5cc3-4737-952c-3a06bb8a58cf" providerId="ADAL" clId="{0A0D2418-BC2C-411F-B66C-A1BF787D5897}" dt="2022-08-28T22:45:09.748" v="5403" actId="20577"/>
          <ac:spMkLst>
            <pc:docMk/>
            <pc:sldMk cId="3688509986" sldId="275"/>
            <ac:spMk id="2" creationId="{39B90DEC-3B6D-DC78-F46B-64A05D692045}"/>
          </ac:spMkLst>
        </pc:spChg>
      </pc:sldChg>
      <pc:sldChg chg="modSp add mod ord">
        <pc:chgData name="James Hutchinson [jch233]" userId="0033b875-5cc3-4737-952c-3a06bb8a58cf" providerId="ADAL" clId="{0A0D2418-BC2C-411F-B66C-A1BF787D5897}" dt="2022-08-28T22:45:49.804" v="5417" actId="14100"/>
        <pc:sldMkLst>
          <pc:docMk/>
          <pc:sldMk cId="1312096317" sldId="276"/>
        </pc:sldMkLst>
        <pc:spChg chg="mod">
          <ac:chgData name="James Hutchinson [jch233]" userId="0033b875-5cc3-4737-952c-3a06bb8a58cf" providerId="ADAL" clId="{0A0D2418-BC2C-411F-B66C-A1BF787D5897}" dt="2022-08-28T22:45:49.804" v="5417" actId="14100"/>
          <ac:spMkLst>
            <pc:docMk/>
            <pc:sldMk cId="1312096317" sldId="276"/>
            <ac:spMk id="2" creationId="{39B90DEC-3B6D-DC78-F46B-64A05D692045}"/>
          </ac:spMkLst>
        </pc:spChg>
      </pc:sldChg>
      <pc:sldChg chg="add del">
        <pc:chgData name="James Hutchinson [jch233]" userId="0033b875-5cc3-4737-952c-3a06bb8a58cf" providerId="ADAL" clId="{0A0D2418-BC2C-411F-B66C-A1BF787D5897}" dt="2022-08-28T22:49:07.442" v="5421" actId="47"/>
        <pc:sldMkLst>
          <pc:docMk/>
          <pc:sldMk cId="398213867" sldId="277"/>
        </pc:sldMkLst>
      </pc:sldChg>
      <pc:sldChg chg="addSp delSp modSp add mod ord">
        <pc:chgData name="James Hutchinson [jch233]" userId="0033b875-5cc3-4737-952c-3a06bb8a58cf" providerId="ADAL" clId="{0A0D2418-BC2C-411F-B66C-A1BF787D5897}" dt="2022-08-31T08:07:16.101" v="8385" actId="1076"/>
        <pc:sldMkLst>
          <pc:docMk/>
          <pc:sldMk cId="3268647473" sldId="277"/>
        </pc:sldMkLst>
        <pc:spChg chg="mod">
          <ac:chgData name="James Hutchinson [jch233]" userId="0033b875-5cc3-4737-952c-3a06bb8a58cf" providerId="ADAL" clId="{0A0D2418-BC2C-411F-B66C-A1BF787D5897}" dt="2022-08-28T22:49:54.716" v="5444" actId="14100"/>
          <ac:spMkLst>
            <pc:docMk/>
            <pc:sldMk cId="3268647473" sldId="277"/>
            <ac:spMk id="6" creationId="{10D286DD-1B13-B875-4329-D78404B73C75}"/>
          </ac:spMkLst>
        </pc:spChg>
        <pc:spChg chg="add mod">
          <ac:chgData name="James Hutchinson [jch233]" userId="0033b875-5cc3-4737-952c-3a06bb8a58cf" providerId="ADAL" clId="{0A0D2418-BC2C-411F-B66C-A1BF787D5897}" dt="2022-08-28T22:52:31.596" v="5513" actId="1076"/>
          <ac:spMkLst>
            <pc:docMk/>
            <pc:sldMk cId="3268647473" sldId="277"/>
            <ac:spMk id="7" creationId="{6D49A507-0FC8-F518-EE68-23E2A9608B43}"/>
          </ac:spMkLst>
        </pc:spChg>
        <pc:spChg chg="mod">
          <ac:chgData name="James Hutchinson [jch233]" userId="0033b875-5cc3-4737-952c-3a06bb8a58cf" providerId="ADAL" clId="{0A0D2418-BC2C-411F-B66C-A1BF787D5897}" dt="2022-08-31T08:07:16.101" v="8385" actId="1076"/>
          <ac:spMkLst>
            <pc:docMk/>
            <pc:sldMk cId="3268647473" sldId="277"/>
            <ac:spMk id="8" creationId="{81C3B758-4076-00D2-5560-8BF1519D4F84}"/>
          </ac:spMkLst>
        </pc:spChg>
        <pc:spChg chg="add mod">
          <ac:chgData name="James Hutchinson [jch233]" userId="0033b875-5cc3-4737-952c-3a06bb8a58cf" providerId="ADAL" clId="{0A0D2418-BC2C-411F-B66C-A1BF787D5897}" dt="2022-08-28T22:52:34.741" v="5514" actId="1076"/>
          <ac:spMkLst>
            <pc:docMk/>
            <pc:sldMk cId="3268647473" sldId="277"/>
            <ac:spMk id="11" creationId="{8E6B1672-F4E6-F105-1A7E-215A7FBB77E1}"/>
          </ac:spMkLst>
        </pc:spChg>
        <pc:spChg chg="add del mod">
          <ac:chgData name="James Hutchinson [jch233]" userId="0033b875-5cc3-4737-952c-3a06bb8a58cf" providerId="ADAL" clId="{0A0D2418-BC2C-411F-B66C-A1BF787D5897}" dt="2022-08-28T22:52:12.644" v="5509" actId="478"/>
          <ac:spMkLst>
            <pc:docMk/>
            <pc:sldMk cId="3268647473" sldId="277"/>
            <ac:spMk id="12" creationId="{1337C4C6-3EC7-8AC7-90A8-E6099531F685}"/>
          </ac:spMkLst>
        </pc:spChg>
        <pc:spChg chg="add mod">
          <ac:chgData name="James Hutchinson [jch233]" userId="0033b875-5cc3-4737-952c-3a06bb8a58cf" providerId="ADAL" clId="{0A0D2418-BC2C-411F-B66C-A1BF787D5897}" dt="2022-08-28T22:53:39.806" v="5589" actId="404"/>
          <ac:spMkLst>
            <pc:docMk/>
            <pc:sldMk cId="3268647473" sldId="277"/>
            <ac:spMk id="20" creationId="{483B16AA-825D-8732-8448-6CCB5315A3FC}"/>
          </ac:spMkLst>
        </pc:spChg>
        <pc:spChg chg="mod">
          <ac:chgData name="James Hutchinson [jch233]" userId="0033b875-5cc3-4737-952c-3a06bb8a58cf" providerId="ADAL" clId="{0A0D2418-BC2C-411F-B66C-A1BF787D5897}" dt="2022-08-28T22:49:28.720" v="5426" actId="207"/>
          <ac:spMkLst>
            <pc:docMk/>
            <pc:sldMk cId="3268647473" sldId="277"/>
            <ac:spMk id="26" creationId="{36C0DFF8-976A-1FCB-B2AB-568DD379BF4D}"/>
          </ac:spMkLst>
        </pc:spChg>
        <pc:spChg chg="mod">
          <ac:chgData name="James Hutchinson [jch233]" userId="0033b875-5cc3-4737-952c-3a06bb8a58cf" providerId="ADAL" clId="{0A0D2418-BC2C-411F-B66C-A1BF787D5897}" dt="2022-08-28T22:49:25.063" v="5425" actId="207"/>
          <ac:spMkLst>
            <pc:docMk/>
            <pc:sldMk cId="3268647473" sldId="277"/>
            <ac:spMk id="27" creationId="{C44761C6-3C9D-0135-4AE7-74D5B4DC3962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39" creationId="{FD2071B9-064D-4803-8BA2-47D545D8E18C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40" creationId="{4250D8AF-1C14-455F-2AE1-D84BBD190C6C}"/>
          </ac:spMkLst>
        </pc:spChg>
        <pc:spChg chg="mod">
          <ac:chgData name="James Hutchinson [jch233]" userId="0033b875-5cc3-4737-952c-3a06bb8a58cf" providerId="ADAL" clId="{0A0D2418-BC2C-411F-B66C-A1BF787D5897}" dt="2022-08-28T22:51:25.806" v="5497" actId="20577"/>
          <ac:spMkLst>
            <pc:docMk/>
            <pc:sldMk cId="3268647473" sldId="277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28T22:52:46.784" v="5515" actId="478"/>
          <ac:spMkLst>
            <pc:docMk/>
            <pc:sldMk cId="3268647473" sldId="277"/>
            <ac:spMk id="50" creationId="{17618A56-9D6F-87A6-37ED-5DF26D0A235E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2" creationId="{9E9A9D68-D1D1-880E-8741-BFA3160757C5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3" creationId="{7548870B-C0E7-CE88-F6BD-D5489630CD56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5" creationId="{9ECE449C-9855-2DBC-D17A-9731CEDFB760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6" creationId="{100EF6C7-E4B5-51E5-5F85-E0CF2953009E}"/>
          </ac:spMkLst>
        </pc:spChg>
        <pc:spChg chg="del">
          <ac:chgData name="James Hutchinson [jch233]" userId="0033b875-5cc3-4737-952c-3a06bb8a58cf" providerId="ADAL" clId="{0A0D2418-BC2C-411F-B66C-A1BF787D5897}" dt="2022-08-28T22:52:47.676" v="5516" actId="478"/>
          <ac:spMkLst>
            <pc:docMk/>
            <pc:sldMk cId="3268647473" sldId="277"/>
            <ac:spMk id="57" creationId="{30AA89AD-A203-11D7-DDA9-B1210A8CE277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8" creationId="{8BFFD08E-409E-524B-EB90-15AD32560842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59" creationId="{3B2C4EB4-C465-B196-5B8A-5EEA9C42ED8D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1" creationId="{7FFE564A-BD84-5578-3D49-F85AC8FBC9F8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2" creationId="{DB42F38B-A15C-5406-C745-4AE32961159F}"/>
          </ac:spMkLst>
        </pc:spChg>
        <pc:spChg chg="del">
          <ac:chgData name="James Hutchinson [jch233]" userId="0033b875-5cc3-4737-952c-3a06bb8a58cf" providerId="ADAL" clId="{0A0D2418-BC2C-411F-B66C-A1BF787D5897}" dt="2022-08-28T22:52:48.309" v="5517" actId="478"/>
          <ac:spMkLst>
            <pc:docMk/>
            <pc:sldMk cId="3268647473" sldId="277"/>
            <ac:spMk id="63" creationId="{869AADBE-F890-939C-3036-4EB0C9447BE8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4" creationId="{05759A1E-4453-B93C-187A-67E999A8904A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5" creationId="{B612773B-722C-5192-FE05-DFD93A8C6D65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7" creationId="{A0195B11-37D2-6025-7A32-A963C85F6496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68" creationId="{C3F1DE8F-2149-C173-8364-1F9DDB300495}"/>
          </ac:spMkLst>
        </pc:spChg>
        <pc:spChg chg="del">
          <ac:chgData name="James Hutchinson [jch233]" userId="0033b875-5cc3-4737-952c-3a06bb8a58cf" providerId="ADAL" clId="{0A0D2418-BC2C-411F-B66C-A1BF787D5897}" dt="2022-08-28T22:52:48.961" v="5518" actId="478"/>
          <ac:spMkLst>
            <pc:docMk/>
            <pc:sldMk cId="3268647473" sldId="277"/>
            <ac:spMk id="69" creationId="{4F0B1B12-CD3D-85A3-AC11-7B2E214A43C6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70" creationId="{AD8849A6-67CD-1A90-8CCE-6633DC607EA8}"/>
          </ac:spMkLst>
        </pc:spChg>
        <pc:spChg chg="mod">
          <ac:chgData name="James Hutchinson [jch233]" userId="0033b875-5cc3-4737-952c-3a06bb8a58cf" providerId="ADAL" clId="{0A0D2418-BC2C-411F-B66C-A1BF787D5897}" dt="2022-08-28T22:52:57.082" v="5550" actId="1037"/>
          <ac:spMkLst>
            <pc:docMk/>
            <pc:sldMk cId="3268647473" sldId="277"/>
            <ac:spMk id="71" creationId="{4D922564-80AD-E067-F427-F95A1A7A025A}"/>
          </ac:spMkLst>
        </pc:spChg>
        <pc:spChg chg="del">
          <ac:chgData name="James Hutchinson [jch233]" userId="0033b875-5cc3-4737-952c-3a06bb8a58cf" providerId="ADAL" clId="{0A0D2418-BC2C-411F-B66C-A1BF787D5897}" dt="2022-08-28T22:49:44.617" v="5442" actId="478"/>
          <ac:spMkLst>
            <pc:docMk/>
            <pc:sldMk cId="3268647473" sldId="277"/>
            <ac:spMk id="72" creationId="{B860803B-A003-BD30-8C58-FC579FA4FA1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3" creationId="{938D15C7-D476-E572-4DF5-FF286131BE59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4" creationId="{CF30DBD8-8578-672B-36E0-9672C2643146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5" creationId="{91694A1D-3DDF-FE29-55AA-DF834BA5B82C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6" creationId="{FE981611-12BC-7764-994B-9F66391A750B}"/>
          </ac:spMkLst>
        </pc:spChg>
        <pc:spChg chg="del">
          <ac:chgData name="James Hutchinson [jch233]" userId="0033b875-5cc3-4737-952c-3a06bb8a58cf" providerId="ADAL" clId="{0A0D2418-BC2C-411F-B66C-A1BF787D5897}" dt="2022-08-28T22:49:49.291" v="5443" actId="478"/>
          <ac:spMkLst>
            <pc:docMk/>
            <pc:sldMk cId="3268647473" sldId="277"/>
            <ac:spMk id="77" creationId="{A3E467B9-02F9-FB65-5086-DA5E13726903}"/>
          </ac:spMkLst>
        </pc:spChg>
        <pc:picChg chg="add mod">
          <ac:chgData name="James Hutchinson [jch233]" userId="0033b875-5cc3-4737-952c-3a06bb8a58cf" providerId="ADAL" clId="{0A0D2418-BC2C-411F-B66C-A1BF787D5897}" dt="2022-08-28T22:51:09.385" v="5465"/>
          <ac:picMkLst>
            <pc:docMk/>
            <pc:sldMk cId="3268647473" sldId="277"/>
            <ac:picMk id="10" creationId="{6E8DC6EC-F9E8-E183-05B9-C4AC9C26A943}"/>
          </ac:picMkLst>
        </pc:picChg>
        <pc:picChg chg="add mod">
          <ac:chgData name="James Hutchinson [jch233]" userId="0033b875-5cc3-4737-952c-3a06bb8a58cf" providerId="ADAL" clId="{0A0D2418-BC2C-411F-B66C-A1BF787D5897}" dt="2022-08-28T22:53:10.724" v="5552" actId="1076"/>
          <ac:picMkLst>
            <pc:docMk/>
            <pc:sldMk cId="3268647473" sldId="277"/>
            <ac:picMk id="13" creationId="{7053C60D-ED98-2530-3150-257E3C2A1507}"/>
          </ac:picMkLst>
        </pc:picChg>
        <pc:picChg chg="add mod">
          <ac:chgData name="James Hutchinson [jch233]" userId="0033b875-5cc3-4737-952c-3a06bb8a58cf" providerId="ADAL" clId="{0A0D2418-BC2C-411F-B66C-A1BF787D5897}" dt="2022-08-28T22:53:14.900" v="5554" actId="1076"/>
          <ac:picMkLst>
            <pc:docMk/>
            <pc:sldMk cId="3268647473" sldId="277"/>
            <ac:picMk id="14" creationId="{A11A0812-3CB5-FD08-C3E4-7A811C22E731}"/>
          </ac:picMkLst>
        </pc:picChg>
        <pc:picChg chg="add mod">
          <ac:chgData name="James Hutchinson [jch233]" userId="0033b875-5cc3-4737-952c-3a06bb8a58cf" providerId="ADAL" clId="{0A0D2418-BC2C-411F-B66C-A1BF787D5897}" dt="2022-08-28T22:53:17.220" v="5556" actId="1076"/>
          <ac:picMkLst>
            <pc:docMk/>
            <pc:sldMk cId="3268647473" sldId="277"/>
            <ac:picMk id="15" creationId="{5AA51175-D389-2FE5-3304-A4582A99A39F}"/>
          </ac:picMkLst>
        </pc:picChg>
        <pc:picChg chg="add mod">
          <ac:chgData name="James Hutchinson [jch233]" userId="0033b875-5cc3-4737-952c-3a06bb8a58cf" providerId="ADAL" clId="{0A0D2418-BC2C-411F-B66C-A1BF787D5897}" dt="2022-08-28T22:53:19.389" v="5558" actId="1076"/>
          <ac:picMkLst>
            <pc:docMk/>
            <pc:sldMk cId="3268647473" sldId="277"/>
            <ac:picMk id="17" creationId="{C4FD8913-5637-D6AB-6975-7DBF6F7BD313}"/>
          </ac:picMkLst>
        </pc:picChg>
        <pc:cxnChg chg="add mod">
          <ac:chgData name="James Hutchinson [jch233]" userId="0033b875-5cc3-4737-952c-3a06bb8a58cf" providerId="ADAL" clId="{0A0D2418-BC2C-411F-B66C-A1BF787D5897}" dt="2022-08-28T22:53:51.753" v="5592" actId="208"/>
          <ac:cxnSpMkLst>
            <pc:docMk/>
            <pc:sldMk cId="3268647473" sldId="277"/>
            <ac:cxnSpMk id="22" creationId="{0D402D72-262A-FF84-DEFE-4B50A5E7EE26}"/>
          </ac:cxnSpMkLst>
        </pc:cxnChg>
      </pc:sldChg>
      <pc:sldChg chg="modSp add mod ord">
        <pc:chgData name="James Hutchinson [jch233]" userId="0033b875-5cc3-4737-952c-3a06bb8a58cf" providerId="ADAL" clId="{0A0D2418-BC2C-411F-B66C-A1BF787D5897}" dt="2022-08-28T23:24:13.854" v="5644" actId="20577"/>
        <pc:sldMkLst>
          <pc:docMk/>
          <pc:sldMk cId="3654452865" sldId="278"/>
        </pc:sldMkLst>
        <pc:spChg chg="mod">
          <ac:chgData name="James Hutchinson [jch233]" userId="0033b875-5cc3-4737-952c-3a06bb8a58cf" providerId="ADAL" clId="{0A0D2418-BC2C-411F-B66C-A1BF787D5897}" dt="2022-08-28T23:24:13.854" v="5644" actId="20577"/>
          <ac:spMkLst>
            <pc:docMk/>
            <pc:sldMk cId="3654452865" sldId="278"/>
            <ac:spMk id="2" creationId="{39B90DEC-3B6D-DC78-F46B-64A05D692045}"/>
          </ac:spMkLst>
        </pc:spChg>
      </pc:sldChg>
      <pc:sldChg chg="addSp modSp new mod">
        <pc:chgData name="James Hutchinson [jch233]" userId="0033b875-5cc3-4737-952c-3a06bb8a58cf" providerId="ADAL" clId="{0A0D2418-BC2C-411F-B66C-A1BF787D5897}" dt="2022-08-31T08:16:33.455" v="8477" actId="20577"/>
        <pc:sldMkLst>
          <pc:docMk/>
          <pc:sldMk cId="3436594973" sldId="279"/>
        </pc:sldMkLst>
        <pc:spChg chg="mod">
          <ac:chgData name="James Hutchinson [jch233]" userId="0033b875-5cc3-4737-952c-3a06bb8a58cf" providerId="ADAL" clId="{0A0D2418-BC2C-411F-B66C-A1BF787D5897}" dt="2022-08-28T23:36:52.559" v="6475" actId="20577"/>
          <ac:spMkLst>
            <pc:docMk/>
            <pc:sldMk cId="3436594973" sldId="279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31T08:16:33.455" v="8477" actId="20577"/>
          <ac:spMkLst>
            <pc:docMk/>
            <pc:sldMk cId="3436594973" sldId="279"/>
            <ac:spMk id="3" creationId="{26181EAF-DCAC-552A-2012-6FF773E242E6}"/>
          </ac:spMkLst>
        </pc:spChg>
        <pc:spChg chg="add mod">
          <ac:chgData name="James Hutchinson [jch233]" userId="0033b875-5cc3-4737-952c-3a06bb8a58cf" providerId="ADAL" clId="{0A0D2418-BC2C-411F-B66C-A1BF787D5897}" dt="2022-08-28T23:36:02.180" v="6449" actId="20577"/>
          <ac:spMkLst>
            <pc:docMk/>
            <pc:sldMk cId="3436594973" sldId="279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0:31.723" v="7033" actId="20577"/>
        <pc:sldMkLst>
          <pc:docMk/>
          <pc:sldMk cId="1122492990" sldId="280"/>
        </pc:sldMkLst>
        <pc:spChg chg="mod">
          <ac:chgData name="James Hutchinson [jch233]" userId="0033b875-5cc3-4737-952c-3a06bb8a58cf" providerId="ADAL" clId="{0A0D2418-BC2C-411F-B66C-A1BF787D5897}" dt="2022-08-28T23:37:08.635" v="6503" actId="20577"/>
          <ac:spMkLst>
            <pc:docMk/>
            <pc:sldMk cId="1122492990" sldId="280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39:36.135" v="6919" actId="20577"/>
          <ac:spMkLst>
            <pc:docMk/>
            <pc:sldMk cId="1122492990" sldId="280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0:31.723" v="7033" actId="20577"/>
          <ac:spMkLst>
            <pc:docMk/>
            <pc:sldMk cId="1122492990" sldId="280"/>
            <ac:spMk id="4" creationId="{324DB3F3-A085-2ECD-CD75-7B7F90EBD0A9}"/>
          </ac:spMkLst>
        </pc:spChg>
      </pc:sldChg>
      <pc:sldChg chg="modSp add mod">
        <pc:chgData name="James Hutchinson [jch233]" userId="0033b875-5cc3-4737-952c-3a06bb8a58cf" providerId="ADAL" clId="{0A0D2418-BC2C-411F-B66C-A1BF787D5897}" dt="2022-08-28T23:43:46.819" v="7906" actId="20577"/>
        <pc:sldMkLst>
          <pc:docMk/>
          <pc:sldMk cId="4263891490" sldId="281"/>
        </pc:sldMkLst>
        <pc:spChg chg="mod">
          <ac:chgData name="James Hutchinson [jch233]" userId="0033b875-5cc3-4737-952c-3a06bb8a58cf" providerId="ADAL" clId="{0A0D2418-BC2C-411F-B66C-A1BF787D5897}" dt="2022-08-28T23:41:08.037" v="7136" actId="20577"/>
          <ac:spMkLst>
            <pc:docMk/>
            <pc:sldMk cId="4263891490" sldId="281"/>
            <ac:spMk id="2" creationId="{3CF3F14B-31F6-8E3F-5A02-67952065CEAE}"/>
          </ac:spMkLst>
        </pc:spChg>
        <pc:spChg chg="mod">
          <ac:chgData name="James Hutchinson [jch233]" userId="0033b875-5cc3-4737-952c-3a06bb8a58cf" providerId="ADAL" clId="{0A0D2418-BC2C-411F-B66C-A1BF787D5897}" dt="2022-08-28T23:42:20.447" v="7508" actId="20577"/>
          <ac:spMkLst>
            <pc:docMk/>
            <pc:sldMk cId="4263891490" sldId="281"/>
            <ac:spMk id="3" creationId="{26181EAF-DCAC-552A-2012-6FF773E242E6}"/>
          </ac:spMkLst>
        </pc:spChg>
        <pc:spChg chg="mod">
          <ac:chgData name="James Hutchinson [jch233]" userId="0033b875-5cc3-4737-952c-3a06bb8a58cf" providerId="ADAL" clId="{0A0D2418-BC2C-411F-B66C-A1BF787D5897}" dt="2022-08-28T23:43:46.819" v="7906" actId="20577"/>
          <ac:spMkLst>
            <pc:docMk/>
            <pc:sldMk cId="4263891490" sldId="281"/>
            <ac:spMk id="4" creationId="{324DB3F3-A085-2ECD-CD75-7B7F90EBD0A9}"/>
          </ac:spMkLst>
        </pc:spChg>
      </pc:sldChg>
      <pc:sldChg chg="addSp delSp modSp new mod">
        <pc:chgData name="James Hutchinson [jch233]" userId="0033b875-5cc3-4737-952c-3a06bb8a58cf" providerId="ADAL" clId="{0A0D2418-BC2C-411F-B66C-A1BF787D5897}" dt="2022-08-31T08:18:12.219" v="8479" actId="22"/>
        <pc:sldMkLst>
          <pc:docMk/>
          <pc:sldMk cId="1284546041" sldId="282"/>
        </pc:sldMkLst>
        <pc:spChg chg="del">
          <ac:chgData name="James Hutchinson [jch233]" userId="0033b875-5cc3-4737-952c-3a06bb8a58cf" providerId="ADAL" clId="{0A0D2418-BC2C-411F-B66C-A1BF787D5897}" dt="2022-08-29T01:17:07.092" v="8230" actId="478"/>
          <ac:spMkLst>
            <pc:docMk/>
            <pc:sldMk cId="1284546041" sldId="282"/>
            <ac:spMk id="2" creationId="{61F40B0D-63A4-0C18-004F-C9D5091511A4}"/>
          </ac:spMkLst>
        </pc:spChg>
        <pc:spChg chg="del">
          <ac:chgData name="James Hutchinson [jch233]" userId="0033b875-5cc3-4737-952c-3a06bb8a58cf" providerId="ADAL" clId="{0A0D2418-BC2C-411F-B66C-A1BF787D5897}" dt="2022-08-29T01:17:06.252" v="8229" actId="478"/>
          <ac:spMkLst>
            <pc:docMk/>
            <pc:sldMk cId="1284546041" sldId="282"/>
            <ac:spMk id="3" creationId="{732D5339-0A31-0A20-0B8C-67A45AB6068F}"/>
          </ac:spMkLst>
        </pc:spChg>
        <pc:spChg chg="add mod">
          <ac:chgData name="James Hutchinson [jch233]" userId="0033b875-5cc3-4737-952c-3a06bb8a58cf" providerId="ADAL" clId="{0A0D2418-BC2C-411F-B66C-A1BF787D5897}" dt="2022-08-29T01:26:39.310" v="8383" actId="20577"/>
          <ac:spMkLst>
            <pc:docMk/>
            <pc:sldMk cId="1284546041" sldId="282"/>
            <ac:spMk id="8" creationId="{842E1DBE-038F-AE48-C13D-43E0D791EE7F}"/>
          </ac:spMkLst>
        </pc:spChg>
        <pc:picChg chg="add">
          <ac:chgData name="James Hutchinson [jch233]" userId="0033b875-5cc3-4737-952c-3a06bb8a58cf" providerId="ADAL" clId="{0A0D2418-BC2C-411F-B66C-A1BF787D5897}" dt="2022-08-31T08:18:12.219" v="8479" actId="22"/>
          <ac:picMkLst>
            <pc:docMk/>
            <pc:sldMk cId="1284546041" sldId="282"/>
            <ac:picMk id="3" creationId="{7B165850-68B0-01B9-4A89-D4B4CCEE4E04}"/>
          </ac:picMkLst>
        </pc:picChg>
        <pc:picChg chg="add del">
          <ac:chgData name="James Hutchinson [jch233]" userId="0033b875-5cc3-4737-952c-3a06bb8a58cf" providerId="ADAL" clId="{0A0D2418-BC2C-411F-B66C-A1BF787D5897}" dt="2022-08-29T01:21:10.508" v="8323" actId="478"/>
          <ac:picMkLst>
            <pc:docMk/>
            <pc:sldMk cId="1284546041" sldId="282"/>
            <ac:picMk id="5" creationId="{19843CCC-9B5B-8726-7F85-3842EB0882D8}"/>
          </ac:picMkLst>
        </pc:picChg>
        <pc:picChg chg="add del">
          <ac:chgData name="James Hutchinson [jch233]" userId="0033b875-5cc3-4737-952c-3a06bb8a58cf" providerId="ADAL" clId="{0A0D2418-BC2C-411F-B66C-A1BF787D5897}" dt="2022-08-31T08:18:11.383" v="8478" actId="478"/>
          <ac:picMkLst>
            <pc:docMk/>
            <pc:sldMk cId="1284546041" sldId="282"/>
            <ac:picMk id="7" creationId="{AD2F0A82-79AD-41FA-FF5D-5CDC0EB421D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8-29T01:18:42.811" v="8305" actId="1076"/>
        <pc:sldMkLst>
          <pc:docMk/>
          <pc:sldMk cId="4234321138" sldId="283"/>
        </pc:sldMkLst>
        <pc:spChg chg="mod">
          <ac:chgData name="James Hutchinson [jch233]" userId="0033b875-5cc3-4737-952c-3a06bb8a58cf" providerId="ADAL" clId="{0A0D2418-BC2C-411F-B66C-A1BF787D5897}" dt="2022-08-29T01:18:42.811" v="8305" actId="1076"/>
          <ac:spMkLst>
            <pc:docMk/>
            <pc:sldMk cId="4234321138" sldId="283"/>
            <ac:spMk id="2" creationId="{39B90DEC-3B6D-DC78-F46B-64A05D692045}"/>
          </ac:spMkLst>
        </pc:spChg>
      </pc:sldChg>
      <pc:sldChg chg="addSp delSp modSp new mod setBg">
        <pc:chgData name="James Hutchinson [jch233]" userId="0033b875-5cc3-4737-952c-3a06bb8a58cf" providerId="ADAL" clId="{0A0D2418-BC2C-411F-B66C-A1BF787D5897}" dt="2022-08-29T01:26:29.387" v="8381" actId="14100"/>
        <pc:sldMkLst>
          <pc:docMk/>
          <pc:sldMk cId="2437000767" sldId="284"/>
        </pc:sldMkLst>
        <pc:spChg chg="del">
          <ac:chgData name="James Hutchinson [jch233]" userId="0033b875-5cc3-4737-952c-3a06bb8a58cf" providerId="ADAL" clId="{0A0D2418-BC2C-411F-B66C-A1BF787D5897}" dt="2022-08-29T01:21:32.022" v="8327" actId="478"/>
          <ac:spMkLst>
            <pc:docMk/>
            <pc:sldMk cId="2437000767" sldId="284"/>
            <ac:spMk id="2" creationId="{0B897650-6BAF-8543-B16B-CC32E2388F31}"/>
          </ac:spMkLst>
        </pc:spChg>
        <pc:spChg chg="del">
          <ac:chgData name="James Hutchinson [jch233]" userId="0033b875-5cc3-4737-952c-3a06bb8a58cf" providerId="ADAL" clId="{0A0D2418-BC2C-411F-B66C-A1BF787D5897}" dt="2022-08-29T01:21:31.147" v="8326" actId="478"/>
          <ac:spMkLst>
            <pc:docMk/>
            <pc:sldMk cId="2437000767" sldId="284"/>
            <ac:spMk id="3" creationId="{E705C699-D973-2209-E36C-7C79BC621B9D}"/>
          </ac:spMkLst>
        </pc:spChg>
        <pc:spChg chg="add mod">
          <ac:chgData name="James Hutchinson [jch233]" userId="0033b875-5cc3-4737-952c-3a06bb8a58cf" providerId="ADAL" clId="{0A0D2418-BC2C-411F-B66C-A1BF787D5897}" dt="2022-08-29T01:26:29.387" v="8381" actId="14100"/>
          <ac:spMkLst>
            <pc:docMk/>
            <pc:sldMk cId="2437000767" sldId="284"/>
            <ac:spMk id="6" creationId="{CFA5036E-8A4C-77DB-CE38-CAF727E0AB21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0" creationId="{AB8C311F-7253-4AED-9701-7FC0708C41C7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2" creationId="{E2384209-CB15-4CDF-9D31-C44FD9A3F20D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4" creationId="{2633B3B5-CC90-43F0-8714-D31D1F3F0209}"/>
          </ac:spMkLst>
        </pc:spChg>
        <pc:spChg chg="add del">
          <ac:chgData name="James Hutchinson [jch233]" userId="0033b875-5cc3-4737-952c-3a06bb8a58cf" providerId="ADAL" clId="{0A0D2418-BC2C-411F-B66C-A1BF787D5897}" dt="2022-08-29T01:26:05.484" v="8354" actId="26606"/>
          <ac:spMkLst>
            <pc:docMk/>
            <pc:sldMk cId="2437000767" sldId="284"/>
            <ac:spMk id="16" creationId="{A8D57A06-A426-446D-B02C-A2DC6B62E45E}"/>
          </ac:spMkLst>
        </pc:spChg>
        <pc:picChg chg="add mod">
          <ac:chgData name="James Hutchinson [jch233]" userId="0033b875-5cc3-4737-952c-3a06bb8a58cf" providerId="ADAL" clId="{0A0D2418-BC2C-411F-B66C-A1BF787D5897}" dt="2022-08-29T01:26:05.484" v="8354" actId="26606"/>
          <ac:picMkLst>
            <pc:docMk/>
            <pc:sldMk cId="2437000767" sldId="284"/>
            <ac:picMk id="5" creationId="{F2F39C54-77C9-85FC-84D9-82E4FF8F1CB1}"/>
          </ac:picMkLst>
        </pc:picChg>
      </pc:sldChg>
      <pc:sldChg chg="modSp add mod ord">
        <pc:chgData name="James Hutchinson [jch233]" userId="0033b875-5cc3-4737-952c-3a06bb8a58cf" providerId="ADAL" clId="{0A0D2418-BC2C-411F-B66C-A1BF787D5897}" dt="2022-08-31T08:14:06.360" v="8463" actId="20577"/>
        <pc:sldMkLst>
          <pc:docMk/>
          <pc:sldMk cId="3060886274" sldId="285"/>
        </pc:sldMkLst>
        <pc:spChg chg="mod">
          <ac:chgData name="James Hutchinson [jch233]" userId="0033b875-5cc3-4737-952c-3a06bb8a58cf" providerId="ADAL" clId="{0A0D2418-BC2C-411F-B66C-A1BF787D5897}" dt="2022-08-31T08:14:06.360" v="8463" actId="20577"/>
          <ac:spMkLst>
            <pc:docMk/>
            <pc:sldMk cId="3060886274" sldId="285"/>
            <ac:spMk id="8" creationId="{60A6C0C2-57E2-534D-2B8E-9689C2190939}"/>
          </ac:spMkLst>
        </pc:spChg>
        <pc:spChg chg="mod">
          <ac:chgData name="James Hutchinson [jch233]" userId="0033b875-5cc3-4737-952c-3a06bb8a58cf" providerId="ADAL" clId="{0A0D2418-BC2C-411F-B66C-A1BF787D5897}" dt="2022-08-31T08:13:57.870" v="8446" actId="20577"/>
          <ac:spMkLst>
            <pc:docMk/>
            <pc:sldMk cId="3060886274" sldId="285"/>
            <ac:spMk id="49" creationId="{E9004F15-7984-93B8-F12A-C8279E218F2E}"/>
          </ac:spMkLst>
        </pc:spChg>
      </pc:sldChg>
      <pc:sldChg chg="delSp modSp add mod ord">
        <pc:chgData name="James Hutchinson [jch233]" userId="0033b875-5cc3-4737-952c-3a06bb8a58cf" providerId="ADAL" clId="{0A0D2418-BC2C-411F-B66C-A1BF787D5897}" dt="2022-08-31T08:15:38.676" v="8476" actId="478"/>
        <pc:sldMkLst>
          <pc:docMk/>
          <pc:sldMk cId="422828688" sldId="286"/>
        </pc:sldMkLst>
        <pc:spChg chg="mod">
          <ac:chgData name="James Hutchinson [jch233]" userId="0033b875-5cc3-4737-952c-3a06bb8a58cf" providerId="ADAL" clId="{0A0D2418-BC2C-411F-B66C-A1BF787D5897}" dt="2022-08-31T08:14:55.078" v="8474" actId="20577"/>
          <ac:spMkLst>
            <pc:docMk/>
            <pc:sldMk cId="422828688" sldId="286"/>
            <ac:spMk id="49" creationId="{E9004F15-7984-93B8-F12A-C8279E218F2E}"/>
          </ac:spMkLst>
        </pc:spChg>
        <pc:spChg chg="del">
          <ac:chgData name="James Hutchinson [jch233]" userId="0033b875-5cc3-4737-952c-3a06bb8a58cf" providerId="ADAL" clId="{0A0D2418-BC2C-411F-B66C-A1BF787D5897}" dt="2022-08-31T08:15:38.090" v="8475" actId="478"/>
          <ac:spMkLst>
            <pc:docMk/>
            <pc:sldMk cId="422828688" sldId="286"/>
            <ac:spMk id="106" creationId="{89652AB0-D873-A317-00A9-3E87F9918F17}"/>
          </ac:spMkLst>
        </pc:spChg>
        <pc:spChg chg="del">
          <ac:chgData name="James Hutchinson [jch233]" userId="0033b875-5cc3-4737-952c-3a06bb8a58cf" providerId="ADAL" clId="{0A0D2418-BC2C-411F-B66C-A1BF787D5897}" dt="2022-08-31T08:15:38.676" v="8476" actId="478"/>
          <ac:spMkLst>
            <pc:docMk/>
            <pc:sldMk cId="422828688" sldId="286"/>
            <ac:spMk id="107" creationId="{0DA6E36D-0479-F64A-ADD3-0E340F9E58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A90E-DD6F-90EC-AECB-BF509C556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F4358-4F45-DC1A-5BA3-1F2CA8B7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2FB3-F508-145F-1C7B-A761C4BF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09F0-F5D9-223B-DC02-FAE1ECF3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AF54-26E7-7D34-206F-BA7CE08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62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36A-BA4B-1469-667A-75CE8B8E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5D2C-6086-39BF-9607-BA78E18E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D62F-5572-0E74-8900-FA2778DB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8BDA-64C8-7F31-897E-7F452099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8C613-D4FA-43FD-7952-7CBCA8F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867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783B8-7CC1-3DDE-2D26-04AF04F60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C67F5-B059-00BC-E40E-7B4BB53E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74A0-AA45-E3F5-4637-B03EDB69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7FEE-AF74-E86A-86ED-3240B55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8A43-B1A6-DA3B-946D-8B8106F9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39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210-A23E-3E4E-ABE8-4031572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397F-CD88-EFAA-7214-A61DAE24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B787-8F5A-08E7-7556-860E4AD1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47A-25F9-D392-AAE4-2F2001C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C4EF-7469-F15B-42BE-B5FC9D1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9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E9AF-DCCB-9868-1F89-AE6F2A3E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D437-C4BB-FCCB-59B5-F94D1416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6FFA-1583-023E-4148-1C61617C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5F16-EB2D-8F2B-C3AE-020F24F6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6D05-7B99-B49E-1752-EF629795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09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B7C5-883B-C22D-4E61-E8222777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FC1-823E-580B-BD7C-8907D7B75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81925-FB7C-FEFA-2926-B37E82AFC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F8D7-7A07-AA5C-2A9E-E7E1B9FA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56B3F-3232-2AEF-0329-7270A19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0C44-DC9B-C0B0-1D44-F797E5AE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26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85EC-AB06-9318-9A99-EF91D77D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1C28-B846-0AF6-3471-820F612F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9C01-0BED-FDBE-4A71-4DFC379E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642C9-B13C-F443-17EA-24841E64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903E5-303B-8538-5BF2-0809084A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354FF-CD81-F373-5A19-66D1D09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2EA9D-BF24-B074-A631-CCDAE249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93C40-8483-EA8A-407A-3296BDFA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31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2E5-E35A-8A41-A8DC-ABDA7A0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DE926-FCD9-DF39-F0CB-D3737554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E953-1796-2849-D35C-761F2A37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67D0E-8321-48B1-0207-8312B024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23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2160-603B-5367-445A-0DF8153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508FA-5C29-F5D4-1E37-3C19D8AF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2F1FC-A365-177D-45C4-F901B9F3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12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D72-6DD7-7C67-E6BA-D2E05639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4B14-6B74-B1F7-BFDE-3C08149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28C10-85F8-E2F7-9EF1-24F3F1B1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7CDB-1AD6-9B25-4456-E907736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07B1-DA20-873F-684E-0394CBC6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CD0F3-FF94-01E0-75B5-09E3C98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6D90-61A3-29D6-6432-A9655DB8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3E37-7B57-FBCE-A1FA-0FE5F15A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EF88A-F226-801D-B730-70871B57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D45C-8182-BFF1-F9A6-4987805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CC91-8BDB-5511-F641-4CEFBDB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7A57-32C6-FE5A-6A33-2CFE7F2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7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AE2D0-DF40-9747-7567-E7DC8C7F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805D-72FB-FFFE-8C2D-446C0546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4A4E-D7B6-818F-FEBD-6F2F6E75A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257F-D30B-4913-A0AB-F4493B31D898}" type="datetimeFigureOut">
              <a:rPr lang="en-NZ" smtClean="0"/>
              <a:t>31/08/2022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A15-28DF-0E41-BC98-A57703566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9140-1A2B-2245-5AA6-9768B950B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E1B0E-4713-45B9-B15D-F629BD11A5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33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143D-793B-487D-E998-EFC51D1BE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Trading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E-commerce Portal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30895-8CD4-65B2-E9E3-A7869D7A7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Content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Wire Frame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Behat</a:t>
            </a:r>
            <a:r>
              <a:rPr lang="en-US" sz="2200" dirty="0">
                <a:solidFill>
                  <a:schemeClr val="bg1"/>
                </a:solidFill>
              </a:rPr>
              <a:t> Features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Entity Relationship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Database Creation &amp; Queries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Mock HTML / CSS Pages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Class Diagram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8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single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4566921" y="1685270"/>
            <a:ext cx="2075666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Item Name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5E7EE-BDF3-5E8F-FED0-36D77351DB80}"/>
              </a:ext>
            </a:extLst>
          </p:cNvPr>
          <p:cNvSpPr/>
          <p:nvPr/>
        </p:nvSpPr>
        <p:spPr>
          <a:xfrm>
            <a:off x="3340367" y="2238622"/>
            <a:ext cx="2293100" cy="1730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3A033-05EE-E4C6-43AD-48E68E34AE9A}"/>
              </a:ext>
            </a:extLst>
          </p:cNvPr>
          <p:cNvCxnSpPr>
            <a:cxnSpLocks/>
          </p:cNvCxnSpPr>
          <p:nvPr/>
        </p:nvCxnSpPr>
        <p:spPr>
          <a:xfrm>
            <a:off x="3340366" y="2279209"/>
            <a:ext cx="2293100" cy="168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58364-E3AA-FE71-5A5B-9D074142720C}"/>
              </a:ext>
            </a:extLst>
          </p:cNvPr>
          <p:cNvCxnSpPr>
            <a:cxnSpLocks/>
          </p:cNvCxnSpPr>
          <p:nvPr/>
        </p:nvCxnSpPr>
        <p:spPr>
          <a:xfrm flipV="1">
            <a:off x="3340365" y="2262951"/>
            <a:ext cx="2293102" cy="172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0D0ED-FB85-A522-73A6-0A31C6675E17}"/>
              </a:ext>
            </a:extLst>
          </p:cNvPr>
          <p:cNvSpPr/>
          <p:nvPr/>
        </p:nvSpPr>
        <p:spPr>
          <a:xfrm>
            <a:off x="3367183" y="4032682"/>
            <a:ext cx="4573176" cy="91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84F5D7-5CE7-64A8-B4A1-95E113A774A4}"/>
              </a:ext>
            </a:extLst>
          </p:cNvPr>
          <p:cNvSpPr/>
          <p:nvPr/>
        </p:nvSpPr>
        <p:spPr>
          <a:xfrm>
            <a:off x="5678535" y="223862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Price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9E48EB-2D23-0235-7FE1-C619120F8938}"/>
              </a:ext>
            </a:extLst>
          </p:cNvPr>
          <p:cNvSpPr/>
          <p:nvPr/>
        </p:nvSpPr>
        <p:spPr>
          <a:xfrm>
            <a:off x="5692134" y="281743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2128BD-EC8F-2FDB-B211-4E68BD7302D7}"/>
              </a:ext>
            </a:extLst>
          </p:cNvPr>
          <p:cNvSpPr/>
          <p:nvPr/>
        </p:nvSpPr>
        <p:spPr>
          <a:xfrm>
            <a:off x="5692134" y="340297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3742921" y="5050478"/>
            <a:ext cx="1355632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A6E36D-0479-F64A-ADD3-0E340F9E583A}"/>
              </a:ext>
            </a:extLst>
          </p:cNvPr>
          <p:cNvSpPr/>
          <p:nvPr/>
        </p:nvSpPr>
        <p:spPr>
          <a:xfrm>
            <a:off x="5568008" y="5031562"/>
            <a:ext cx="1355632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15465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add new or edit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3882259" y="177782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023D2-424E-73E8-5F65-023D9050004B}"/>
              </a:ext>
            </a:extLst>
          </p:cNvPr>
          <p:cNvSpPr/>
          <p:nvPr/>
        </p:nvSpPr>
        <p:spPr>
          <a:xfrm>
            <a:off x="3816220" y="1641324"/>
            <a:ext cx="3377682" cy="3650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435E11-F2A7-2E79-8E16-DDED7619CFDE}"/>
              </a:ext>
            </a:extLst>
          </p:cNvPr>
          <p:cNvSpPr/>
          <p:nvPr/>
        </p:nvSpPr>
        <p:spPr>
          <a:xfrm>
            <a:off x="3984171" y="183211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67E3E-F326-13D8-5402-530098B487D7}"/>
              </a:ext>
            </a:extLst>
          </p:cNvPr>
          <p:cNvSpPr/>
          <p:nvPr/>
        </p:nvSpPr>
        <p:spPr>
          <a:xfrm>
            <a:off x="5087264" y="184316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413E6-4453-E9B7-FC2A-6F6520B9600D}"/>
              </a:ext>
            </a:extLst>
          </p:cNvPr>
          <p:cNvSpPr/>
          <p:nvPr/>
        </p:nvSpPr>
        <p:spPr>
          <a:xfrm>
            <a:off x="3882259" y="2207785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DFD6D8-A5A5-3DB1-3B6F-7EE2ACDB01E3}"/>
              </a:ext>
            </a:extLst>
          </p:cNvPr>
          <p:cNvSpPr/>
          <p:nvPr/>
        </p:nvSpPr>
        <p:spPr>
          <a:xfrm>
            <a:off x="3984171" y="2262076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F00CE-FD99-2C16-665C-98F5751720C5}"/>
              </a:ext>
            </a:extLst>
          </p:cNvPr>
          <p:cNvSpPr/>
          <p:nvPr/>
        </p:nvSpPr>
        <p:spPr>
          <a:xfrm>
            <a:off x="5087264" y="2273123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F5D76-F4F7-CE6C-70EF-39D74BD13939}"/>
              </a:ext>
            </a:extLst>
          </p:cNvPr>
          <p:cNvSpPr/>
          <p:nvPr/>
        </p:nvSpPr>
        <p:spPr>
          <a:xfrm>
            <a:off x="3882259" y="2688656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D88031-3DD4-F9B7-5967-9C9E00D437FC}"/>
              </a:ext>
            </a:extLst>
          </p:cNvPr>
          <p:cNvSpPr/>
          <p:nvPr/>
        </p:nvSpPr>
        <p:spPr>
          <a:xfrm>
            <a:off x="3984171" y="2742947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8B086E-EBD2-52BD-65B8-3C475AEA7E56}"/>
              </a:ext>
            </a:extLst>
          </p:cNvPr>
          <p:cNvSpPr/>
          <p:nvPr/>
        </p:nvSpPr>
        <p:spPr>
          <a:xfrm>
            <a:off x="5087264" y="2753994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A2C62-0DCD-1D6B-A1D6-5B271306D70C}"/>
              </a:ext>
            </a:extLst>
          </p:cNvPr>
          <p:cNvSpPr/>
          <p:nvPr/>
        </p:nvSpPr>
        <p:spPr>
          <a:xfrm>
            <a:off x="3882259" y="3162200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F1BAC4-1780-56DD-2F0C-D4ED2EC76751}"/>
              </a:ext>
            </a:extLst>
          </p:cNvPr>
          <p:cNvSpPr/>
          <p:nvPr/>
        </p:nvSpPr>
        <p:spPr>
          <a:xfrm>
            <a:off x="3984171" y="3216491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680012-CF1A-4D9D-B6F0-464143DC8026}"/>
              </a:ext>
            </a:extLst>
          </p:cNvPr>
          <p:cNvSpPr/>
          <p:nvPr/>
        </p:nvSpPr>
        <p:spPr>
          <a:xfrm>
            <a:off x="5087264" y="3227538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&lt;&lt;input&gt;&gt;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2F2F4-FE2A-E2C3-F3D4-9999E624E61C}"/>
              </a:ext>
            </a:extLst>
          </p:cNvPr>
          <p:cNvSpPr/>
          <p:nvPr/>
        </p:nvSpPr>
        <p:spPr>
          <a:xfrm>
            <a:off x="3882259" y="3647117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0EF288-C680-C19B-D73B-143C1B5CEA03}"/>
              </a:ext>
            </a:extLst>
          </p:cNvPr>
          <p:cNvSpPr/>
          <p:nvPr/>
        </p:nvSpPr>
        <p:spPr>
          <a:xfrm>
            <a:off x="3984171" y="3701408"/>
            <a:ext cx="1025020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E9EADE-304F-F9F6-E725-874471119935}"/>
              </a:ext>
            </a:extLst>
          </p:cNvPr>
          <p:cNvSpPr/>
          <p:nvPr/>
        </p:nvSpPr>
        <p:spPr>
          <a:xfrm>
            <a:off x="5087264" y="3712455"/>
            <a:ext cx="1900276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&lt;&lt;Choose file&gt;&gt;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CEA0D4-19B3-4AB9-69F3-2C52BFC26733}"/>
              </a:ext>
            </a:extLst>
          </p:cNvPr>
          <p:cNvSpPr/>
          <p:nvPr/>
        </p:nvSpPr>
        <p:spPr>
          <a:xfrm>
            <a:off x="3882259" y="4104639"/>
            <a:ext cx="3180719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A6DCE4-FC9C-F757-8EEF-C459D2F214B2}"/>
              </a:ext>
            </a:extLst>
          </p:cNvPr>
          <p:cNvSpPr/>
          <p:nvPr/>
        </p:nvSpPr>
        <p:spPr>
          <a:xfrm>
            <a:off x="3984171" y="4169977"/>
            <a:ext cx="3003369" cy="289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Category &lt;&lt;dropdown&gt;&gt;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BFFDE6-D3F0-B4E7-2300-C43CE075F903}"/>
              </a:ext>
            </a:extLst>
          </p:cNvPr>
          <p:cNvSpPr/>
          <p:nvPr/>
        </p:nvSpPr>
        <p:spPr>
          <a:xfrm>
            <a:off x="4766498" y="4694238"/>
            <a:ext cx="1412240" cy="44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67729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Activity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206759" y="2034934"/>
            <a:ext cx="7063274" cy="339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463750" y="1634017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Recently sold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2286001" y="2093722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3440357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7814077" y="223651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618A56-9D6F-87A6-37ED-5DF26D0A235E}"/>
              </a:ext>
            </a:extLst>
          </p:cNvPr>
          <p:cNvSpPr/>
          <p:nvPr/>
        </p:nvSpPr>
        <p:spPr>
          <a:xfrm>
            <a:off x="2438221" y="2228197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6484154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5047035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2286001" y="275470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3440357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7814077" y="289749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AA89AD-A203-11D7-DDA9-B1210A8CE277}"/>
              </a:ext>
            </a:extLst>
          </p:cNvPr>
          <p:cNvSpPr/>
          <p:nvPr/>
        </p:nvSpPr>
        <p:spPr>
          <a:xfrm>
            <a:off x="2438221" y="2889182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6484154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5047035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2286001" y="3435893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3440357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7814077" y="357868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9AADBE-F890-939C-3036-4EB0C9447BE8}"/>
              </a:ext>
            </a:extLst>
          </p:cNvPr>
          <p:cNvSpPr/>
          <p:nvPr/>
        </p:nvSpPr>
        <p:spPr>
          <a:xfrm>
            <a:off x="2438221" y="3570368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6484154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5047035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2286001" y="41170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3440357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7814077" y="42598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B1B12-CD3D-85A3-AC11-7B2E214A43C6}"/>
              </a:ext>
            </a:extLst>
          </p:cNvPr>
          <p:cNvSpPr/>
          <p:nvPr/>
        </p:nvSpPr>
        <p:spPr>
          <a:xfrm>
            <a:off x="2438221" y="4251554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6484154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5047035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60803B-A003-BD30-8C58-FC579FA4FA1C}"/>
              </a:ext>
            </a:extLst>
          </p:cNvPr>
          <p:cNvSpPr/>
          <p:nvPr/>
        </p:nvSpPr>
        <p:spPr>
          <a:xfrm>
            <a:off x="2286000" y="479726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8D15C7-D476-E572-4DF5-FF286131BE59}"/>
              </a:ext>
            </a:extLst>
          </p:cNvPr>
          <p:cNvSpPr/>
          <p:nvPr/>
        </p:nvSpPr>
        <p:spPr>
          <a:xfrm>
            <a:off x="3440356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0DBD8-8578-672B-36E0-9672C2643146}"/>
              </a:ext>
            </a:extLst>
          </p:cNvPr>
          <p:cNvSpPr/>
          <p:nvPr/>
        </p:nvSpPr>
        <p:spPr>
          <a:xfrm>
            <a:off x="7814076" y="494005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Buyer Business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694A1D-3DDF-FE29-55AA-DF834BA5B82C}"/>
              </a:ext>
            </a:extLst>
          </p:cNvPr>
          <p:cNvSpPr/>
          <p:nvPr/>
        </p:nvSpPr>
        <p:spPr>
          <a:xfrm>
            <a:off x="2438220" y="4931736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981611-12BC-7764-994B-9F66391A750B}"/>
              </a:ext>
            </a:extLst>
          </p:cNvPr>
          <p:cNvSpPr/>
          <p:nvPr/>
        </p:nvSpPr>
        <p:spPr>
          <a:xfrm>
            <a:off x="6484153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E467B9-02F9-FB65-5086-DA5E13726903}"/>
              </a:ext>
            </a:extLst>
          </p:cNvPr>
          <p:cNvSpPr/>
          <p:nvPr/>
        </p:nvSpPr>
        <p:spPr>
          <a:xfrm>
            <a:off x="5047034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9228180" y="2995832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</p:spTree>
    <p:extLst>
      <p:ext uri="{BB962C8B-B14F-4D97-AF65-F5344CB8AC3E}">
        <p14:creationId xmlns:p14="http://schemas.microsoft.com/office/powerpoint/2010/main" val="17420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Profile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788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092150" y="1911328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A336B-CA40-C4B2-435D-F112133AA64E}"/>
              </a:ext>
            </a:extLst>
          </p:cNvPr>
          <p:cNvSpPr/>
          <p:nvPr/>
        </p:nvSpPr>
        <p:spPr>
          <a:xfrm>
            <a:off x="4092150" y="2324362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6199C-9F61-8F55-CDA3-FBE461D2333D}"/>
              </a:ext>
            </a:extLst>
          </p:cNvPr>
          <p:cNvSpPr/>
          <p:nvPr/>
        </p:nvSpPr>
        <p:spPr>
          <a:xfrm>
            <a:off x="4092150" y="2741707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09366-27BF-17EF-5EE1-30C7F1BEB7FF}"/>
              </a:ext>
            </a:extLst>
          </p:cNvPr>
          <p:cNvSpPr/>
          <p:nvPr/>
        </p:nvSpPr>
        <p:spPr>
          <a:xfrm>
            <a:off x="4110814" y="3137216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3CE4D-EE5A-C183-6954-FBFB8319BD9A}"/>
              </a:ext>
            </a:extLst>
          </p:cNvPr>
          <p:cNvSpPr/>
          <p:nvPr/>
        </p:nvSpPr>
        <p:spPr>
          <a:xfrm>
            <a:off x="4110814" y="3558877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1B9F8-C3AE-7952-C5C8-870D4DBA9592}"/>
              </a:ext>
            </a:extLst>
          </p:cNvPr>
          <p:cNvSpPr/>
          <p:nvPr/>
        </p:nvSpPr>
        <p:spPr>
          <a:xfrm>
            <a:off x="5138529" y="3960520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pic>
        <p:nvPicPr>
          <p:cNvPr id="15" name="Graphic 14" descr="Pencil with solid fill">
            <a:extLst>
              <a:ext uri="{FF2B5EF4-FFF2-40B4-BE49-F238E27FC236}">
                <a16:creationId xmlns:a16="http://schemas.microsoft.com/office/drawing/2014/main" id="{FF0FCC1F-5018-FA86-2548-10F275D3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1911328"/>
            <a:ext cx="277000" cy="277000"/>
          </a:xfrm>
          <a:prstGeom prst="rect">
            <a:avLst/>
          </a:prstGeom>
        </p:spPr>
      </p:pic>
      <p:pic>
        <p:nvPicPr>
          <p:cNvPr id="17" name="Graphic 16" descr="Pencil with solid fill">
            <a:extLst>
              <a:ext uri="{FF2B5EF4-FFF2-40B4-BE49-F238E27FC236}">
                <a16:creationId xmlns:a16="http://schemas.microsoft.com/office/drawing/2014/main" id="{8B5D462D-DBD5-92EB-BC54-17B79DC0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2350421"/>
            <a:ext cx="277000" cy="277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796D25-9D85-DF6D-0A99-3A52091C6F63}"/>
              </a:ext>
            </a:extLst>
          </p:cNvPr>
          <p:cNvSpPr/>
          <p:nvPr/>
        </p:nvSpPr>
        <p:spPr>
          <a:xfrm>
            <a:off x="4110814" y="3950163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31045-3B17-CD67-D961-FE38EB2C8B39}"/>
              </a:ext>
            </a:extLst>
          </p:cNvPr>
          <p:cNvSpPr/>
          <p:nvPr/>
        </p:nvSpPr>
        <p:spPr>
          <a:xfrm>
            <a:off x="5138528" y="3565356"/>
            <a:ext cx="1936773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Christchurch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6FE16-2D69-6DF4-3369-16F8C3E73276}"/>
              </a:ext>
            </a:extLst>
          </p:cNvPr>
          <p:cNvSpPr/>
          <p:nvPr/>
        </p:nvSpPr>
        <p:spPr>
          <a:xfrm>
            <a:off x="5146817" y="3163709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123 main street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417B3-5C0D-9E8D-BFCF-BB94ACDA0D8D}"/>
              </a:ext>
            </a:extLst>
          </p:cNvPr>
          <p:cNvSpPr/>
          <p:nvPr/>
        </p:nvSpPr>
        <p:spPr>
          <a:xfrm>
            <a:off x="5146817" y="2758458"/>
            <a:ext cx="1916162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jch233@arastudent.ac.nz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DF56C-D1E1-5B64-98A8-F303EF234196}"/>
              </a:ext>
            </a:extLst>
          </p:cNvPr>
          <p:cNvSpPr/>
          <p:nvPr/>
        </p:nvSpPr>
        <p:spPr>
          <a:xfrm>
            <a:off x="5146816" y="2350421"/>
            <a:ext cx="191616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Hutchinson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80DE9-18C3-4250-F683-3D32B629E710}"/>
              </a:ext>
            </a:extLst>
          </p:cNvPr>
          <p:cNvSpPr/>
          <p:nvPr/>
        </p:nvSpPr>
        <p:spPr>
          <a:xfrm>
            <a:off x="5146817" y="1904648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James</a:t>
            </a:r>
          </a:p>
        </p:txBody>
      </p:sp>
      <p:pic>
        <p:nvPicPr>
          <p:cNvPr id="32" name="Graphic 31" descr="Pencil with solid fill">
            <a:extLst>
              <a:ext uri="{FF2B5EF4-FFF2-40B4-BE49-F238E27FC236}">
                <a16:creationId xmlns:a16="http://schemas.microsoft.com/office/drawing/2014/main" id="{18C63C46-0146-5815-3606-A4F8B4D6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2735140"/>
            <a:ext cx="277000" cy="277000"/>
          </a:xfrm>
          <a:prstGeom prst="rect">
            <a:avLst/>
          </a:prstGeom>
        </p:spPr>
      </p:pic>
      <p:pic>
        <p:nvPicPr>
          <p:cNvPr id="33" name="Graphic 32" descr="Pencil with solid fill">
            <a:extLst>
              <a:ext uri="{FF2B5EF4-FFF2-40B4-BE49-F238E27FC236}">
                <a16:creationId xmlns:a16="http://schemas.microsoft.com/office/drawing/2014/main" id="{C1AB7A72-58CF-61A3-6B6F-1F484763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187" y="3156534"/>
            <a:ext cx="277000" cy="277000"/>
          </a:xfrm>
          <a:prstGeom prst="rect">
            <a:avLst/>
          </a:prstGeom>
        </p:spPr>
      </p:pic>
      <p:pic>
        <p:nvPicPr>
          <p:cNvPr id="34" name="Graphic 33" descr="Pencil with solid fill">
            <a:extLst>
              <a:ext uri="{FF2B5EF4-FFF2-40B4-BE49-F238E27FC236}">
                <a16:creationId xmlns:a16="http://schemas.microsoft.com/office/drawing/2014/main" id="{B5A26DDE-BC9E-FB86-697F-6DD8ECF8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3555994"/>
            <a:ext cx="277000" cy="277000"/>
          </a:xfrm>
          <a:prstGeom prst="rect">
            <a:avLst/>
          </a:prstGeom>
        </p:spPr>
      </p:pic>
      <p:pic>
        <p:nvPicPr>
          <p:cNvPr id="35" name="Graphic 34" descr="Pencil with solid fill">
            <a:extLst>
              <a:ext uri="{FF2B5EF4-FFF2-40B4-BE49-F238E27FC236}">
                <a16:creationId xmlns:a16="http://schemas.microsoft.com/office/drawing/2014/main" id="{4025D1BA-4158-26DF-8CA9-D690EAAC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5372" y="3970704"/>
            <a:ext cx="277000" cy="277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3B2C719-9D06-E371-2EFC-3E8CB9367208}"/>
              </a:ext>
            </a:extLst>
          </p:cNvPr>
          <p:cNvSpPr/>
          <p:nvPr/>
        </p:nvSpPr>
        <p:spPr>
          <a:xfrm>
            <a:off x="4092150" y="4355547"/>
            <a:ext cx="935705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Confirm pass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7246EC-3585-930D-C120-5D9E7B8A7976}"/>
              </a:ext>
            </a:extLst>
          </p:cNvPr>
          <p:cNvSpPr/>
          <p:nvPr/>
        </p:nvSpPr>
        <p:spPr>
          <a:xfrm>
            <a:off x="5133776" y="4375476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23A568-D952-0F4E-59D4-B683DEF4C885}"/>
              </a:ext>
            </a:extLst>
          </p:cNvPr>
          <p:cNvSpPr/>
          <p:nvPr/>
        </p:nvSpPr>
        <p:spPr>
          <a:xfrm>
            <a:off x="1751075" y="1943288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40D2B30-2456-9B38-7C41-F5A5388C8232}"/>
              </a:ext>
            </a:extLst>
          </p:cNvPr>
          <p:cNvCxnSpPr>
            <a:cxnSpLocks/>
          </p:cNvCxnSpPr>
          <p:nvPr/>
        </p:nvCxnSpPr>
        <p:spPr>
          <a:xfrm>
            <a:off x="1751075" y="1943288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C520F2B-9C95-4429-5A39-211C3D975123}"/>
              </a:ext>
            </a:extLst>
          </p:cNvPr>
          <p:cNvCxnSpPr>
            <a:cxnSpLocks/>
          </p:cNvCxnSpPr>
          <p:nvPr/>
        </p:nvCxnSpPr>
        <p:spPr>
          <a:xfrm flipH="1">
            <a:off x="1777467" y="1937403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C964793-9518-57E4-BFFD-16D0FCB96434}"/>
              </a:ext>
            </a:extLst>
          </p:cNvPr>
          <p:cNvSpPr txBox="1"/>
          <p:nvPr/>
        </p:nvSpPr>
        <p:spPr>
          <a:xfrm>
            <a:off x="1936665" y="1904648"/>
            <a:ext cx="1355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292237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</a:t>
            </a:r>
            <a:br>
              <a:rPr lang="en-NZ" sz="5400" dirty="0"/>
            </a:br>
            <a:r>
              <a:rPr lang="en-NZ" sz="5400" dirty="0"/>
              <a:t>User - Buyer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0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all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6C6A8-9191-3943-E33E-B8E091962B68}"/>
              </a:ext>
            </a:extLst>
          </p:cNvPr>
          <p:cNvSpPr/>
          <p:nvPr/>
        </p:nvSpPr>
        <p:spPr>
          <a:xfrm>
            <a:off x="1636558" y="2281053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1633908" y="1721910"/>
            <a:ext cx="7266251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Listings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F9E8F-7717-C1CC-5EE8-15593BE55D9E}"/>
              </a:ext>
            </a:extLst>
          </p:cNvPr>
          <p:cNvSpPr/>
          <p:nvPr/>
        </p:nvSpPr>
        <p:spPr>
          <a:xfrm>
            <a:off x="1826314" y="2452394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7FFA87-72C8-7A95-86FC-99E34D7868F4}"/>
              </a:ext>
            </a:extLst>
          </p:cNvPr>
          <p:cNvCxnSpPr>
            <a:cxnSpLocks/>
          </p:cNvCxnSpPr>
          <p:nvPr/>
        </p:nvCxnSpPr>
        <p:spPr>
          <a:xfrm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52122-A4CD-BCA9-4996-B1EEFE9C910A}"/>
              </a:ext>
            </a:extLst>
          </p:cNvPr>
          <p:cNvCxnSpPr>
            <a:cxnSpLocks/>
          </p:cNvCxnSpPr>
          <p:nvPr/>
        </p:nvCxnSpPr>
        <p:spPr>
          <a:xfrm flipH="1"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36CBD-3778-F2EF-39C7-5B742CEE1E37}"/>
              </a:ext>
            </a:extLst>
          </p:cNvPr>
          <p:cNvSpPr txBox="1"/>
          <p:nvPr/>
        </p:nvSpPr>
        <p:spPr>
          <a:xfrm>
            <a:off x="2621085" y="2450807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C439F-7CE9-CD80-1088-3627CACB7312}"/>
              </a:ext>
            </a:extLst>
          </p:cNvPr>
          <p:cNvSpPr txBox="1"/>
          <p:nvPr/>
        </p:nvSpPr>
        <p:spPr>
          <a:xfrm>
            <a:off x="2630882" y="27791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32D07-EB56-00C5-57C0-22C8B90127E0}"/>
              </a:ext>
            </a:extLst>
          </p:cNvPr>
          <p:cNvSpPr txBox="1"/>
          <p:nvPr/>
        </p:nvSpPr>
        <p:spPr>
          <a:xfrm>
            <a:off x="2621085" y="318182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855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15F72D-8FB3-12DF-52C7-2C8B8C20203C}"/>
              </a:ext>
            </a:extLst>
          </p:cNvPr>
          <p:cNvSpPr/>
          <p:nvPr/>
        </p:nvSpPr>
        <p:spPr>
          <a:xfrm>
            <a:off x="4805205" y="227083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39C732-CD42-63E2-F041-2B7F77C2CBBB}"/>
              </a:ext>
            </a:extLst>
          </p:cNvPr>
          <p:cNvSpPr/>
          <p:nvPr/>
        </p:nvSpPr>
        <p:spPr>
          <a:xfrm>
            <a:off x="4985164" y="244579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7A22F1-3D2C-4320-3758-059D8705DF40}"/>
              </a:ext>
            </a:extLst>
          </p:cNvPr>
          <p:cNvCxnSpPr>
            <a:cxnSpLocks/>
          </p:cNvCxnSpPr>
          <p:nvPr/>
        </p:nvCxnSpPr>
        <p:spPr>
          <a:xfrm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8180C1-8A8F-98FF-072D-7E93B3454A5F}"/>
              </a:ext>
            </a:extLst>
          </p:cNvPr>
          <p:cNvCxnSpPr>
            <a:cxnSpLocks/>
          </p:cNvCxnSpPr>
          <p:nvPr/>
        </p:nvCxnSpPr>
        <p:spPr>
          <a:xfrm flipH="1"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962CBB-FFD4-130B-DC92-0903C2372AC8}"/>
              </a:ext>
            </a:extLst>
          </p:cNvPr>
          <p:cNvSpPr txBox="1"/>
          <p:nvPr/>
        </p:nvSpPr>
        <p:spPr>
          <a:xfrm>
            <a:off x="5789732" y="244058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686C84-F4EC-3A8C-A907-B695F9E86749}"/>
              </a:ext>
            </a:extLst>
          </p:cNvPr>
          <p:cNvSpPr txBox="1"/>
          <p:nvPr/>
        </p:nvSpPr>
        <p:spPr>
          <a:xfrm>
            <a:off x="5799529" y="276887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0F531D-B65A-7F11-B8CF-89DDEF6E30D7}"/>
              </a:ext>
            </a:extLst>
          </p:cNvPr>
          <p:cNvSpPr txBox="1"/>
          <p:nvPr/>
        </p:nvSpPr>
        <p:spPr>
          <a:xfrm>
            <a:off x="5789732" y="31716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75EFB1-EA70-54F7-F128-2B5A9C2BF795}"/>
              </a:ext>
            </a:extLst>
          </p:cNvPr>
          <p:cNvSpPr/>
          <p:nvPr/>
        </p:nvSpPr>
        <p:spPr>
          <a:xfrm>
            <a:off x="7806720" y="230596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3453AB-4420-CB1A-F3B1-71A9BC8D3B31}"/>
              </a:ext>
            </a:extLst>
          </p:cNvPr>
          <p:cNvSpPr/>
          <p:nvPr/>
        </p:nvSpPr>
        <p:spPr>
          <a:xfrm>
            <a:off x="7996476" y="247730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80D463-F824-0A42-0F8F-2415E17FBD24}"/>
              </a:ext>
            </a:extLst>
          </p:cNvPr>
          <p:cNvCxnSpPr>
            <a:cxnSpLocks/>
          </p:cNvCxnSpPr>
          <p:nvPr/>
        </p:nvCxnSpPr>
        <p:spPr>
          <a:xfrm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CC43DE-7D5F-3B40-9E36-D250005CFA53}"/>
              </a:ext>
            </a:extLst>
          </p:cNvPr>
          <p:cNvCxnSpPr>
            <a:cxnSpLocks/>
          </p:cNvCxnSpPr>
          <p:nvPr/>
        </p:nvCxnSpPr>
        <p:spPr>
          <a:xfrm flipH="1"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79E2F97-02D0-905B-E63F-F035C8A9D2B8}"/>
              </a:ext>
            </a:extLst>
          </p:cNvPr>
          <p:cNvSpPr txBox="1"/>
          <p:nvPr/>
        </p:nvSpPr>
        <p:spPr>
          <a:xfrm>
            <a:off x="8791247" y="247572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531A34-386D-8E27-A333-85139EA7F2FF}"/>
              </a:ext>
            </a:extLst>
          </p:cNvPr>
          <p:cNvSpPr txBox="1"/>
          <p:nvPr/>
        </p:nvSpPr>
        <p:spPr>
          <a:xfrm>
            <a:off x="8801044" y="280401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8A6BB-1270-EEC5-452C-01AB320E2D4E}"/>
              </a:ext>
            </a:extLst>
          </p:cNvPr>
          <p:cNvSpPr txBox="1"/>
          <p:nvPr/>
        </p:nvSpPr>
        <p:spPr>
          <a:xfrm>
            <a:off x="8791247" y="320673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7E4056-9913-CC06-4456-B70853CA7A2B}"/>
              </a:ext>
            </a:extLst>
          </p:cNvPr>
          <p:cNvSpPr/>
          <p:nvPr/>
        </p:nvSpPr>
        <p:spPr>
          <a:xfrm>
            <a:off x="1633909" y="378881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FEB6FD-7CD0-14DD-DC2B-1A9F10B4A998}"/>
              </a:ext>
            </a:extLst>
          </p:cNvPr>
          <p:cNvSpPr/>
          <p:nvPr/>
        </p:nvSpPr>
        <p:spPr>
          <a:xfrm>
            <a:off x="1823665" y="396015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1D6E84-3880-5294-9318-902C2183F5F9}"/>
              </a:ext>
            </a:extLst>
          </p:cNvPr>
          <p:cNvCxnSpPr>
            <a:cxnSpLocks/>
          </p:cNvCxnSpPr>
          <p:nvPr/>
        </p:nvCxnSpPr>
        <p:spPr>
          <a:xfrm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2666AB-13D8-F770-E886-7D373996308F}"/>
              </a:ext>
            </a:extLst>
          </p:cNvPr>
          <p:cNvCxnSpPr>
            <a:cxnSpLocks/>
          </p:cNvCxnSpPr>
          <p:nvPr/>
        </p:nvCxnSpPr>
        <p:spPr>
          <a:xfrm flipH="1"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35AF8B-899E-A0A9-492D-936DA2252034}"/>
              </a:ext>
            </a:extLst>
          </p:cNvPr>
          <p:cNvSpPr txBox="1"/>
          <p:nvPr/>
        </p:nvSpPr>
        <p:spPr>
          <a:xfrm>
            <a:off x="2618436" y="395857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DB9513-F541-72D8-D714-8D0AF7396620}"/>
              </a:ext>
            </a:extLst>
          </p:cNvPr>
          <p:cNvSpPr txBox="1"/>
          <p:nvPr/>
        </p:nvSpPr>
        <p:spPr>
          <a:xfrm>
            <a:off x="2628233" y="428686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C963E5-1E72-4184-4950-461202EBEEF1}"/>
              </a:ext>
            </a:extLst>
          </p:cNvPr>
          <p:cNvSpPr txBox="1"/>
          <p:nvPr/>
        </p:nvSpPr>
        <p:spPr>
          <a:xfrm>
            <a:off x="2618436" y="468958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DA175E-6C6D-D543-8ABD-B1C52E321158}"/>
              </a:ext>
            </a:extLst>
          </p:cNvPr>
          <p:cNvSpPr/>
          <p:nvPr/>
        </p:nvSpPr>
        <p:spPr>
          <a:xfrm>
            <a:off x="4805205" y="376466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513940-3825-21BA-A875-DA76CB820EF8}"/>
              </a:ext>
            </a:extLst>
          </p:cNvPr>
          <p:cNvSpPr/>
          <p:nvPr/>
        </p:nvSpPr>
        <p:spPr>
          <a:xfrm>
            <a:off x="4994961" y="3936001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DC14443-0C59-07FE-5D2D-CD9AE5F8B72F}"/>
              </a:ext>
            </a:extLst>
          </p:cNvPr>
          <p:cNvCxnSpPr>
            <a:cxnSpLocks/>
          </p:cNvCxnSpPr>
          <p:nvPr/>
        </p:nvCxnSpPr>
        <p:spPr>
          <a:xfrm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5B8B73-B3D1-4873-4A19-65D3A3EA29E9}"/>
              </a:ext>
            </a:extLst>
          </p:cNvPr>
          <p:cNvCxnSpPr>
            <a:cxnSpLocks/>
          </p:cNvCxnSpPr>
          <p:nvPr/>
        </p:nvCxnSpPr>
        <p:spPr>
          <a:xfrm flipH="1"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6DB3356-D56D-C27C-6167-7E15ADCC6E2F}"/>
              </a:ext>
            </a:extLst>
          </p:cNvPr>
          <p:cNvSpPr txBox="1"/>
          <p:nvPr/>
        </p:nvSpPr>
        <p:spPr>
          <a:xfrm>
            <a:off x="5789732" y="393441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FDF11A-7BC1-03DB-5D70-C36E61AEACEF}"/>
              </a:ext>
            </a:extLst>
          </p:cNvPr>
          <p:cNvSpPr txBox="1"/>
          <p:nvPr/>
        </p:nvSpPr>
        <p:spPr>
          <a:xfrm>
            <a:off x="5799529" y="426270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CA7F78-5776-0BD7-90F4-3A5C9914283A}"/>
              </a:ext>
            </a:extLst>
          </p:cNvPr>
          <p:cNvSpPr txBox="1"/>
          <p:nvPr/>
        </p:nvSpPr>
        <p:spPr>
          <a:xfrm>
            <a:off x="5789732" y="466543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C1E084-F5A0-7FB7-5AAB-36FC54D50F6D}"/>
              </a:ext>
            </a:extLst>
          </p:cNvPr>
          <p:cNvSpPr/>
          <p:nvPr/>
        </p:nvSpPr>
        <p:spPr>
          <a:xfrm>
            <a:off x="7802320" y="3782245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7B7019-4E17-E8FE-254B-4DDB22BAC06E}"/>
              </a:ext>
            </a:extLst>
          </p:cNvPr>
          <p:cNvSpPr/>
          <p:nvPr/>
        </p:nvSpPr>
        <p:spPr>
          <a:xfrm>
            <a:off x="7992076" y="3953586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F791C0-3A09-B030-73E9-2883AFEDD204}"/>
              </a:ext>
            </a:extLst>
          </p:cNvPr>
          <p:cNvCxnSpPr>
            <a:cxnSpLocks/>
          </p:cNvCxnSpPr>
          <p:nvPr/>
        </p:nvCxnSpPr>
        <p:spPr>
          <a:xfrm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AA559C-9358-F664-F464-0975BC61339A}"/>
              </a:ext>
            </a:extLst>
          </p:cNvPr>
          <p:cNvCxnSpPr>
            <a:cxnSpLocks/>
          </p:cNvCxnSpPr>
          <p:nvPr/>
        </p:nvCxnSpPr>
        <p:spPr>
          <a:xfrm flipH="1"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C2A6EF2-DA53-BE05-F41C-DC3F1CC54F78}"/>
              </a:ext>
            </a:extLst>
          </p:cNvPr>
          <p:cNvSpPr txBox="1"/>
          <p:nvPr/>
        </p:nvSpPr>
        <p:spPr>
          <a:xfrm>
            <a:off x="8786847" y="3951999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C92795-8EC5-166D-21D0-81C481EDA763}"/>
              </a:ext>
            </a:extLst>
          </p:cNvPr>
          <p:cNvSpPr txBox="1"/>
          <p:nvPr/>
        </p:nvSpPr>
        <p:spPr>
          <a:xfrm>
            <a:off x="8796644" y="4280294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A62D4C-24FC-7B92-24B6-A0AC70661C80}"/>
              </a:ext>
            </a:extLst>
          </p:cNvPr>
          <p:cNvSpPr txBox="1"/>
          <p:nvPr/>
        </p:nvSpPr>
        <p:spPr>
          <a:xfrm>
            <a:off x="8786847" y="4683017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8412E6-BEC4-546E-E876-46DBC37D8BF2}"/>
              </a:ext>
            </a:extLst>
          </p:cNvPr>
          <p:cNvSpPr/>
          <p:nvPr/>
        </p:nvSpPr>
        <p:spPr>
          <a:xfrm>
            <a:off x="3331374" y="1763050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Search &lt;&lt;input&gt;&gt;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BAE9F3-EC3E-701A-4557-BB9D1B1F01DD}"/>
              </a:ext>
            </a:extLst>
          </p:cNvPr>
          <p:cNvSpPr/>
          <p:nvPr/>
        </p:nvSpPr>
        <p:spPr>
          <a:xfrm>
            <a:off x="5152563" y="1756334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sort &lt;&lt;dropdown&gt;&gt;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C5ADC-52C7-CE7B-60C0-9BB8579272BF}"/>
              </a:ext>
            </a:extLst>
          </p:cNvPr>
          <p:cNvSpPr txBox="1"/>
          <p:nvPr/>
        </p:nvSpPr>
        <p:spPr>
          <a:xfrm>
            <a:off x="10741306" y="2619178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007936F1-34C3-976F-52FF-BD0648FD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A6C0C2-57E2-534D-2B8E-9689C2190939}"/>
              </a:ext>
            </a:extLst>
          </p:cNvPr>
          <p:cNvSpPr/>
          <p:nvPr/>
        </p:nvSpPr>
        <p:spPr>
          <a:xfrm>
            <a:off x="6924443" y="1763781"/>
            <a:ext cx="1771881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Category &lt;&lt;dropdown&gt;&gt;</a:t>
            </a:r>
          </a:p>
        </p:txBody>
      </p:sp>
    </p:spTree>
    <p:extLst>
      <p:ext uri="{BB962C8B-B14F-4D97-AF65-F5344CB8AC3E}">
        <p14:creationId xmlns:p14="http://schemas.microsoft.com/office/powerpoint/2010/main" val="305312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single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4566921" y="1685270"/>
            <a:ext cx="2075666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Item Name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5E7EE-BDF3-5E8F-FED0-36D77351DB80}"/>
              </a:ext>
            </a:extLst>
          </p:cNvPr>
          <p:cNvSpPr/>
          <p:nvPr/>
        </p:nvSpPr>
        <p:spPr>
          <a:xfrm>
            <a:off x="3340367" y="2238622"/>
            <a:ext cx="2293100" cy="1730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3A033-05EE-E4C6-43AD-48E68E34AE9A}"/>
              </a:ext>
            </a:extLst>
          </p:cNvPr>
          <p:cNvCxnSpPr>
            <a:cxnSpLocks/>
          </p:cNvCxnSpPr>
          <p:nvPr/>
        </p:nvCxnSpPr>
        <p:spPr>
          <a:xfrm>
            <a:off x="3340366" y="2279209"/>
            <a:ext cx="2293100" cy="168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58364-E3AA-FE71-5A5B-9D074142720C}"/>
              </a:ext>
            </a:extLst>
          </p:cNvPr>
          <p:cNvCxnSpPr>
            <a:cxnSpLocks/>
          </p:cNvCxnSpPr>
          <p:nvPr/>
        </p:nvCxnSpPr>
        <p:spPr>
          <a:xfrm flipV="1">
            <a:off x="3340365" y="2262951"/>
            <a:ext cx="2293102" cy="172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0D0ED-FB85-A522-73A6-0A31C6675E17}"/>
              </a:ext>
            </a:extLst>
          </p:cNvPr>
          <p:cNvSpPr/>
          <p:nvPr/>
        </p:nvSpPr>
        <p:spPr>
          <a:xfrm>
            <a:off x="3367183" y="4032682"/>
            <a:ext cx="4573176" cy="91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84F5D7-5CE7-64A8-B4A1-95E113A774A4}"/>
              </a:ext>
            </a:extLst>
          </p:cNvPr>
          <p:cNvSpPr/>
          <p:nvPr/>
        </p:nvSpPr>
        <p:spPr>
          <a:xfrm>
            <a:off x="5678535" y="223862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Price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9E48EB-2D23-0235-7FE1-C619120F8938}"/>
              </a:ext>
            </a:extLst>
          </p:cNvPr>
          <p:cNvSpPr/>
          <p:nvPr/>
        </p:nvSpPr>
        <p:spPr>
          <a:xfrm>
            <a:off x="5692134" y="281743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Qty &lt;&lt;input&gt;&gt;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2128BD-EC8F-2FDB-B211-4E68BD7302D7}"/>
              </a:ext>
            </a:extLst>
          </p:cNvPr>
          <p:cNvSpPr/>
          <p:nvPr/>
        </p:nvSpPr>
        <p:spPr>
          <a:xfrm>
            <a:off x="5692134" y="340297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652AB0-D873-A317-00A9-3E87F9918F17}"/>
              </a:ext>
            </a:extLst>
          </p:cNvPr>
          <p:cNvSpPr/>
          <p:nvPr/>
        </p:nvSpPr>
        <p:spPr>
          <a:xfrm>
            <a:off x="4740368" y="5026220"/>
            <a:ext cx="1355632" cy="40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Purchase</a:t>
            </a:r>
          </a:p>
        </p:txBody>
      </p:sp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184B9154-C15C-ADB6-A572-0A63F438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3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Cart / Checkout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206759" y="2034934"/>
            <a:ext cx="7063274" cy="2839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463750" y="1634017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Purchased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2286001" y="2093722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2468807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6842527" y="223651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5512604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4075485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2286001" y="275470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2468807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6842527" y="289749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5512604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4075485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2286001" y="3435893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2468807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6842527" y="357868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5512604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4075485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2286001" y="41170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2468807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6842527" y="42598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5512604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4075485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9228180" y="2995832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9A507-0FC8-F518-EE68-23E2A9608B43}"/>
              </a:ext>
            </a:extLst>
          </p:cNvPr>
          <p:cNvSpPr/>
          <p:nvPr/>
        </p:nvSpPr>
        <p:spPr>
          <a:xfrm>
            <a:off x="4092152" y="4941710"/>
            <a:ext cx="1349695" cy="409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Confirm </a:t>
            </a:r>
          </a:p>
        </p:txBody>
      </p:sp>
      <p:pic>
        <p:nvPicPr>
          <p:cNvPr id="10" name="Graphic 9" descr="Shopping cart outline">
            <a:extLst>
              <a:ext uri="{FF2B5EF4-FFF2-40B4-BE49-F238E27FC236}">
                <a16:creationId xmlns:a16="http://schemas.microsoft.com/office/drawing/2014/main" id="{6E8DC6EC-F9E8-E183-05B9-C4AC9C26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6B1672-F4E6-F105-1A7E-215A7FBB77E1}"/>
              </a:ext>
            </a:extLst>
          </p:cNvPr>
          <p:cNvSpPr/>
          <p:nvPr/>
        </p:nvSpPr>
        <p:spPr>
          <a:xfrm>
            <a:off x="6005344" y="500706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Total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053C60D-ED98-2530-3150-257E3C2A1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6066" y="2273329"/>
            <a:ext cx="277000" cy="2770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11A0812-3CB5-FD08-C3E4-7A811C22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6066" y="2904637"/>
            <a:ext cx="277000" cy="2770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AA51175-D389-2FE5-3304-A4582A99A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6066" y="3582132"/>
            <a:ext cx="277000" cy="2770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4FD8913-5637-D6AB-6975-7DBF6F7BD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6066" y="4248472"/>
            <a:ext cx="277000" cy="27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3B16AA-825D-8732-8448-6CCB5315A3FC}"/>
              </a:ext>
            </a:extLst>
          </p:cNvPr>
          <p:cNvSpPr txBox="1"/>
          <p:nvPr/>
        </p:nvSpPr>
        <p:spPr>
          <a:xfrm>
            <a:off x="2071644" y="4976481"/>
            <a:ext cx="145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Sends invoice to business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402D72-262A-FF84-DEFE-4B50A5E7EE2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14700" y="5146561"/>
            <a:ext cx="777452" cy="80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4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Activity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286DD-1B13-B875-4329-D78404B73C75}"/>
              </a:ext>
            </a:extLst>
          </p:cNvPr>
          <p:cNvSpPr/>
          <p:nvPr/>
        </p:nvSpPr>
        <p:spPr>
          <a:xfrm>
            <a:off x="2206759" y="2034934"/>
            <a:ext cx="7063274" cy="339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463750" y="1634017"/>
            <a:ext cx="200385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Recently bought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B99B3-6D43-D5DE-6DFD-FB4BD59D4B2A}"/>
              </a:ext>
            </a:extLst>
          </p:cNvPr>
          <p:cNvSpPr/>
          <p:nvPr/>
        </p:nvSpPr>
        <p:spPr>
          <a:xfrm>
            <a:off x="2286001" y="2093722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071B9-064D-4803-8BA2-47D545D8E18C}"/>
              </a:ext>
            </a:extLst>
          </p:cNvPr>
          <p:cNvSpPr/>
          <p:nvPr/>
        </p:nvSpPr>
        <p:spPr>
          <a:xfrm>
            <a:off x="3440357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50D8AF-1C14-455F-2AE1-D84BBD190C6C}"/>
              </a:ext>
            </a:extLst>
          </p:cNvPr>
          <p:cNvSpPr/>
          <p:nvPr/>
        </p:nvSpPr>
        <p:spPr>
          <a:xfrm>
            <a:off x="7814077" y="223651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618A56-9D6F-87A6-37ED-5DF26D0A235E}"/>
              </a:ext>
            </a:extLst>
          </p:cNvPr>
          <p:cNvSpPr/>
          <p:nvPr/>
        </p:nvSpPr>
        <p:spPr>
          <a:xfrm>
            <a:off x="2438221" y="2228197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9A9D68-D1D1-880E-8741-BFA3160757C5}"/>
              </a:ext>
            </a:extLst>
          </p:cNvPr>
          <p:cNvSpPr/>
          <p:nvPr/>
        </p:nvSpPr>
        <p:spPr>
          <a:xfrm>
            <a:off x="6484154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8870B-C0E7-CE88-F6BD-D5489630CD56}"/>
              </a:ext>
            </a:extLst>
          </p:cNvPr>
          <p:cNvSpPr/>
          <p:nvPr/>
        </p:nvSpPr>
        <p:spPr>
          <a:xfrm>
            <a:off x="5047035" y="2228197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38AACE-BA80-5102-55F6-5F87D5258CEE}"/>
              </a:ext>
            </a:extLst>
          </p:cNvPr>
          <p:cNvSpPr/>
          <p:nvPr/>
        </p:nvSpPr>
        <p:spPr>
          <a:xfrm>
            <a:off x="2286001" y="2754707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CE449C-9855-2DBC-D17A-9731CEDFB760}"/>
              </a:ext>
            </a:extLst>
          </p:cNvPr>
          <p:cNvSpPr/>
          <p:nvPr/>
        </p:nvSpPr>
        <p:spPr>
          <a:xfrm>
            <a:off x="3440357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EF6C7-E4B5-51E5-5F85-E0CF2953009E}"/>
              </a:ext>
            </a:extLst>
          </p:cNvPr>
          <p:cNvSpPr/>
          <p:nvPr/>
        </p:nvSpPr>
        <p:spPr>
          <a:xfrm>
            <a:off x="7814077" y="2897499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AA89AD-A203-11D7-DDA9-B1210A8CE277}"/>
              </a:ext>
            </a:extLst>
          </p:cNvPr>
          <p:cNvSpPr/>
          <p:nvPr/>
        </p:nvSpPr>
        <p:spPr>
          <a:xfrm>
            <a:off x="2438221" y="2889182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FFD08E-409E-524B-EB90-15AD32560842}"/>
              </a:ext>
            </a:extLst>
          </p:cNvPr>
          <p:cNvSpPr/>
          <p:nvPr/>
        </p:nvSpPr>
        <p:spPr>
          <a:xfrm>
            <a:off x="6484154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C4EB4-C465-B196-5B8A-5EEA9C42ED8D}"/>
              </a:ext>
            </a:extLst>
          </p:cNvPr>
          <p:cNvSpPr/>
          <p:nvPr/>
        </p:nvSpPr>
        <p:spPr>
          <a:xfrm>
            <a:off x="5047035" y="2889182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93EC05-A06A-5817-602F-B90BA35C6605}"/>
              </a:ext>
            </a:extLst>
          </p:cNvPr>
          <p:cNvSpPr/>
          <p:nvPr/>
        </p:nvSpPr>
        <p:spPr>
          <a:xfrm>
            <a:off x="2286001" y="3435893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FE564A-BD84-5578-3D49-F85AC8FBC9F8}"/>
              </a:ext>
            </a:extLst>
          </p:cNvPr>
          <p:cNvSpPr/>
          <p:nvPr/>
        </p:nvSpPr>
        <p:spPr>
          <a:xfrm>
            <a:off x="3440357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B42F38B-A15C-5406-C745-4AE32961159F}"/>
              </a:ext>
            </a:extLst>
          </p:cNvPr>
          <p:cNvSpPr/>
          <p:nvPr/>
        </p:nvSpPr>
        <p:spPr>
          <a:xfrm>
            <a:off x="7814077" y="3578685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9AADBE-F890-939C-3036-4EB0C9447BE8}"/>
              </a:ext>
            </a:extLst>
          </p:cNvPr>
          <p:cNvSpPr/>
          <p:nvPr/>
        </p:nvSpPr>
        <p:spPr>
          <a:xfrm>
            <a:off x="2438221" y="3570368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59A1E-4453-B93C-187A-67E999A8904A}"/>
              </a:ext>
            </a:extLst>
          </p:cNvPr>
          <p:cNvSpPr/>
          <p:nvPr/>
        </p:nvSpPr>
        <p:spPr>
          <a:xfrm>
            <a:off x="6484154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12773B-722C-5192-FE05-DFD93A8C6D65}"/>
              </a:ext>
            </a:extLst>
          </p:cNvPr>
          <p:cNvSpPr/>
          <p:nvPr/>
        </p:nvSpPr>
        <p:spPr>
          <a:xfrm>
            <a:off x="5047035" y="3570368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9B3BDD-2D63-B0DD-E476-8DC7102C4C6F}"/>
              </a:ext>
            </a:extLst>
          </p:cNvPr>
          <p:cNvSpPr/>
          <p:nvPr/>
        </p:nvSpPr>
        <p:spPr>
          <a:xfrm>
            <a:off x="2286001" y="4117079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95B11-37D2-6025-7A32-A963C85F6496}"/>
              </a:ext>
            </a:extLst>
          </p:cNvPr>
          <p:cNvSpPr/>
          <p:nvPr/>
        </p:nvSpPr>
        <p:spPr>
          <a:xfrm>
            <a:off x="3440357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F1DE8F-2149-C173-8364-1F9DDB300495}"/>
              </a:ext>
            </a:extLst>
          </p:cNvPr>
          <p:cNvSpPr/>
          <p:nvPr/>
        </p:nvSpPr>
        <p:spPr>
          <a:xfrm>
            <a:off x="7814077" y="4259871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B1B12-CD3D-85A3-AC11-7B2E214A43C6}"/>
              </a:ext>
            </a:extLst>
          </p:cNvPr>
          <p:cNvSpPr/>
          <p:nvPr/>
        </p:nvSpPr>
        <p:spPr>
          <a:xfrm>
            <a:off x="2438221" y="4251554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8849A6-67CD-1A90-8CCE-6633DC607EA8}"/>
              </a:ext>
            </a:extLst>
          </p:cNvPr>
          <p:cNvSpPr/>
          <p:nvPr/>
        </p:nvSpPr>
        <p:spPr>
          <a:xfrm>
            <a:off x="6484154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922564-80AD-E067-F427-F95A1A7A025A}"/>
              </a:ext>
            </a:extLst>
          </p:cNvPr>
          <p:cNvSpPr/>
          <p:nvPr/>
        </p:nvSpPr>
        <p:spPr>
          <a:xfrm>
            <a:off x="5047035" y="4251554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60803B-A003-BD30-8C58-FC579FA4FA1C}"/>
              </a:ext>
            </a:extLst>
          </p:cNvPr>
          <p:cNvSpPr/>
          <p:nvPr/>
        </p:nvSpPr>
        <p:spPr>
          <a:xfrm>
            <a:off x="2286000" y="4797261"/>
            <a:ext cx="6858000" cy="593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8D15C7-D476-E572-4DF5-FF286131BE59}"/>
              </a:ext>
            </a:extLst>
          </p:cNvPr>
          <p:cNvSpPr/>
          <p:nvPr/>
        </p:nvSpPr>
        <p:spPr>
          <a:xfrm>
            <a:off x="3440356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Item name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0DBD8-8578-672B-36E0-9672C2643146}"/>
              </a:ext>
            </a:extLst>
          </p:cNvPr>
          <p:cNvSpPr/>
          <p:nvPr/>
        </p:nvSpPr>
        <p:spPr>
          <a:xfrm>
            <a:off x="7814076" y="4940053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 Business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694A1D-3DDF-FE29-55AA-DF834BA5B82C}"/>
              </a:ext>
            </a:extLst>
          </p:cNvPr>
          <p:cNvSpPr/>
          <p:nvPr/>
        </p:nvSpPr>
        <p:spPr>
          <a:xfrm>
            <a:off x="2438220" y="4931736"/>
            <a:ext cx="849917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981611-12BC-7764-994B-9F66391A750B}"/>
              </a:ext>
            </a:extLst>
          </p:cNvPr>
          <p:cNvSpPr/>
          <p:nvPr/>
        </p:nvSpPr>
        <p:spPr>
          <a:xfrm>
            <a:off x="6484153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E467B9-02F9-FB65-5086-DA5E13726903}"/>
              </a:ext>
            </a:extLst>
          </p:cNvPr>
          <p:cNvSpPr/>
          <p:nvPr/>
        </p:nvSpPr>
        <p:spPr>
          <a:xfrm>
            <a:off x="5047034" y="4931736"/>
            <a:ext cx="1182295" cy="30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C63BE8-9D2B-D2CF-6F52-FBC6FA11A702}"/>
              </a:ext>
            </a:extLst>
          </p:cNvPr>
          <p:cNvSpPr txBox="1"/>
          <p:nvPr/>
        </p:nvSpPr>
        <p:spPr>
          <a:xfrm>
            <a:off x="9228180" y="2995832"/>
            <a:ext cx="13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&lt;&lt;Scrollable box&gt;&gt;</a:t>
            </a:r>
          </a:p>
        </p:txBody>
      </p:sp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D4D447ED-A26C-4E5B-F9BD-88527E8C5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3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Buyer Profile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788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4092150" y="1911328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A336B-CA40-C4B2-435D-F112133AA64E}"/>
              </a:ext>
            </a:extLst>
          </p:cNvPr>
          <p:cNvSpPr/>
          <p:nvPr/>
        </p:nvSpPr>
        <p:spPr>
          <a:xfrm>
            <a:off x="4092150" y="2324362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6199C-9F61-8F55-CDA3-FBE461D2333D}"/>
              </a:ext>
            </a:extLst>
          </p:cNvPr>
          <p:cNvSpPr/>
          <p:nvPr/>
        </p:nvSpPr>
        <p:spPr>
          <a:xfrm>
            <a:off x="4092150" y="2741707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09366-27BF-17EF-5EE1-30C7F1BEB7FF}"/>
              </a:ext>
            </a:extLst>
          </p:cNvPr>
          <p:cNvSpPr/>
          <p:nvPr/>
        </p:nvSpPr>
        <p:spPr>
          <a:xfrm>
            <a:off x="4110814" y="3137216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3CE4D-EE5A-C183-6954-FBFB8319BD9A}"/>
              </a:ext>
            </a:extLst>
          </p:cNvPr>
          <p:cNvSpPr/>
          <p:nvPr/>
        </p:nvSpPr>
        <p:spPr>
          <a:xfrm>
            <a:off x="4110814" y="3558877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1B9F8-C3AE-7952-C5C8-870D4DBA9592}"/>
              </a:ext>
            </a:extLst>
          </p:cNvPr>
          <p:cNvSpPr/>
          <p:nvPr/>
        </p:nvSpPr>
        <p:spPr>
          <a:xfrm>
            <a:off x="5138529" y="3960520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pic>
        <p:nvPicPr>
          <p:cNvPr id="15" name="Graphic 14" descr="Pencil with solid fill">
            <a:extLst>
              <a:ext uri="{FF2B5EF4-FFF2-40B4-BE49-F238E27FC236}">
                <a16:creationId xmlns:a16="http://schemas.microsoft.com/office/drawing/2014/main" id="{FF0FCC1F-5018-FA86-2548-10F275D3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1911328"/>
            <a:ext cx="277000" cy="277000"/>
          </a:xfrm>
          <a:prstGeom prst="rect">
            <a:avLst/>
          </a:prstGeom>
        </p:spPr>
      </p:pic>
      <p:pic>
        <p:nvPicPr>
          <p:cNvPr id="17" name="Graphic 16" descr="Pencil with solid fill">
            <a:extLst>
              <a:ext uri="{FF2B5EF4-FFF2-40B4-BE49-F238E27FC236}">
                <a16:creationId xmlns:a16="http://schemas.microsoft.com/office/drawing/2014/main" id="{8B5D462D-DBD5-92EB-BC54-17B79DC0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2350421"/>
            <a:ext cx="277000" cy="277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796D25-9D85-DF6D-0A99-3A52091C6F63}"/>
              </a:ext>
            </a:extLst>
          </p:cNvPr>
          <p:cNvSpPr/>
          <p:nvPr/>
        </p:nvSpPr>
        <p:spPr>
          <a:xfrm>
            <a:off x="4110814" y="3950163"/>
            <a:ext cx="91704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31045-3B17-CD67-D961-FE38EB2C8B39}"/>
              </a:ext>
            </a:extLst>
          </p:cNvPr>
          <p:cNvSpPr/>
          <p:nvPr/>
        </p:nvSpPr>
        <p:spPr>
          <a:xfrm>
            <a:off x="5138528" y="3565356"/>
            <a:ext cx="1936773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Christchurch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6FE16-2D69-6DF4-3369-16F8C3E73276}"/>
              </a:ext>
            </a:extLst>
          </p:cNvPr>
          <p:cNvSpPr/>
          <p:nvPr/>
        </p:nvSpPr>
        <p:spPr>
          <a:xfrm>
            <a:off x="5146817" y="3163709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123 main street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417B3-5C0D-9E8D-BFCF-BB94ACDA0D8D}"/>
              </a:ext>
            </a:extLst>
          </p:cNvPr>
          <p:cNvSpPr/>
          <p:nvPr/>
        </p:nvSpPr>
        <p:spPr>
          <a:xfrm>
            <a:off x="5146817" y="2758458"/>
            <a:ext cx="1916162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jch233@arastudent.ac.nz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DF56C-D1E1-5B64-98A8-F303EF234196}"/>
              </a:ext>
            </a:extLst>
          </p:cNvPr>
          <p:cNvSpPr/>
          <p:nvPr/>
        </p:nvSpPr>
        <p:spPr>
          <a:xfrm>
            <a:off x="5146816" y="2350421"/>
            <a:ext cx="191616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Hutchinson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80DE9-18C3-4250-F683-3D32B629E710}"/>
              </a:ext>
            </a:extLst>
          </p:cNvPr>
          <p:cNvSpPr/>
          <p:nvPr/>
        </p:nvSpPr>
        <p:spPr>
          <a:xfrm>
            <a:off x="5146817" y="1904648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James</a:t>
            </a:r>
          </a:p>
        </p:txBody>
      </p:sp>
      <p:pic>
        <p:nvPicPr>
          <p:cNvPr id="32" name="Graphic 31" descr="Pencil with solid fill">
            <a:extLst>
              <a:ext uri="{FF2B5EF4-FFF2-40B4-BE49-F238E27FC236}">
                <a16:creationId xmlns:a16="http://schemas.microsoft.com/office/drawing/2014/main" id="{18C63C46-0146-5815-3606-A4F8B4D6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2735140"/>
            <a:ext cx="277000" cy="277000"/>
          </a:xfrm>
          <a:prstGeom prst="rect">
            <a:avLst/>
          </a:prstGeom>
        </p:spPr>
      </p:pic>
      <p:pic>
        <p:nvPicPr>
          <p:cNvPr id="33" name="Graphic 32" descr="Pencil with solid fill">
            <a:extLst>
              <a:ext uri="{FF2B5EF4-FFF2-40B4-BE49-F238E27FC236}">
                <a16:creationId xmlns:a16="http://schemas.microsoft.com/office/drawing/2014/main" id="{C1AB7A72-58CF-61A3-6B6F-1F484763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187" y="3156534"/>
            <a:ext cx="277000" cy="277000"/>
          </a:xfrm>
          <a:prstGeom prst="rect">
            <a:avLst/>
          </a:prstGeom>
        </p:spPr>
      </p:pic>
      <p:pic>
        <p:nvPicPr>
          <p:cNvPr id="34" name="Graphic 33" descr="Pencil with solid fill">
            <a:extLst>
              <a:ext uri="{FF2B5EF4-FFF2-40B4-BE49-F238E27FC236}">
                <a16:creationId xmlns:a16="http://schemas.microsoft.com/office/drawing/2014/main" id="{B5A26DDE-BC9E-FB86-697F-6DD8ECF8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3555994"/>
            <a:ext cx="277000" cy="277000"/>
          </a:xfrm>
          <a:prstGeom prst="rect">
            <a:avLst/>
          </a:prstGeom>
        </p:spPr>
      </p:pic>
      <p:pic>
        <p:nvPicPr>
          <p:cNvPr id="35" name="Graphic 34" descr="Pencil with solid fill">
            <a:extLst>
              <a:ext uri="{FF2B5EF4-FFF2-40B4-BE49-F238E27FC236}">
                <a16:creationId xmlns:a16="http://schemas.microsoft.com/office/drawing/2014/main" id="{4025D1BA-4158-26DF-8CA9-D690EAAC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5372" y="3970704"/>
            <a:ext cx="277000" cy="277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3B2C719-9D06-E371-2EFC-3E8CB9367208}"/>
              </a:ext>
            </a:extLst>
          </p:cNvPr>
          <p:cNvSpPr/>
          <p:nvPr/>
        </p:nvSpPr>
        <p:spPr>
          <a:xfrm>
            <a:off x="4092150" y="4355547"/>
            <a:ext cx="935705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Confirm pass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7246EC-3585-930D-C120-5D9E7B8A7976}"/>
              </a:ext>
            </a:extLst>
          </p:cNvPr>
          <p:cNvSpPr/>
          <p:nvPr/>
        </p:nvSpPr>
        <p:spPr>
          <a:xfrm>
            <a:off x="5133776" y="4375476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D3125B-667C-F76E-F50E-37833592DA24}"/>
              </a:ext>
            </a:extLst>
          </p:cNvPr>
          <p:cNvSpPr/>
          <p:nvPr/>
        </p:nvSpPr>
        <p:spPr>
          <a:xfrm>
            <a:off x="1839091" y="1896911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832FEE-7573-5A0D-984F-85AA14052C51}"/>
              </a:ext>
            </a:extLst>
          </p:cNvPr>
          <p:cNvCxnSpPr>
            <a:cxnSpLocks/>
          </p:cNvCxnSpPr>
          <p:nvPr/>
        </p:nvCxnSpPr>
        <p:spPr>
          <a:xfrm>
            <a:off x="1839091" y="1896911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C98B7F-82AB-6B59-52AD-506ED551BA0B}"/>
              </a:ext>
            </a:extLst>
          </p:cNvPr>
          <p:cNvCxnSpPr>
            <a:cxnSpLocks/>
          </p:cNvCxnSpPr>
          <p:nvPr/>
        </p:nvCxnSpPr>
        <p:spPr>
          <a:xfrm flipH="1">
            <a:off x="1865483" y="1891026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529FCB-FB85-CEA2-3C0F-E49E9A71F6B9}"/>
              </a:ext>
            </a:extLst>
          </p:cNvPr>
          <p:cNvSpPr txBox="1"/>
          <p:nvPr/>
        </p:nvSpPr>
        <p:spPr>
          <a:xfrm>
            <a:off x="2024681" y="1858271"/>
            <a:ext cx="1355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Business logo</a:t>
            </a:r>
          </a:p>
        </p:txBody>
      </p:sp>
    </p:spTree>
    <p:extLst>
      <p:ext uri="{BB962C8B-B14F-4D97-AF65-F5344CB8AC3E}">
        <p14:creationId xmlns:p14="http://schemas.microsoft.com/office/powerpoint/2010/main" val="31762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192" y="1515649"/>
            <a:ext cx="4297326" cy="2743200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 log in / sign up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374961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</a:t>
            </a:r>
            <a:br>
              <a:rPr lang="en-NZ" sz="5400" dirty="0"/>
            </a:br>
            <a:r>
              <a:rPr lang="en-NZ" sz="5400" dirty="0"/>
              <a:t>User - Business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6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all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6C6A8-9191-3943-E33E-B8E091962B68}"/>
              </a:ext>
            </a:extLst>
          </p:cNvPr>
          <p:cNvSpPr/>
          <p:nvPr/>
        </p:nvSpPr>
        <p:spPr>
          <a:xfrm>
            <a:off x="1636558" y="2281053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1633908" y="1721910"/>
            <a:ext cx="7266251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Listings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F9E8F-7717-C1CC-5EE8-15593BE55D9E}"/>
              </a:ext>
            </a:extLst>
          </p:cNvPr>
          <p:cNvSpPr/>
          <p:nvPr/>
        </p:nvSpPr>
        <p:spPr>
          <a:xfrm>
            <a:off x="1826314" y="2452394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7FFA87-72C8-7A95-86FC-99E34D7868F4}"/>
              </a:ext>
            </a:extLst>
          </p:cNvPr>
          <p:cNvCxnSpPr>
            <a:cxnSpLocks/>
          </p:cNvCxnSpPr>
          <p:nvPr/>
        </p:nvCxnSpPr>
        <p:spPr>
          <a:xfrm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52122-A4CD-BCA9-4996-B1EEFE9C910A}"/>
              </a:ext>
            </a:extLst>
          </p:cNvPr>
          <p:cNvCxnSpPr>
            <a:cxnSpLocks/>
          </p:cNvCxnSpPr>
          <p:nvPr/>
        </p:nvCxnSpPr>
        <p:spPr>
          <a:xfrm flipH="1"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36CBD-3778-F2EF-39C7-5B742CEE1E37}"/>
              </a:ext>
            </a:extLst>
          </p:cNvPr>
          <p:cNvSpPr txBox="1"/>
          <p:nvPr/>
        </p:nvSpPr>
        <p:spPr>
          <a:xfrm>
            <a:off x="2621085" y="2450807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C439F-7CE9-CD80-1088-3627CACB7312}"/>
              </a:ext>
            </a:extLst>
          </p:cNvPr>
          <p:cNvSpPr txBox="1"/>
          <p:nvPr/>
        </p:nvSpPr>
        <p:spPr>
          <a:xfrm>
            <a:off x="2630882" y="27791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32D07-EB56-00C5-57C0-22C8B90127E0}"/>
              </a:ext>
            </a:extLst>
          </p:cNvPr>
          <p:cNvSpPr txBox="1"/>
          <p:nvPr/>
        </p:nvSpPr>
        <p:spPr>
          <a:xfrm>
            <a:off x="2621085" y="318182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855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15F72D-8FB3-12DF-52C7-2C8B8C20203C}"/>
              </a:ext>
            </a:extLst>
          </p:cNvPr>
          <p:cNvSpPr/>
          <p:nvPr/>
        </p:nvSpPr>
        <p:spPr>
          <a:xfrm>
            <a:off x="4805205" y="227083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39C732-CD42-63E2-F041-2B7F77C2CBBB}"/>
              </a:ext>
            </a:extLst>
          </p:cNvPr>
          <p:cNvSpPr/>
          <p:nvPr/>
        </p:nvSpPr>
        <p:spPr>
          <a:xfrm>
            <a:off x="4985164" y="244579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7A22F1-3D2C-4320-3758-059D8705DF40}"/>
              </a:ext>
            </a:extLst>
          </p:cNvPr>
          <p:cNvCxnSpPr>
            <a:cxnSpLocks/>
          </p:cNvCxnSpPr>
          <p:nvPr/>
        </p:nvCxnSpPr>
        <p:spPr>
          <a:xfrm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8180C1-8A8F-98FF-072D-7E93B3454A5F}"/>
              </a:ext>
            </a:extLst>
          </p:cNvPr>
          <p:cNvCxnSpPr>
            <a:cxnSpLocks/>
          </p:cNvCxnSpPr>
          <p:nvPr/>
        </p:nvCxnSpPr>
        <p:spPr>
          <a:xfrm flipH="1"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962CBB-FFD4-130B-DC92-0903C2372AC8}"/>
              </a:ext>
            </a:extLst>
          </p:cNvPr>
          <p:cNvSpPr txBox="1"/>
          <p:nvPr/>
        </p:nvSpPr>
        <p:spPr>
          <a:xfrm>
            <a:off x="5789732" y="244058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686C84-F4EC-3A8C-A907-B695F9E86749}"/>
              </a:ext>
            </a:extLst>
          </p:cNvPr>
          <p:cNvSpPr txBox="1"/>
          <p:nvPr/>
        </p:nvSpPr>
        <p:spPr>
          <a:xfrm>
            <a:off x="5799529" y="276887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0F531D-B65A-7F11-B8CF-89DDEF6E30D7}"/>
              </a:ext>
            </a:extLst>
          </p:cNvPr>
          <p:cNvSpPr txBox="1"/>
          <p:nvPr/>
        </p:nvSpPr>
        <p:spPr>
          <a:xfrm>
            <a:off x="5789732" y="31716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75EFB1-EA70-54F7-F128-2B5A9C2BF795}"/>
              </a:ext>
            </a:extLst>
          </p:cNvPr>
          <p:cNvSpPr/>
          <p:nvPr/>
        </p:nvSpPr>
        <p:spPr>
          <a:xfrm>
            <a:off x="7806720" y="230596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3453AB-4420-CB1A-F3B1-71A9BC8D3B31}"/>
              </a:ext>
            </a:extLst>
          </p:cNvPr>
          <p:cNvSpPr/>
          <p:nvPr/>
        </p:nvSpPr>
        <p:spPr>
          <a:xfrm>
            <a:off x="7996476" y="247730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80D463-F824-0A42-0F8F-2415E17FBD24}"/>
              </a:ext>
            </a:extLst>
          </p:cNvPr>
          <p:cNvCxnSpPr>
            <a:cxnSpLocks/>
          </p:cNvCxnSpPr>
          <p:nvPr/>
        </p:nvCxnSpPr>
        <p:spPr>
          <a:xfrm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CC43DE-7D5F-3B40-9E36-D250005CFA53}"/>
              </a:ext>
            </a:extLst>
          </p:cNvPr>
          <p:cNvCxnSpPr>
            <a:cxnSpLocks/>
          </p:cNvCxnSpPr>
          <p:nvPr/>
        </p:nvCxnSpPr>
        <p:spPr>
          <a:xfrm flipH="1"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79E2F97-02D0-905B-E63F-F035C8A9D2B8}"/>
              </a:ext>
            </a:extLst>
          </p:cNvPr>
          <p:cNvSpPr txBox="1"/>
          <p:nvPr/>
        </p:nvSpPr>
        <p:spPr>
          <a:xfrm>
            <a:off x="8791247" y="247572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531A34-386D-8E27-A333-85139EA7F2FF}"/>
              </a:ext>
            </a:extLst>
          </p:cNvPr>
          <p:cNvSpPr txBox="1"/>
          <p:nvPr/>
        </p:nvSpPr>
        <p:spPr>
          <a:xfrm>
            <a:off x="8801044" y="280401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8A6BB-1270-EEC5-452C-01AB320E2D4E}"/>
              </a:ext>
            </a:extLst>
          </p:cNvPr>
          <p:cNvSpPr txBox="1"/>
          <p:nvPr/>
        </p:nvSpPr>
        <p:spPr>
          <a:xfrm>
            <a:off x="8791247" y="320673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7E4056-9913-CC06-4456-B70853CA7A2B}"/>
              </a:ext>
            </a:extLst>
          </p:cNvPr>
          <p:cNvSpPr/>
          <p:nvPr/>
        </p:nvSpPr>
        <p:spPr>
          <a:xfrm>
            <a:off x="1633909" y="378881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FEB6FD-7CD0-14DD-DC2B-1A9F10B4A998}"/>
              </a:ext>
            </a:extLst>
          </p:cNvPr>
          <p:cNvSpPr/>
          <p:nvPr/>
        </p:nvSpPr>
        <p:spPr>
          <a:xfrm>
            <a:off x="1823665" y="396015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1D6E84-3880-5294-9318-902C2183F5F9}"/>
              </a:ext>
            </a:extLst>
          </p:cNvPr>
          <p:cNvCxnSpPr>
            <a:cxnSpLocks/>
          </p:cNvCxnSpPr>
          <p:nvPr/>
        </p:nvCxnSpPr>
        <p:spPr>
          <a:xfrm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2666AB-13D8-F770-E886-7D373996308F}"/>
              </a:ext>
            </a:extLst>
          </p:cNvPr>
          <p:cNvCxnSpPr>
            <a:cxnSpLocks/>
          </p:cNvCxnSpPr>
          <p:nvPr/>
        </p:nvCxnSpPr>
        <p:spPr>
          <a:xfrm flipH="1"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35AF8B-899E-A0A9-492D-936DA2252034}"/>
              </a:ext>
            </a:extLst>
          </p:cNvPr>
          <p:cNvSpPr txBox="1"/>
          <p:nvPr/>
        </p:nvSpPr>
        <p:spPr>
          <a:xfrm>
            <a:off x="2618436" y="395857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DB9513-F541-72D8-D714-8D0AF7396620}"/>
              </a:ext>
            </a:extLst>
          </p:cNvPr>
          <p:cNvSpPr txBox="1"/>
          <p:nvPr/>
        </p:nvSpPr>
        <p:spPr>
          <a:xfrm>
            <a:off x="2628233" y="428686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C963E5-1E72-4184-4950-461202EBEEF1}"/>
              </a:ext>
            </a:extLst>
          </p:cNvPr>
          <p:cNvSpPr txBox="1"/>
          <p:nvPr/>
        </p:nvSpPr>
        <p:spPr>
          <a:xfrm>
            <a:off x="2618436" y="468958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DA175E-6C6D-D543-8ABD-B1C52E321158}"/>
              </a:ext>
            </a:extLst>
          </p:cNvPr>
          <p:cNvSpPr/>
          <p:nvPr/>
        </p:nvSpPr>
        <p:spPr>
          <a:xfrm>
            <a:off x="4805205" y="376466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513940-3825-21BA-A875-DA76CB820EF8}"/>
              </a:ext>
            </a:extLst>
          </p:cNvPr>
          <p:cNvSpPr/>
          <p:nvPr/>
        </p:nvSpPr>
        <p:spPr>
          <a:xfrm>
            <a:off x="4994961" y="3936001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DC14443-0C59-07FE-5D2D-CD9AE5F8B72F}"/>
              </a:ext>
            </a:extLst>
          </p:cNvPr>
          <p:cNvCxnSpPr>
            <a:cxnSpLocks/>
          </p:cNvCxnSpPr>
          <p:nvPr/>
        </p:nvCxnSpPr>
        <p:spPr>
          <a:xfrm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5B8B73-B3D1-4873-4A19-65D3A3EA29E9}"/>
              </a:ext>
            </a:extLst>
          </p:cNvPr>
          <p:cNvCxnSpPr>
            <a:cxnSpLocks/>
          </p:cNvCxnSpPr>
          <p:nvPr/>
        </p:nvCxnSpPr>
        <p:spPr>
          <a:xfrm flipH="1"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6DB3356-D56D-C27C-6167-7E15ADCC6E2F}"/>
              </a:ext>
            </a:extLst>
          </p:cNvPr>
          <p:cNvSpPr txBox="1"/>
          <p:nvPr/>
        </p:nvSpPr>
        <p:spPr>
          <a:xfrm>
            <a:off x="5789732" y="393441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FDF11A-7BC1-03DB-5D70-C36E61AEACEF}"/>
              </a:ext>
            </a:extLst>
          </p:cNvPr>
          <p:cNvSpPr txBox="1"/>
          <p:nvPr/>
        </p:nvSpPr>
        <p:spPr>
          <a:xfrm>
            <a:off x="5799529" y="426270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CA7F78-5776-0BD7-90F4-3A5C9914283A}"/>
              </a:ext>
            </a:extLst>
          </p:cNvPr>
          <p:cNvSpPr txBox="1"/>
          <p:nvPr/>
        </p:nvSpPr>
        <p:spPr>
          <a:xfrm>
            <a:off x="5789732" y="466543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C1E084-F5A0-7FB7-5AAB-36FC54D50F6D}"/>
              </a:ext>
            </a:extLst>
          </p:cNvPr>
          <p:cNvSpPr/>
          <p:nvPr/>
        </p:nvSpPr>
        <p:spPr>
          <a:xfrm>
            <a:off x="7802320" y="3782245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7B7019-4E17-E8FE-254B-4DDB22BAC06E}"/>
              </a:ext>
            </a:extLst>
          </p:cNvPr>
          <p:cNvSpPr/>
          <p:nvPr/>
        </p:nvSpPr>
        <p:spPr>
          <a:xfrm>
            <a:off x="7992076" y="3953586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F791C0-3A09-B030-73E9-2883AFEDD204}"/>
              </a:ext>
            </a:extLst>
          </p:cNvPr>
          <p:cNvCxnSpPr>
            <a:cxnSpLocks/>
          </p:cNvCxnSpPr>
          <p:nvPr/>
        </p:nvCxnSpPr>
        <p:spPr>
          <a:xfrm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AA559C-9358-F664-F464-0975BC61339A}"/>
              </a:ext>
            </a:extLst>
          </p:cNvPr>
          <p:cNvCxnSpPr>
            <a:cxnSpLocks/>
          </p:cNvCxnSpPr>
          <p:nvPr/>
        </p:nvCxnSpPr>
        <p:spPr>
          <a:xfrm flipH="1"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C2A6EF2-DA53-BE05-F41C-DC3F1CC54F78}"/>
              </a:ext>
            </a:extLst>
          </p:cNvPr>
          <p:cNvSpPr txBox="1"/>
          <p:nvPr/>
        </p:nvSpPr>
        <p:spPr>
          <a:xfrm>
            <a:off x="8786847" y="3951999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C92795-8EC5-166D-21D0-81C481EDA763}"/>
              </a:ext>
            </a:extLst>
          </p:cNvPr>
          <p:cNvSpPr txBox="1"/>
          <p:nvPr/>
        </p:nvSpPr>
        <p:spPr>
          <a:xfrm>
            <a:off x="8796644" y="4280294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A62D4C-24FC-7B92-24B6-A0AC70661C80}"/>
              </a:ext>
            </a:extLst>
          </p:cNvPr>
          <p:cNvSpPr txBox="1"/>
          <p:nvPr/>
        </p:nvSpPr>
        <p:spPr>
          <a:xfrm>
            <a:off x="8786847" y="4683017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8412E6-BEC4-546E-E876-46DBC37D8BF2}"/>
              </a:ext>
            </a:extLst>
          </p:cNvPr>
          <p:cNvSpPr/>
          <p:nvPr/>
        </p:nvSpPr>
        <p:spPr>
          <a:xfrm>
            <a:off x="3331374" y="1763050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Search &lt;&lt;input&gt;&gt;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BAE9F3-EC3E-701A-4557-BB9D1B1F01DD}"/>
              </a:ext>
            </a:extLst>
          </p:cNvPr>
          <p:cNvSpPr/>
          <p:nvPr/>
        </p:nvSpPr>
        <p:spPr>
          <a:xfrm>
            <a:off x="5152563" y="1756334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sort &lt;&lt;dropdown&gt;&gt;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C5ADC-52C7-CE7B-60C0-9BB8579272BF}"/>
              </a:ext>
            </a:extLst>
          </p:cNvPr>
          <p:cNvSpPr txBox="1"/>
          <p:nvPr/>
        </p:nvSpPr>
        <p:spPr>
          <a:xfrm>
            <a:off x="10741306" y="2619178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  <p:pic>
        <p:nvPicPr>
          <p:cNvPr id="7" name="Graphic 6" descr="Shopping cart outline">
            <a:extLst>
              <a:ext uri="{FF2B5EF4-FFF2-40B4-BE49-F238E27FC236}">
                <a16:creationId xmlns:a16="http://schemas.microsoft.com/office/drawing/2014/main" id="{007936F1-34C3-976F-52FF-BD0648FD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4016" y="484708"/>
            <a:ext cx="448478" cy="448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A6C0C2-57E2-534D-2B8E-9689C2190939}"/>
              </a:ext>
            </a:extLst>
          </p:cNvPr>
          <p:cNvSpPr/>
          <p:nvPr/>
        </p:nvSpPr>
        <p:spPr>
          <a:xfrm>
            <a:off x="6924443" y="1763781"/>
            <a:ext cx="1771881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Sellers &lt;&lt;dropdown&gt;&gt;</a:t>
            </a:r>
          </a:p>
        </p:txBody>
      </p:sp>
    </p:spTree>
    <p:extLst>
      <p:ext uri="{BB962C8B-B14F-4D97-AF65-F5344CB8AC3E}">
        <p14:creationId xmlns:p14="http://schemas.microsoft.com/office/powerpoint/2010/main" val="306088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single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4566921" y="1685270"/>
            <a:ext cx="2075666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Item Name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5E7EE-BDF3-5E8F-FED0-36D77351DB80}"/>
              </a:ext>
            </a:extLst>
          </p:cNvPr>
          <p:cNvSpPr/>
          <p:nvPr/>
        </p:nvSpPr>
        <p:spPr>
          <a:xfrm>
            <a:off x="3340367" y="2238622"/>
            <a:ext cx="2293100" cy="1730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3A033-05EE-E4C6-43AD-48E68E34AE9A}"/>
              </a:ext>
            </a:extLst>
          </p:cNvPr>
          <p:cNvCxnSpPr>
            <a:cxnSpLocks/>
          </p:cNvCxnSpPr>
          <p:nvPr/>
        </p:nvCxnSpPr>
        <p:spPr>
          <a:xfrm>
            <a:off x="3340366" y="2279209"/>
            <a:ext cx="2293100" cy="168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658364-E3AA-FE71-5A5B-9D074142720C}"/>
              </a:ext>
            </a:extLst>
          </p:cNvPr>
          <p:cNvCxnSpPr>
            <a:cxnSpLocks/>
          </p:cNvCxnSpPr>
          <p:nvPr/>
        </p:nvCxnSpPr>
        <p:spPr>
          <a:xfrm flipV="1">
            <a:off x="3340365" y="2262951"/>
            <a:ext cx="2293102" cy="1721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470D0ED-FB85-A522-73A6-0A31C6675E17}"/>
              </a:ext>
            </a:extLst>
          </p:cNvPr>
          <p:cNvSpPr/>
          <p:nvPr/>
        </p:nvSpPr>
        <p:spPr>
          <a:xfrm>
            <a:off x="3367183" y="4032682"/>
            <a:ext cx="4573176" cy="91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Description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84F5D7-5CE7-64A8-B4A1-95E113A774A4}"/>
              </a:ext>
            </a:extLst>
          </p:cNvPr>
          <p:cNvSpPr/>
          <p:nvPr/>
        </p:nvSpPr>
        <p:spPr>
          <a:xfrm>
            <a:off x="5678535" y="223862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Price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29E48EB-2D23-0235-7FE1-C619120F8938}"/>
              </a:ext>
            </a:extLst>
          </p:cNvPr>
          <p:cNvSpPr/>
          <p:nvPr/>
        </p:nvSpPr>
        <p:spPr>
          <a:xfrm>
            <a:off x="5692134" y="281743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In Stock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2128BD-EC8F-2FDB-B211-4E68BD7302D7}"/>
              </a:ext>
            </a:extLst>
          </p:cNvPr>
          <p:cNvSpPr/>
          <p:nvPr/>
        </p:nvSpPr>
        <p:spPr>
          <a:xfrm>
            <a:off x="5692134" y="3402972"/>
            <a:ext cx="1640404" cy="41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22828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19" y="-8261"/>
            <a:ext cx="405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Profile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7736772" y="1900443"/>
            <a:ext cx="10188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367426" y="1209398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788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B758-4076-00D2-5560-8BF1519D4F84}"/>
              </a:ext>
            </a:extLst>
          </p:cNvPr>
          <p:cNvSpPr/>
          <p:nvPr/>
        </p:nvSpPr>
        <p:spPr>
          <a:xfrm>
            <a:off x="3816220" y="1724708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Business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A336B-CA40-C4B2-435D-F112133AA64E}"/>
              </a:ext>
            </a:extLst>
          </p:cNvPr>
          <p:cNvSpPr/>
          <p:nvPr/>
        </p:nvSpPr>
        <p:spPr>
          <a:xfrm>
            <a:off x="3816220" y="2137742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Registration 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6199C-9F61-8F55-CDA3-FBE461D2333D}"/>
              </a:ext>
            </a:extLst>
          </p:cNvPr>
          <p:cNvSpPr/>
          <p:nvPr/>
        </p:nvSpPr>
        <p:spPr>
          <a:xfrm>
            <a:off x="3816220" y="2555087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09366-27BF-17EF-5EE1-30C7F1BEB7FF}"/>
              </a:ext>
            </a:extLst>
          </p:cNvPr>
          <p:cNvSpPr/>
          <p:nvPr/>
        </p:nvSpPr>
        <p:spPr>
          <a:xfrm>
            <a:off x="3834884" y="3397636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HQ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3CE4D-EE5A-C183-6954-FBFB8319BD9A}"/>
              </a:ext>
            </a:extLst>
          </p:cNvPr>
          <p:cNvSpPr/>
          <p:nvPr/>
        </p:nvSpPr>
        <p:spPr>
          <a:xfrm>
            <a:off x="3834884" y="3819297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HQ 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1B9F8-C3AE-7952-C5C8-870D4DBA9592}"/>
              </a:ext>
            </a:extLst>
          </p:cNvPr>
          <p:cNvSpPr/>
          <p:nvPr/>
        </p:nvSpPr>
        <p:spPr>
          <a:xfrm>
            <a:off x="5138529" y="4230255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pic>
        <p:nvPicPr>
          <p:cNvPr id="15" name="Graphic 14" descr="Pencil with solid fill">
            <a:extLst>
              <a:ext uri="{FF2B5EF4-FFF2-40B4-BE49-F238E27FC236}">
                <a16:creationId xmlns:a16="http://schemas.microsoft.com/office/drawing/2014/main" id="{FF0FCC1F-5018-FA86-2548-10F275D35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1724708"/>
            <a:ext cx="277000" cy="277000"/>
          </a:xfrm>
          <a:prstGeom prst="rect">
            <a:avLst/>
          </a:prstGeom>
        </p:spPr>
      </p:pic>
      <p:pic>
        <p:nvPicPr>
          <p:cNvPr id="17" name="Graphic 16" descr="Pencil with solid fill">
            <a:extLst>
              <a:ext uri="{FF2B5EF4-FFF2-40B4-BE49-F238E27FC236}">
                <a16:creationId xmlns:a16="http://schemas.microsoft.com/office/drawing/2014/main" id="{8B5D462D-DBD5-92EB-BC54-17B79DC0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7191" y="2163801"/>
            <a:ext cx="277000" cy="277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796D25-9D85-DF6D-0A99-3A52091C6F63}"/>
              </a:ext>
            </a:extLst>
          </p:cNvPr>
          <p:cNvSpPr/>
          <p:nvPr/>
        </p:nvSpPr>
        <p:spPr>
          <a:xfrm>
            <a:off x="3834884" y="4219898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D31045-3B17-CD67-D961-FE38EB2C8B39}"/>
              </a:ext>
            </a:extLst>
          </p:cNvPr>
          <p:cNvSpPr/>
          <p:nvPr/>
        </p:nvSpPr>
        <p:spPr>
          <a:xfrm>
            <a:off x="5138528" y="3825776"/>
            <a:ext cx="1936773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Christchurch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6FE16-2D69-6DF4-3369-16F8C3E73276}"/>
              </a:ext>
            </a:extLst>
          </p:cNvPr>
          <p:cNvSpPr/>
          <p:nvPr/>
        </p:nvSpPr>
        <p:spPr>
          <a:xfrm>
            <a:off x="5146817" y="3424129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123 main street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417B3-5C0D-9E8D-BFCF-BB94ACDA0D8D}"/>
              </a:ext>
            </a:extLst>
          </p:cNvPr>
          <p:cNvSpPr/>
          <p:nvPr/>
        </p:nvSpPr>
        <p:spPr>
          <a:xfrm>
            <a:off x="5146817" y="2571838"/>
            <a:ext cx="1916162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abusiness@business.co.nz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2DF56C-D1E1-5B64-98A8-F303EF234196}"/>
              </a:ext>
            </a:extLst>
          </p:cNvPr>
          <p:cNvSpPr/>
          <p:nvPr/>
        </p:nvSpPr>
        <p:spPr>
          <a:xfrm>
            <a:off x="5146816" y="2163801"/>
            <a:ext cx="191616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Hutchinson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80DE9-18C3-4250-F683-3D32B629E710}"/>
              </a:ext>
            </a:extLst>
          </p:cNvPr>
          <p:cNvSpPr/>
          <p:nvPr/>
        </p:nvSpPr>
        <p:spPr>
          <a:xfrm>
            <a:off x="5146817" y="1718028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Ara</a:t>
            </a:r>
          </a:p>
        </p:txBody>
      </p:sp>
      <p:pic>
        <p:nvPicPr>
          <p:cNvPr id="32" name="Graphic 31" descr="Pencil with solid fill">
            <a:extLst>
              <a:ext uri="{FF2B5EF4-FFF2-40B4-BE49-F238E27FC236}">
                <a16:creationId xmlns:a16="http://schemas.microsoft.com/office/drawing/2014/main" id="{18C63C46-0146-5815-3606-A4F8B4D69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2548520"/>
            <a:ext cx="277000" cy="277000"/>
          </a:xfrm>
          <a:prstGeom prst="rect">
            <a:avLst/>
          </a:prstGeom>
        </p:spPr>
      </p:pic>
      <p:pic>
        <p:nvPicPr>
          <p:cNvPr id="33" name="Graphic 32" descr="Pencil with solid fill">
            <a:extLst>
              <a:ext uri="{FF2B5EF4-FFF2-40B4-BE49-F238E27FC236}">
                <a16:creationId xmlns:a16="http://schemas.microsoft.com/office/drawing/2014/main" id="{C1AB7A72-58CF-61A3-6B6F-1F484763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187" y="3416954"/>
            <a:ext cx="277000" cy="277000"/>
          </a:xfrm>
          <a:prstGeom prst="rect">
            <a:avLst/>
          </a:prstGeom>
        </p:spPr>
      </p:pic>
      <p:pic>
        <p:nvPicPr>
          <p:cNvPr id="34" name="Graphic 33" descr="Pencil with solid fill">
            <a:extLst>
              <a:ext uri="{FF2B5EF4-FFF2-40B4-BE49-F238E27FC236}">
                <a16:creationId xmlns:a16="http://schemas.microsoft.com/office/drawing/2014/main" id="{B5A26DDE-BC9E-FB86-697F-6DD8ECF8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984" y="3816414"/>
            <a:ext cx="277000" cy="277000"/>
          </a:xfrm>
          <a:prstGeom prst="rect">
            <a:avLst/>
          </a:prstGeom>
        </p:spPr>
      </p:pic>
      <p:pic>
        <p:nvPicPr>
          <p:cNvPr id="35" name="Graphic 34" descr="Pencil with solid fill">
            <a:extLst>
              <a:ext uri="{FF2B5EF4-FFF2-40B4-BE49-F238E27FC236}">
                <a16:creationId xmlns:a16="http://schemas.microsoft.com/office/drawing/2014/main" id="{4025D1BA-4158-26DF-8CA9-D690EAAC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5372" y="4240439"/>
            <a:ext cx="277000" cy="277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3B2C719-9D06-E371-2EFC-3E8CB9367208}"/>
              </a:ext>
            </a:extLst>
          </p:cNvPr>
          <p:cNvSpPr/>
          <p:nvPr/>
        </p:nvSpPr>
        <p:spPr>
          <a:xfrm>
            <a:off x="3834884" y="4625282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Confirm pass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7246EC-3585-930D-C120-5D9E7B8A7976}"/>
              </a:ext>
            </a:extLst>
          </p:cNvPr>
          <p:cNvSpPr/>
          <p:nvPr/>
        </p:nvSpPr>
        <p:spPr>
          <a:xfrm>
            <a:off x="5133776" y="4645211"/>
            <a:ext cx="1924448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**********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D3125B-667C-F76E-F50E-37833592DA24}"/>
              </a:ext>
            </a:extLst>
          </p:cNvPr>
          <p:cNvSpPr/>
          <p:nvPr/>
        </p:nvSpPr>
        <p:spPr>
          <a:xfrm>
            <a:off x="1839091" y="1896911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832FEE-7573-5A0D-984F-85AA14052C51}"/>
              </a:ext>
            </a:extLst>
          </p:cNvPr>
          <p:cNvCxnSpPr>
            <a:cxnSpLocks/>
          </p:cNvCxnSpPr>
          <p:nvPr/>
        </p:nvCxnSpPr>
        <p:spPr>
          <a:xfrm>
            <a:off x="1839091" y="1896911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C98B7F-82AB-6B59-52AD-506ED551BA0B}"/>
              </a:ext>
            </a:extLst>
          </p:cNvPr>
          <p:cNvCxnSpPr>
            <a:cxnSpLocks/>
          </p:cNvCxnSpPr>
          <p:nvPr/>
        </p:nvCxnSpPr>
        <p:spPr>
          <a:xfrm flipH="1">
            <a:off x="1865483" y="1891026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529FCB-FB85-CEA2-3C0F-E49E9A71F6B9}"/>
              </a:ext>
            </a:extLst>
          </p:cNvPr>
          <p:cNvSpPr txBox="1"/>
          <p:nvPr/>
        </p:nvSpPr>
        <p:spPr>
          <a:xfrm>
            <a:off x="2024681" y="1858271"/>
            <a:ext cx="1355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Business 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23372-9693-73D5-9321-2A5565B1BEDF}"/>
              </a:ext>
            </a:extLst>
          </p:cNvPr>
          <p:cNvSpPr/>
          <p:nvPr/>
        </p:nvSpPr>
        <p:spPr>
          <a:xfrm>
            <a:off x="3839462" y="5025939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address1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80B555-7E4C-49EF-E18D-676ACC6B6697}"/>
              </a:ext>
            </a:extLst>
          </p:cNvPr>
          <p:cNvSpPr/>
          <p:nvPr/>
        </p:nvSpPr>
        <p:spPr>
          <a:xfrm>
            <a:off x="3834883" y="5454079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city1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A8C628-DE39-7F46-81DD-6A48678FF046}"/>
              </a:ext>
            </a:extLst>
          </p:cNvPr>
          <p:cNvSpPr/>
          <p:nvPr/>
        </p:nvSpPr>
        <p:spPr>
          <a:xfrm>
            <a:off x="5143106" y="5454079"/>
            <a:ext cx="1936773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Auckland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DDA345-5002-8211-DF94-F81A5E00E064}"/>
              </a:ext>
            </a:extLst>
          </p:cNvPr>
          <p:cNvSpPr/>
          <p:nvPr/>
        </p:nvSpPr>
        <p:spPr>
          <a:xfrm>
            <a:off x="5151395" y="5052432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123 other street</a:t>
            </a:r>
          </a:p>
        </p:txBody>
      </p:sp>
      <p:pic>
        <p:nvPicPr>
          <p:cNvPr id="53" name="Graphic 52" descr="Pencil with solid fill">
            <a:extLst>
              <a:ext uri="{FF2B5EF4-FFF2-40B4-BE49-F238E27FC236}">
                <a16:creationId xmlns:a16="http://schemas.microsoft.com/office/drawing/2014/main" id="{EAC252B9-C78A-5522-6AE2-54F714EDD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765" y="5045257"/>
            <a:ext cx="277000" cy="277000"/>
          </a:xfrm>
          <a:prstGeom prst="rect">
            <a:avLst/>
          </a:prstGeom>
        </p:spPr>
      </p:pic>
      <p:pic>
        <p:nvPicPr>
          <p:cNvPr id="54" name="Graphic 53" descr="Pencil with solid fill">
            <a:extLst>
              <a:ext uri="{FF2B5EF4-FFF2-40B4-BE49-F238E27FC236}">
                <a16:creationId xmlns:a16="http://schemas.microsoft.com/office/drawing/2014/main" id="{44410AED-974C-7B2C-7D6C-428F6C5DC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562" y="5444717"/>
            <a:ext cx="277000" cy="277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96DA857-94E1-831C-F826-DC07FBD8433B}"/>
              </a:ext>
            </a:extLst>
          </p:cNvPr>
          <p:cNvSpPr/>
          <p:nvPr/>
        </p:nvSpPr>
        <p:spPr>
          <a:xfrm>
            <a:off x="4608864" y="5926351"/>
            <a:ext cx="1192971" cy="390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Add new location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139CF5-EDE6-693E-EC46-874B1081764B}"/>
              </a:ext>
            </a:extLst>
          </p:cNvPr>
          <p:cNvSpPr txBox="1"/>
          <p:nvPr/>
        </p:nvSpPr>
        <p:spPr>
          <a:xfrm>
            <a:off x="7378581" y="5897419"/>
            <a:ext cx="221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New location button will unhide a new address and city inputs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585FCA-44AA-CBCB-1968-F330E80E1819}"/>
              </a:ext>
            </a:extLst>
          </p:cNvPr>
          <p:cNvSpPr/>
          <p:nvPr/>
        </p:nvSpPr>
        <p:spPr>
          <a:xfrm>
            <a:off x="1873606" y="2997361"/>
            <a:ext cx="1192971" cy="390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Change logo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EAB622-426E-7F75-CA3C-BE2A8280983C}"/>
              </a:ext>
            </a:extLst>
          </p:cNvPr>
          <p:cNvSpPr txBox="1"/>
          <p:nvPr/>
        </p:nvSpPr>
        <p:spPr>
          <a:xfrm>
            <a:off x="3580262" y="6305225"/>
            <a:ext cx="460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Footer here like previous wire frames (ran out of space)</a:t>
            </a:r>
          </a:p>
        </p:txBody>
      </p:sp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C2AB238A-919C-2166-34FD-26B4FD93A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976" y="5049226"/>
            <a:ext cx="277000" cy="277000"/>
          </a:xfrm>
          <a:prstGeom prst="rect">
            <a:avLst/>
          </a:prstGeom>
        </p:spPr>
      </p:pic>
      <p:pic>
        <p:nvPicPr>
          <p:cNvPr id="47" name="Graphic 46" descr="Close with solid fill">
            <a:extLst>
              <a:ext uri="{FF2B5EF4-FFF2-40B4-BE49-F238E27FC236}">
                <a16:creationId xmlns:a16="http://schemas.microsoft.com/office/drawing/2014/main" id="{3C639D9C-C5BC-F23D-0D7C-B8A977EFE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8976" y="5451216"/>
            <a:ext cx="277000" cy="277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2B41E70-7262-3E45-4CBE-99D5DBA33707}"/>
              </a:ext>
            </a:extLst>
          </p:cNvPr>
          <p:cNvSpPr/>
          <p:nvPr/>
        </p:nvSpPr>
        <p:spPr>
          <a:xfrm>
            <a:off x="3834884" y="2971083"/>
            <a:ext cx="1192971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Bank #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92BA44-64B4-8506-AAFC-7EE7997E0B3F}"/>
              </a:ext>
            </a:extLst>
          </p:cNvPr>
          <p:cNvSpPr/>
          <p:nvPr/>
        </p:nvSpPr>
        <p:spPr>
          <a:xfrm>
            <a:off x="5146817" y="2997576"/>
            <a:ext cx="1916160" cy="341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05 67890 545564 00</a:t>
            </a:r>
          </a:p>
        </p:txBody>
      </p:sp>
      <p:pic>
        <p:nvPicPr>
          <p:cNvPr id="59" name="Graphic 58" descr="Pencil with solid fill">
            <a:extLst>
              <a:ext uri="{FF2B5EF4-FFF2-40B4-BE49-F238E27FC236}">
                <a16:creationId xmlns:a16="http://schemas.microsoft.com/office/drawing/2014/main" id="{28CC6A3F-52F9-5997-13B7-FAEE3D807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5187" y="2990401"/>
            <a:ext cx="277000" cy="277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C9343C8-836D-1E6E-D63A-40B0C1DABA61}"/>
              </a:ext>
            </a:extLst>
          </p:cNvPr>
          <p:cNvSpPr txBox="1"/>
          <p:nvPr/>
        </p:nvSpPr>
        <p:spPr>
          <a:xfrm>
            <a:off x="1818616" y="122199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F9F7CF-50DB-E581-9C4D-BCC918F902EA}"/>
              </a:ext>
            </a:extLst>
          </p:cNvPr>
          <p:cNvSpPr txBox="1"/>
          <p:nvPr/>
        </p:nvSpPr>
        <p:spPr>
          <a:xfrm>
            <a:off x="3643703" y="121266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16D6DB-F035-156E-3D0B-F7B0620B0CBD}"/>
              </a:ext>
            </a:extLst>
          </p:cNvPr>
          <p:cNvSpPr txBox="1"/>
          <p:nvPr/>
        </p:nvSpPr>
        <p:spPr>
          <a:xfrm>
            <a:off x="8733881" y="1942518"/>
            <a:ext cx="221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Link to users page</a:t>
            </a:r>
          </a:p>
        </p:txBody>
      </p:sp>
    </p:spTree>
    <p:extLst>
      <p:ext uri="{BB962C8B-B14F-4D97-AF65-F5344CB8AC3E}">
        <p14:creationId xmlns:p14="http://schemas.microsoft.com/office/powerpoint/2010/main" val="276406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users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474036" y="1202974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FF7D93-01CD-95ED-A58A-1646B2CF3896}"/>
              </a:ext>
            </a:extLst>
          </p:cNvPr>
          <p:cNvSpPr/>
          <p:nvPr/>
        </p:nvSpPr>
        <p:spPr>
          <a:xfrm>
            <a:off x="2194322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5D36F-B43A-84B2-FACD-C8E7C47A3DA1}"/>
              </a:ext>
            </a:extLst>
          </p:cNvPr>
          <p:cNvSpPr txBox="1"/>
          <p:nvPr/>
        </p:nvSpPr>
        <p:spPr>
          <a:xfrm>
            <a:off x="2304986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C2A53-5DA8-B99D-4D8C-95BF85121C3D}"/>
              </a:ext>
            </a:extLst>
          </p:cNvPr>
          <p:cNvSpPr txBox="1"/>
          <p:nvPr/>
        </p:nvSpPr>
        <p:spPr>
          <a:xfrm>
            <a:off x="2297366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7148B-7C3B-FBD1-2D73-9E37AB236200}"/>
              </a:ext>
            </a:extLst>
          </p:cNvPr>
          <p:cNvSpPr txBox="1"/>
          <p:nvPr/>
        </p:nvSpPr>
        <p:spPr>
          <a:xfrm>
            <a:off x="3635710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EEE7B-845D-B29B-5422-14D99EFDAA05}"/>
              </a:ext>
            </a:extLst>
          </p:cNvPr>
          <p:cNvSpPr txBox="1"/>
          <p:nvPr/>
        </p:nvSpPr>
        <p:spPr>
          <a:xfrm>
            <a:off x="3842962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E2DDDA0-6384-9F74-0854-A070477B5B2A}"/>
              </a:ext>
            </a:extLst>
          </p:cNvPr>
          <p:cNvSpPr txBox="1"/>
          <p:nvPr/>
        </p:nvSpPr>
        <p:spPr>
          <a:xfrm>
            <a:off x="3933427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1B9473-1074-684B-A179-76E9002EF15B}"/>
              </a:ext>
            </a:extLst>
          </p:cNvPr>
          <p:cNvSpPr txBox="1"/>
          <p:nvPr/>
        </p:nvSpPr>
        <p:spPr>
          <a:xfrm>
            <a:off x="276300" y="2146826"/>
            <a:ext cx="1528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Activity will link to the buyers/sellers activity page..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7AAE24-8C1C-0DBD-6B5D-198B6CF9E784}"/>
              </a:ext>
            </a:extLst>
          </p:cNvPr>
          <p:cNvSpPr txBox="1"/>
          <p:nvPr/>
        </p:nvSpPr>
        <p:spPr>
          <a:xfrm>
            <a:off x="2297366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AA93CDF-4B00-62CB-B448-17D61CFEB73F}"/>
              </a:ext>
            </a:extLst>
          </p:cNvPr>
          <p:cNvSpPr/>
          <p:nvPr/>
        </p:nvSpPr>
        <p:spPr>
          <a:xfrm>
            <a:off x="2194322" y="3921941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5AEFFD-A645-9275-D646-065CF9E6A702}"/>
              </a:ext>
            </a:extLst>
          </p:cNvPr>
          <p:cNvSpPr txBox="1"/>
          <p:nvPr/>
        </p:nvSpPr>
        <p:spPr>
          <a:xfrm>
            <a:off x="2304986" y="3968568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245BDA-B06C-818F-5DE6-F5971C7DB5A2}"/>
              </a:ext>
            </a:extLst>
          </p:cNvPr>
          <p:cNvSpPr txBox="1"/>
          <p:nvPr/>
        </p:nvSpPr>
        <p:spPr>
          <a:xfrm>
            <a:off x="2297366" y="434609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88D202-8049-C54B-FED7-363663D03203}"/>
              </a:ext>
            </a:extLst>
          </p:cNvPr>
          <p:cNvSpPr txBox="1"/>
          <p:nvPr/>
        </p:nvSpPr>
        <p:spPr>
          <a:xfrm>
            <a:off x="3635710" y="3968567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FEEB64D-3581-D6B5-502D-ED0714CEB753}"/>
              </a:ext>
            </a:extLst>
          </p:cNvPr>
          <p:cNvSpPr txBox="1"/>
          <p:nvPr/>
        </p:nvSpPr>
        <p:spPr>
          <a:xfrm>
            <a:off x="3842962" y="4374181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1AA923A-F1CA-C2EA-0C85-1B58B1395E9A}"/>
              </a:ext>
            </a:extLst>
          </p:cNvPr>
          <p:cNvSpPr txBox="1"/>
          <p:nvPr/>
        </p:nvSpPr>
        <p:spPr>
          <a:xfrm>
            <a:off x="3933427" y="4789594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151BBF-B1D9-45FC-671D-559DF29DE81D}"/>
              </a:ext>
            </a:extLst>
          </p:cNvPr>
          <p:cNvSpPr txBox="1"/>
          <p:nvPr/>
        </p:nvSpPr>
        <p:spPr>
          <a:xfrm>
            <a:off x="2297366" y="4754610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F8C5811-0140-3F77-7C1E-40E78A14F125}"/>
              </a:ext>
            </a:extLst>
          </p:cNvPr>
          <p:cNvSpPr/>
          <p:nvPr/>
        </p:nvSpPr>
        <p:spPr>
          <a:xfrm>
            <a:off x="5061445" y="2398788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95734B0-78D3-02FD-9049-BB0FBCD5EFB3}"/>
              </a:ext>
            </a:extLst>
          </p:cNvPr>
          <p:cNvSpPr txBox="1"/>
          <p:nvPr/>
        </p:nvSpPr>
        <p:spPr>
          <a:xfrm>
            <a:off x="5172109" y="2445415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111E898-4069-2E66-52D6-5A51D3866605}"/>
              </a:ext>
            </a:extLst>
          </p:cNvPr>
          <p:cNvSpPr txBox="1"/>
          <p:nvPr/>
        </p:nvSpPr>
        <p:spPr>
          <a:xfrm>
            <a:off x="5164489" y="2822944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E85DB1A-243E-41FC-2E23-7048602FE9D7}"/>
              </a:ext>
            </a:extLst>
          </p:cNvPr>
          <p:cNvSpPr txBox="1"/>
          <p:nvPr/>
        </p:nvSpPr>
        <p:spPr>
          <a:xfrm>
            <a:off x="6502833" y="2445414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C44FA0-29ED-D7D9-4CBF-59A5883FB5E6}"/>
              </a:ext>
            </a:extLst>
          </p:cNvPr>
          <p:cNvSpPr txBox="1"/>
          <p:nvPr/>
        </p:nvSpPr>
        <p:spPr>
          <a:xfrm>
            <a:off x="6710085" y="2851028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EEEBD95-8B9E-A448-F53F-814B63C00BBA}"/>
              </a:ext>
            </a:extLst>
          </p:cNvPr>
          <p:cNvSpPr txBox="1"/>
          <p:nvPr/>
        </p:nvSpPr>
        <p:spPr>
          <a:xfrm>
            <a:off x="6800550" y="3266441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E78BC7-7A3B-4231-420E-E442AE261355}"/>
              </a:ext>
            </a:extLst>
          </p:cNvPr>
          <p:cNvSpPr txBox="1"/>
          <p:nvPr/>
        </p:nvSpPr>
        <p:spPr>
          <a:xfrm>
            <a:off x="5164489" y="3231457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870844-CB1D-5FEC-9F9B-BCFDC6D2D353}"/>
              </a:ext>
            </a:extLst>
          </p:cNvPr>
          <p:cNvSpPr/>
          <p:nvPr/>
        </p:nvSpPr>
        <p:spPr>
          <a:xfrm>
            <a:off x="5061445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C541CB4-CCBA-CD39-9CB8-26F2827AF73F}"/>
              </a:ext>
            </a:extLst>
          </p:cNvPr>
          <p:cNvSpPr txBox="1"/>
          <p:nvPr/>
        </p:nvSpPr>
        <p:spPr>
          <a:xfrm>
            <a:off x="5172109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1AF25F8-43E4-72CC-76B4-FBD412A8A776}"/>
              </a:ext>
            </a:extLst>
          </p:cNvPr>
          <p:cNvSpPr txBox="1"/>
          <p:nvPr/>
        </p:nvSpPr>
        <p:spPr>
          <a:xfrm>
            <a:off x="5164489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CA7F667-36AE-CFE0-F106-E7014D050C14}"/>
              </a:ext>
            </a:extLst>
          </p:cNvPr>
          <p:cNvSpPr txBox="1"/>
          <p:nvPr/>
        </p:nvSpPr>
        <p:spPr>
          <a:xfrm>
            <a:off x="6502833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2723E95-B750-3433-23C3-60611C470E4E}"/>
              </a:ext>
            </a:extLst>
          </p:cNvPr>
          <p:cNvSpPr txBox="1"/>
          <p:nvPr/>
        </p:nvSpPr>
        <p:spPr>
          <a:xfrm>
            <a:off x="6710085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AFA4602-4764-9C98-7991-305A4D7E191B}"/>
              </a:ext>
            </a:extLst>
          </p:cNvPr>
          <p:cNvSpPr txBox="1"/>
          <p:nvPr/>
        </p:nvSpPr>
        <p:spPr>
          <a:xfrm>
            <a:off x="6800550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96117EF-BDB0-8066-6EAA-F39412D73844}"/>
              </a:ext>
            </a:extLst>
          </p:cNvPr>
          <p:cNvSpPr txBox="1"/>
          <p:nvPr/>
        </p:nvSpPr>
        <p:spPr>
          <a:xfrm>
            <a:off x="5164489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30B1191-172C-8C09-B954-836B097F9CB6}"/>
              </a:ext>
            </a:extLst>
          </p:cNvPr>
          <p:cNvSpPr/>
          <p:nvPr/>
        </p:nvSpPr>
        <p:spPr>
          <a:xfrm>
            <a:off x="7909172" y="2399747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57E516F-0576-EFCD-F84B-A769CB8EC385}"/>
              </a:ext>
            </a:extLst>
          </p:cNvPr>
          <p:cNvSpPr txBox="1"/>
          <p:nvPr/>
        </p:nvSpPr>
        <p:spPr>
          <a:xfrm>
            <a:off x="8019836" y="2446374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281AFD6-E51B-A945-8ECB-C1E108281090}"/>
              </a:ext>
            </a:extLst>
          </p:cNvPr>
          <p:cNvSpPr txBox="1"/>
          <p:nvPr/>
        </p:nvSpPr>
        <p:spPr>
          <a:xfrm>
            <a:off x="8012216" y="2823903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10639E3-97F0-FA11-4CC5-8A98F2EF161E}"/>
              </a:ext>
            </a:extLst>
          </p:cNvPr>
          <p:cNvSpPr txBox="1"/>
          <p:nvPr/>
        </p:nvSpPr>
        <p:spPr>
          <a:xfrm>
            <a:off x="9350560" y="2446373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5379E32-CD55-5BA6-70BB-A1324E7DA138}"/>
              </a:ext>
            </a:extLst>
          </p:cNvPr>
          <p:cNvSpPr txBox="1"/>
          <p:nvPr/>
        </p:nvSpPr>
        <p:spPr>
          <a:xfrm>
            <a:off x="9557812" y="2851987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1B05E9B-22B4-D4F6-130F-2895FF6C80B1}"/>
              </a:ext>
            </a:extLst>
          </p:cNvPr>
          <p:cNvSpPr txBox="1"/>
          <p:nvPr/>
        </p:nvSpPr>
        <p:spPr>
          <a:xfrm>
            <a:off x="9648277" y="3267400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41C532F-5DC0-B420-4291-5BD88ABAF174}"/>
              </a:ext>
            </a:extLst>
          </p:cNvPr>
          <p:cNvSpPr txBox="1"/>
          <p:nvPr/>
        </p:nvSpPr>
        <p:spPr>
          <a:xfrm>
            <a:off x="8012216" y="3232416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3D159D-595A-7C82-EDF4-3414E4D5F8FD}"/>
              </a:ext>
            </a:extLst>
          </p:cNvPr>
          <p:cNvSpPr/>
          <p:nvPr/>
        </p:nvSpPr>
        <p:spPr>
          <a:xfrm>
            <a:off x="7928568" y="3917603"/>
            <a:ext cx="2610943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EDB9422-CDF7-FF1A-C541-76524B0D3BE7}"/>
              </a:ext>
            </a:extLst>
          </p:cNvPr>
          <p:cNvSpPr txBox="1"/>
          <p:nvPr/>
        </p:nvSpPr>
        <p:spPr>
          <a:xfrm>
            <a:off x="8039232" y="3964230"/>
            <a:ext cx="11078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Buyer / Seller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11096E6-959C-419E-5591-024B251BEC2A}"/>
              </a:ext>
            </a:extLst>
          </p:cNvPr>
          <p:cNvSpPr txBox="1"/>
          <p:nvPr/>
        </p:nvSpPr>
        <p:spPr>
          <a:xfrm>
            <a:off x="8031612" y="4341759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Full name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44DC86C-1120-FB1C-2AEA-E4338FC91971}"/>
              </a:ext>
            </a:extLst>
          </p:cNvPr>
          <p:cNvSpPr txBox="1"/>
          <p:nvPr/>
        </p:nvSpPr>
        <p:spPr>
          <a:xfrm>
            <a:off x="9369956" y="3964229"/>
            <a:ext cx="1063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profile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BE2D592-7976-5592-5A41-84B19B08A622}"/>
              </a:ext>
            </a:extLst>
          </p:cNvPr>
          <p:cNvSpPr txBox="1"/>
          <p:nvPr/>
        </p:nvSpPr>
        <p:spPr>
          <a:xfrm>
            <a:off x="9577208" y="4369843"/>
            <a:ext cx="8559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Activity</a:t>
            </a:r>
            <a:endParaRPr lang="en-NZ" sz="16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2337483-B797-438B-EED1-CC2EB337C16B}"/>
              </a:ext>
            </a:extLst>
          </p:cNvPr>
          <p:cNvSpPr txBox="1"/>
          <p:nvPr/>
        </p:nvSpPr>
        <p:spPr>
          <a:xfrm>
            <a:off x="9667673" y="4785256"/>
            <a:ext cx="7506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Delete</a:t>
            </a:r>
            <a:endParaRPr lang="en-NZ" sz="16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FCC3FFE-A6CA-EF02-19F0-2A38E4C9ACD4}"/>
              </a:ext>
            </a:extLst>
          </p:cNvPr>
          <p:cNvSpPr txBox="1"/>
          <p:nvPr/>
        </p:nvSpPr>
        <p:spPr>
          <a:xfrm>
            <a:off x="8031612" y="4750272"/>
            <a:ext cx="137765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City</a:t>
            </a:r>
            <a:endParaRPr lang="en-NZ" sz="16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E5EF49D-18E5-CA59-1713-431C28089242}"/>
              </a:ext>
            </a:extLst>
          </p:cNvPr>
          <p:cNvSpPr/>
          <p:nvPr/>
        </p:nvSpPr>
        <p:spPr>
          <a:xfrm>
            <a:off x="2197373" y="1725631"/>
            <a:ext cx="2864072" cy="459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6BDEA8-1126-FCEF-6B7A-A5A61D2D917F}"/>
              </a:ext>
            </a:extLst>
          </p:cNvPr>
          <p:cNvSpPr/>
          <p:nvPr/>
        </p:nvSpPr>
        <p:spPr>
          <a:xfrm>
            <a:off x="9144000" y="1756923"/>
            <a:ext cx="1050580" cy="389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Invite User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3C3E81-D87D-66B9-073C-FE0EBD9616A9}"/>
              </a:ext>
            </a:extLst>
          </p:cNvPr>
          <p:cNvSpPr/>
          <p:nvPr/>
        </p:nvSpPr>
        <p:spPr>
          <a:xfrm>
            <a:off x="7566004" y="1756924"/>
            <a:ext cx="1528629" cy="383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username&lt;&lt;input&gt;&gt;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B281B-EDB6-DAC2-4445-979760CF3B5C}"/>
              </a:ext>
            </a:extLst>
          </p:cNvPr>
          <p:cNvSpPr txBox="1"/>
          <p:nvPr/>
        </p:nvSpPr>
        <p:spPr>
          <a:xfrm>
            <a:off x="205408" y="3241801"/>
            <a:ext cx="1528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profile will link to the buyers/sellers profile page.. (without the edits displaying)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12589-B913-B037-92BD-EE1D7FA874C3}"/>
              </a:ext>
            </a:extLst>
          </p:cNvPr>
          <p:cNvSpPr txBox="1"/>
          <p:nvPr/>
        </p:nvSpPr>
        <p:spPr>
          <a:xfrm>
            <a:off x="1818616" y="122199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C8764-4BE2-640B-EC73-06A40D702007}"/>
              </a:ext>
            </a:extLst>
          </p:cNvPr>
          <p:cNvSpPr txBox="1"/>
          <p:nvPr/>
        </p:nvSpPr>
        <p:spPr>
          <a:xfrm>
            <a:off x="3643703" y="121266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839711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86" y="1046480"/>
            <a:ext cx="5936370" cy="2046470"/>
          </a:xfrm>
        </p:spPr>
        <p:txBody>
          <a:bodyPr anchor="b">
            <a:normAutofit/>
          </a:bodyPr>
          <a:lstStyle/>
          <a:p>
            <a:pPr algn="l"/>
            <a:r>
              <a:rPr lang="en-NZ" sz="7200" dirty="0" err="1">
                <a:solidFill>
                  <a:srgbClr val="FFFFFF"/>
                </a:solidFill>
              </a:rPr>
              <a:t>Behat</a:t>
            </a:r>
            <a:r>
              <a:rPr lang="en-NZ" sz="7200" dirty="0">
                <a:solidFill>
                  <a:srgbClr val="FFFFFF"/>
                </a:solidFill>
              </a:rPr>
              <a:t> Features </a:t>
            </a:r>
          </a:p>
        </p:txBody>
      </p:sp>
    </p:spTree>
    <p:extLst>
      <p:ext uri="{BB962C8B-B14F-4D97-AF65-F5344CB8AC3E}">
        <p14:creationId xmlns:p14="http://schemas.microsoft.com/office/powerpoint/2010/main" val="14952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Buyer 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buyer I should be able to purchase items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purchase a box of stainless-steel screws for $80 shipping included</a:t>
            </a:r>
          </a:p>
          <a:p>
            <a:pPr marL="0" indent="0"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None/>
            </a:pPr>
            <a:r>
              <a:rPr lang="en-NZ" sz="2000" dirty="0"/>
              <a:t>When I purchase the item </a:t>
            </a:r>
          </a:p>
          <a:p>
            <a:pPr marL="0" indent="0">
              <a:buNone/>
            </a:pPr>
            <a:r>
              <a:rPr lang="en-NZ" sz="2000" dirty="0"/>
              <a:t>And checkout </a:t>
            </a:r>
          </a:p>
          <a:p>
            <a:pPr marL="0" indent="0">
              <a:buNone/>
            </a:pPr>
            <a:r>
              <a:rPr lang="en-NZ" sz="2000" dirty="0"/>
              <a:t>And confirm purchase from the cart page</a:t>
            </a:r>
          </a:p>
          <a:p>
            <a:pPr marL="0" indent="0">
              <a:buNone/>
            </a:pPr>
            <a:r>
              <a:rPr lang="en-NZ" sz="2000" dirty="0"/>
              <a:t>Then my business will get an invoice of $80 </a:t>
            </a:r>
          </a:p>
          <a:p>
            <a:pPr marL="0" indent="0">
              <a:buNone/>
            </a:pPr>
            <a:r>
              <a:rPr lang="en-NZ" sz="2000" dirty="0"/>
              <a:t>And the screws are sent to my address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purchase a motorbike for $8000 shipping included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buyer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But my business has overdue payments to the motorbike business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purchase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checkout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confirm purchase from the cart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my business will get an email saying they won’t release the motorbike until debt is paid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the purchase will be flagged</a:t>
            </a:r>
          </a:p>
        </p:txBody>
      </p:sp>
    </p:spTree>
    <p:extLst>
      <p:ext uri="{BB962C8B-B14F-4D97-AF65-F5344CB8AC3E}">
        <p14:creationId xmlns:p14="http://schemas.microsoft.com/office/powerpoint/2010/main" val="343659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– Seller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seller I should be able to add items to my account to sell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I add an item with all the required information</a:t>
            </a:r>
          </a:p>
          <a:p>
            <a:pPr marL="0" indent="0"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None/>
            </a:pPr>
            <a:r>
              <a:rPr lang="en-NZ" sz="2000" dirty="0"/>
              <a:t>When I input the item name, description, photo, price and quantity in stock</a:t>
            </a:r>
          </a:p>
          <a:p>
            <a:pPr marL="0" indent="0">
              <a:buNone/>
            </a:pPr>
            <a:r>
              <a:rPr lang="en-NZ" sz="2000" dirty="0"/>
              <a:t>Then the item should be added to my account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add an item but do not input product price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seller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input the item name, description, photo and quantity in stock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error message will be displayed stating required field “Price” needs to be input.</a:t>
            </a:r>
          </a:p>
        </p:txBody>
      </p:sp>
    </p:spTree>
    <p:extLst>
      <p:ext uri="{BB962C8B-B14F-4D97-AF65-F5344CB8AC3E}">
        <p14:creationId xmlns:p14="http://schemas.microsoft.com/office/powerpoint/2010/main" val="1122492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F14B-31F6-8E3F-5A02-6795206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User – Business Admin</a:t>
            </a:r>
            <a:br>
              <a:rPr lang="en-NZ" dirty="0"/>
            </a:br>
            <a:r>
              <a:rPr lang="en-NZ" sz="3600" dirty="0"/>
              <a:t>Feature: </a:t>
            </a:r>
            <a:r>
              <a:rPr lang="en-NZ" sz="2400" dirty="0"/>
              <a:t>As a Business Admin I should be able to invite sellers to link with my business account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1EAF-DCAC-552A-2012-6FF773E2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Scenario – The seller accepts my invite to link with my business account</a:t>
            </a:r>
          </a:p>
          <a:p>
            <a:pPr marL="0" indent="0"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None/>
            </a:pPr>
            <a:r>
              <a:rPr lang="en-NZ" sz="2000" dirty="0"/>
              <a:t>When I send an invite to a seller to link with my business account </a:t>
            </a:r>
          </a:p>
          <a:p>
            <a:pPr marL="0" indent="0">
              <a:buNone/>
            </a:pPr>
            <a:r>
              <a:rPr lang="en-NZ" sz="2000" dirty="0"/>
              <a:t>And the seller accepts the invitation </a:t>
            </a:r>
          </a:p>
          <a:p>
            <a:pPr marL="0" indent="0">
              <a:buNone/>
            </a:pPr>
            <a:r>
              <a:rPr lang="en-NZ" sz="2000" dirty="0"/>
              <a:t>Then the seller is now linked with my business account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4DB3F3-A085-2ECD-CD75-7B7F90EBD0A9}"/>
              </a:ext>
            </a:extLst>
          </p:cNvPr>
          <p:cNvSpPr txBox="1">
            <a:spLocks/>
          </p:cNvSpPr>
          <p:nvPr/>
        </p:nvSpPr>
        <p:spPr>
          <a:xfrm>
            <a:off x="6583680" y="1825625"/>
            <a:ext cx="4886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Z" sz="2000" b="1" dirty="0"/>
              <a:t>Scenario – I invite a seller to link with my business account, but the seller is linked with a business account already.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Given I have a business admin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When I send an invite to a seller to link with my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the seller is already linked to another business account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Then an alert will prompt me that the seller is already linked to a business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Z" sz="2000" dirty="0"/>
              <a:t>And to try a different username</a:t>
            </a:r>
          </a:p>
        </p:txBody>
      </p:sp>
    </p:spTree>
    <p:extLst>
      <p:ext uri="{BB962C8B-B14F-4D97-AF65-F5344CB8AC3E}">
        <p14:creationId xmlns:p14="http://schemas.microsoft.com/office/powerpoint/2010/main" val="4263891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126" y="1016000"/>
            <a:ext cx="5936370" cy="30421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NZ" sz="7200" dirty="0">
                <a:solidFill>
                  <a:srgbClr val="FFFFFF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23432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576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2500609"/>
            <a:ext cx="3377681" cy="2220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146C1-D1BB-668F-D094-96F86370315D}"/>
              </a:ext>
            </a:extLst>
          </p:cNvPr>
          <p:cNvSpPr/>
          <p:nvPr/>
        </p:nvSpPr>
        <p:spPr>
          <a:xfrm>
            <a:off x="4175760" y="281785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75760" y="328438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EFF34-5341-4681-A1EC-62DACA095817}"/>
              </a:ext>
            </a:extLst>
          </p:cNvPr>
          <p:cNvSpPr/>
          <p:nvPr/>
        </p:nvSpPr>
        <p:spPr>
          <a:xfrm>
            <a:off x="4175760" y="3610952"/>
            <a:ext cx="2133600" cy="186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5009191" y="3943379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7034E-0381-E997-2FA6-2998B505A965}"/>
              </a:ext>
            </a:extLst>
          </p:cNvPr>
          <p:cNvSpPr/>
          <p:nvPr/>
        </p:nvSpPr>
        <p:spPr>
          <a:xfrm>
            <a:off x="4175760" y="4396382"/>
            <a:ext cx="2133600" cy="22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F20E0-17CA-2F84-1D2F-EF680A48AF7D}"/>
              </a:ext>
            </a:extLst>
          </p:cNvPr>
          <p:cNvSpPr/>
          <p:nvPr/>
        </p:nvSpPr>
        <p:spPr>
          <a:xfrm>
            <a:off x="4216400" y="2836821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216400" y="330470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BB4-64B6-0662-3965-72A1C66E2A9F}"/>
              </a:ext>
            </a:extLst>
          </p:cNvPr>
          <p:cNvSpPr/>
          <p:nvPr/>
        </p:nvSpPr>
        <p:spPr>
          <a:xfrm>
            <a:off x="5088876" y="283682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88876" y="330889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355600" y="146595"/>
            <a:ext cx="202184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/>
          <p:nvPr/>
        </p:nvCxnSpPr>
        <p:spPr>
          <a:xfrm>
            <a:off x="355600" y="146595"/>
            <a:ext cx="2021840" cy="1306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55600" y="146595"/>
            <a:ext cx="2021840" cy="1306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95A261-6B52-951E-C348-661C8E47B439}"/>
              </a:ext>
            </a:extLst>
          </p:cNvPr>
          <p:cNvSpPr txBox="1"/>
          <p:nvPr/>
        </p:nvSpPr>
        <p:spPr>
          <a:xfrm>
            <a:off x="4250572" y="2835495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Username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216400" y="3262242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2F6765-B0A3-4A09-0ABC-926F3EFDCEA0}"/>
              </a:ext>
            </a:extLst>
          </p:cNvPr>
          <p:cNvSpPr txBox="1"/>
          <p:nvPr/>
        </p:nvSpPr>
        <p:spPr>
          <a:xfrm>
            <a:off x="5234939" y="28208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34939" y="327266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242560" y="395565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Sign in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4262120" y="250815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E6CD4-FB5D-140B-72BC-4E5820C186E2}"/>
              </a:ext>
            </a:extLst>
          </p:cNvPr>
          <p:cNvSpPr txBox="1"/>
          <p:nvPr/>
        </p:nvSpPr>
        <p:spPr>
          <a:xfrm>
            <a:off x="4216399" y="3561939"/>
            <a:ext cx="155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Forgot password?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8ADF80-6D22-069A-4C83-EEAA58BD7E58}"/>
              </a:ext>
            </a:extLst>
          </p:cNvPr>
          <p:cNvSpPr txBox="1"/>
          <p:nvPr/>
        </p:nvSpPr>
        <p:spPr>
          <a:xfrm>
            <a:off x="4237031" y="4348240"/>
            <a:ext cx="94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Sign up…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5009191" y="651691"/>
            <a:ext cx="20072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789680" y="457200"/>
            <a:ext cx="4053840" cy="793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692695" y="559358"/>
            <a:ext cx="75789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535295" y="2474062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817501" y="2098634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Login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</p:spTree>
    <p:extLst>
      <p:ext uri="{BB962C8B-B14F-4D97-AF65-F5344CB8AC3E}">
        <p14:creationId xmlns:p14="http://schemas.microsoft.com/office/powerpoint/2010/main" val="1470811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2E1DBE-038F-AE48-C13D-43E0D791EE7F}"/>
              </a:ext>
            </a:extLst>
          </p:cNvPr>
          <p:cNvSpPr txBox="1"/>
          <p:nvPr/>
        </p:nvSpPr>
        <p:spPr>
          <a:xfrm>
            <a:off x="1117600" y="254000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Design </a:t>
            </a:r>
            <a:r>
              <a:rPr lang="en-NZ">
                <a:solidFill>
                  <a:srgbClr val="FF0000"/>
                </a:solidFill>
              </a:rPr>
              <a:t>using </a:t>
            </a:r>
            <a:r>
              <a:rPr lang="en-NZ" dirty="0">
                <a:solidFill>
                  <a:srgbClr val="FF0000"/>
                </a:solidFill>
              </a:rPr>
              <a:t>V</a:t>
            </a:r>
            <a:r>
              <a:rPr lang="en-NZ">
                <a:solidFill>
                  <a:srgbClr val="FF0000"/>
                </a:solidFill>
              </a:rPr>
              <a:t>isio</a:t>
            </a:r>
            <a:endParaRPr lang="en-NZ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65850-68B0-01B9-4A89-D4B4CCEE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67" y="0"/>
            <a:ext cx="8805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6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39C54-77C9-85FC-84D9-82E4FF8F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742717"/>
            <a:ext cx="8093141" cy="537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A5036E-8A4C-77DB-CE38-CAF727E0AB21}"/>
              </a:ext>
            </a:extLst>
          </p:cNvPr>
          <p:cNvSpPr txBox="1"/>
          <p:nvPr/>
        </p:nvSpPr>
        <p:spPr>
          <a:xfrm>
            <a:off x="965200" y="233680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Reverse engineered ERD</a:t>
            </a:r>
          </a:p>
        </p:txBody>
      </p:sp>
    </p:spTree>
    <p:extLst>
      <p:ext uri="{BB962C8B-B14F-4D97-AF65-F5344CB8AC3E}">
        <p14:creationId xmlns:p14="http://schemas.microsoft.com/office/powerpoint/2010/main" val="243700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7"/>
            <a:ext cx="3564293" cy="416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372995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69431" y="4505544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375027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375446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370781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371823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0178" y="4503768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535295" y="2474062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Seller / buyer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51652" y="1282311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92292" y="1301282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64768" y="1301282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6464" y="1299956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10831" y="128527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09894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11926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12345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07680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08722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331952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333984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334403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329738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330780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253787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255819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256238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51652" y="2515732"/>
            <a:ext cx="986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252615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First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42742" y="2141952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Last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292316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294348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294767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290102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291144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1630" y="4912545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</p:spTree>
    <p:extLst>
      <p:ext uri="{BB962C8B-B14F-4D97-AF65-F5344CB8AC3E}">
        <p14:creationId xmlns:p14="http://schemas.microsoft.com/office/powerpoint/2010/main" val="335447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22433-C5B8-800B-F5C9-8F3D6EDFA64C}"/>
              </a:ext>
            </a:extLst>
          </p:cNvPr>
          <p:cNvSpPr/>
          <p:nvPr/>
        </p:nvSpPr>
        <p:spPr>
          <a:xfrm>
            <a:off x="3984172" y="1175656"/>
            <a:ext cx="3564293" cy="5377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3BFA-5BD9-F6C8-E15C-D6BBC101E8C9}"/>
              </a:ext>
            </a:extLst>
          </p:cNvPr>
          <p:cNvSpPr/>
          <p:nvPr/>
        </p:nvSpPr>
        <p:spPr>
          <a:xfrm>
            <a:off x="4143936" y="445873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9A027-DB53-5405-BE25-3E47815C747E}"/>
              </a:ext>
            </a:extLst>
          </p:cNvPr>
          <p:cNvSpPr/>
          <p:nvPr/>
        </p:nvSpPr>
        <p:spPr>
          <a:xfrm>
            <a:off x="4877051" y="5424870"/>
            <a:ext cx="1351280" cy="37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00DD8-17E7-E779-D188-F315AD460BF1}"/>
              </a:ext>
            </a:extLst>
          </p:cNvPr>
          <p:cNvSpPr/>
          <p:nvPr/>
        </p:nvSpPr>
        <p:spPr>
          <a:xfrm>
            <a:off x="4184576" y="447905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63EB3-07A6-4FE1-4070-E711081D49CD}"/>
              </a:ext>
            </a:extLst>
          </p:cNvPr>
          <p:cNvSpPr/>
          <p:nvPr/>
        </p:nvSpPr>
        <p:spPr>
          <a:xfrm>
            <a:off x="5057052" y="448324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4515EC-5A82-411F-C86A-1ADB5CE6F759}"/>
              </a:ext>
            </a:extLst>
          </p:cNvPr>
          <p:cNvSpPr txBox="1"/>
          <p:nvPr/>
        </p:nvSpPr>
        <p:spPr>
          <a:xfrm>
            <a:off x="4184576" y="4436595"/>
            <a:ext cx="848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3FD9B3-0C25-B66C-B597-A016EFCAD913}"/>
              </a:ext>
            </a:extLst>
          </p:cNvPr>
          <p:cNvSpPr txBox="1"/>
          <p:nvPr/>
        </p:nvSpPr>
        <p:spPr>
          <a:xfrm>
            <a:off x="5203115" y="444701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087AF-99D9-1CCF-831B-F2C3B9125810}"/>
              </a:ext>
            </a:extLst>
          </p:cNvPr>
          <p:cNvSpPr txBox="1"/>
          <p:nvPr/>
        </p:nvSpPr>
        <p:spPr>
          <a:xfrm>
            <a:off x="5137798" y="5423094"/>
            <a:ext cx="104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Submit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BEF7F-F6BF-E0FB-8064-D1A5771BA03F}"/>
              </a:ext>
            </a:extLst>
          </p:cNvPr>
          <p:cNvSpPr txBox="1"/>
          <p:nvPr/>
        </p:nvSpPr>
        <p:spPr>
          <a:xfrm>
            <a:off x="7582637" y="1142569"/>
            <a:ext cx="108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&lt;&lt;form&gt;&gt;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9693916" y="1388790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143484" y="2243230"/>
            <a:ext cx="271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Sign up page… once Account type drop down option is chosen it will unhide either Business seller or buyer form. This is what Business form will look like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23E2-0EDE-ED29-0D79-F6F4F8242665}"/>
              </a:ext>
            </a:extLst>
          </p:cNvPr>
          <p:cNvSpPr/>
          <p:nvPr/>
        </p:nvSpPr>
        <p:spPr>
          <a:xfrm>
            <a:off x="4146474" y="126342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EEDF8-003B-C115-B68B-7FC68E36B0A1}"/>
              </a:ext>
            </a:extLst>
          </p:cNvPr>
          <p:cNvSpPr/>
          <p:nvPr/>
        </p:nvSpPr>
        <p:spPr>
          <a:xfrm>
            <a:off x="4187114" y="1282395"/>
            <a:ext cx="853440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79C4A-EEFF-6007-1A87-A8CB541DC220}"/>
              </a:ext>
            </a:extLst>
          </p:cNvPr>
          <p:cNvSpPr/>
          <p:nvPr/>
        </p:nvSpPr>
        <p:spPr>
          <a:xfrm>
            <a:off x="5059590" y="12823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E8E1F-9257-AF78-4DC6-E4CD9EE43E4F}"/>
              </a:ext>
            </a:extLst>
          </p:cNvPr>
          <p:cNvSpPr txBox="1"/>
          <p:nvPr/>
        </p:nvSpPr>
        <p:spPr>
          <a:xfrm>
            <a:off x="4221286" y="1281069"/>
            <a:ext cx="84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err="1"/>
              <a:t>Acc</a:t>
            </a:r>
            <a:r>
              <a:rPr lang="en-NZ" sz="1000" dirty="0"/>
              <a:t>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E6EE96-03F7-BE15-AF3B-DBF7E308DA26}"/>
              </a:ext>
            </a:extLst>
          </p:cNvPr>
          <p:cNvSpPr txBox="1"/>
          <p:nvPr/>
        </p:nvSpPr>
        <p:spPr>
          <a:xfrm>
            <a:off x="5205653" y="1266387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&lt;&lt;dropdown&gt;&gt;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9247CE-9CF0-1621-0611-6096861D7C32}"/>
              </a:ext>
            </a:extLst>
          </p:cNvPr>
          <p:cNvSpPr/>
          <p:nvPr/>
        </p:nvSpPr>
        <p:spPr>
          <a:xfrm>
            <a:off x="4143936" y="482772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A9603-8037-2DBD-FAD5-F4358089270F}"/>
              </a:ext>
            </a:extLst>
          </p:cNvPr>
          <p:cNvSpPr/>
          <p:nvPr/>
        </p:nvSpPr>
        <p:spPr>
          <a:xfrm>
            <a:off x="4184576" y="484804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F938C-B426-FAD6-5B2F-B3A7AC7D5E8A}"/>
              </a:ext>
            </a:extLst>
          </p:cNvPr>
          <p:cNvSpPr/>
          <p:nvPr/>
        </p:nvSpPr>
        <p:spPr>
          <a:xfrm>
            <a:off x="5057052" y="485223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C828A6-E464-09A8-EA75-3A706D7217A9}"/>
              </a:ext>
            </a:extLst>
          </p:cNvPr>
          <p:cNvSpPr txBox="1"/>
          <p:nvPr/>
        </p:nvSpPr>
        <p:spPr>
          <a:xfrm>
            <a:off x="4119259" y="4805585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Confirm 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8D3D81-D541-4A02-5D4F-F5FC7EAA6D72}"/>
              </a:ext>
            </a:extLst>
          </p:cNvPr>
          <p:cNvSpPr txBox="1"/>
          <p:nvPr/>
        </p:nvSpPr>
        <p:spPr>
          <a:xfrm>
            <a:off x="5203115" y="481600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2F158-4FA9-70E7-60BB-2F87D504B921}"/>
              </a:ext>
            </a:extLst>
          </p:cNvPr>
          <p:cNvSpPr/>
          <p:nvPr/>
        </p:nvSpPr>
        <p:spPr>
          <a:xfrm>
            <a:off x="4152489" y="404068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0FD0A7-E9DB-9E72-4399-07B7A79A59B1}"/>
              </a:ext>
            </a:extLst>
          </p:cNvPr>
          <p:cNvSpPr/>
          <p:nvPr/>
        </p:nvSpPr>
        <p:spPr>
          <a:xfrm>
            <a:off x="4193129" y="406100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F763C8-1D77-CC20-6889-2A0E98792FBB}"/>
              </a:ext>
            </a:extLst>
          </p:cNvPr>
          <p:cNvSpPr/>
          <p:nvPr/>
        </p:nvSpPr>
        <p:spPr>
          <a:xfrm>
            <a:off x="5065605" y="406519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C4B895-FBE6-8402-04A0-F8060E2CF17C}"/>
              </a:ext>
            </a:extLst>
          </p:cNvPr>
          <p:cNvSpPr txBox="1"/>
          <p:nvPr/>
        </p:nvSpPr>
        <p:spPr>
          <a:xfrm>
            <a:off x="4127812" y="4018547"/>
            <a:ext cx="101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B47130-AF74-B21E-4849-D2050A6B7B88}"/>
              </a:ext>
            </a:extLst>
          </p:cNvPr>
          <p:cNvSpPr txBox="1"/>
          <p:nvPr/>
        </p:nvSpPr>
        <p:spPr>
          <a:xfrm>
            <a:off x="5211668" y="402896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927D-59A6-D535-796A-999954A65078}"/>
              </a:ext>
            </a:extLst>
          </p:cNvPr>
          <p:cNvSpPr/>
          <p:nvPr/>
        </p:nvSpPr>
        <p:spPr>
          <a:xfrm>
            <a:off x="4143936" y="325903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930111-863B-E8AD-3095-08B8D7D187F9}"/>
              </a:ext>
            </a:extLst>
          </p:cNvPr>
          <p:cNvSpPr/>
          <p:nvPr/>
        </p:nvSpPr>
        <p:spPr>
          <a:xfrm>
            <a:off x="4184576" y="327935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FDAFC8-19E9-EDBD-106A-452C30368606}"/>
              </a:ext>
            </a:extLst>
          </p:cNvPr>
          <p:cNvSpPr/>
          <p:nvPr/>
        </p:nvSpPr>
        <p:spPr>
          <a:xfrm>
            <a:off x="5057052" y="328354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F18004-2A4A-124E-5597-3D72BE8B83C1}"/>
              </a:ext>
            </a:extLst>
          </p:cNvPr>
          <p:cNvSpPr txBox="1"/>
          <p:nvPr/>
        </p:nvSpPr>
        <p:spPr>
          <a:xfrm>
            <a:off x="4119259" y="3236892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Address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6461A2-BC66-1683-1773-0646242BCD22}"/>
              </a:ext>
            </a:extLst>
          </p:cNvPr>
          <p:cNvSpPr txBox="1"/>
          <p:nvPr/>
        </p:nvSpPr>
        <p:spPr>
          <a:xfrm>
            <a:off x="5203115" y="324731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E8EA41-8EA9-0402-20E2-CAEF687A332B}"/>
              </a:ext>
            </a:extLst>
          </p:cNvPr>
          <p:cNvSpPr txBox="1"/>
          <p:nvPr/>
        </p:nvSpPr>
        <p:spPr>
          <a:xfrm>
            <a:off x="3663625" y="207477"/>
            <a:ext cx="44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Header and footer same as sign in page**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783AD4-A8E6-1C60-5845-07DD5235BAB4}"/>
              </a:ext>
            </a:extLst>
          </p:cNvPr>
          <p:cNvSpPr/>
          <p:nvPr/>
        </p:nvSpPr>
        <p:spPr>
          <a:xfrm>
            <a:off x="4167419" y="1773295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6D8BA14-A15F-6A08-C7FD-CE4988B4604A}"/>
              </a:ext>
            </a:extLst>
          </p:cNvPr>
          <p:cNvSpPr/>
          <p:nvPr/>
        </p:nvSpPr>
        <p:spPr>
          <a:xfrm>
            <a:off x="4208059" y="1793616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0C7CCB-4CC6-840F-D939-BD9621AA3935}"/>
              </a:ext>
            </a:extLst>
          </p:cNvPr>
          <p:cNvSpPr/>
          <p:nvPr/>
        </p:nvSpPr>
        <p:spPr>
          <a:xfrm>
            <a:off x="5080535" y="1797806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7357E9-F2BA-4E0C-C427-B5F33A2BC822}"/>
              </a:ext>
            </a:extLst>
          </p:cNvPr>
          <p:cNvSpPr txBox="1"/>
          <p:nvPr/>
        </p:nvSpPr>
        <p:spPr>
          <a:xfrm>
            <a:off x="4142742" y="1751157"/>
            <a:ext cx="1018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Business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AC2C6-4C1D-8902-249E-1AF50A4917F4}"/>
              </a:ext>
            </a:extLst>
          </p:cNvPr>
          <p:cNvSpPr txBox="1"/>
          <p:nvPr/>
        </p:nvSpPr>
        <p:spPr>
          <a:xfrm>
            <a:off x="5226598" y="1761575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160184-B9E3-1B9C-94C7-B1451D7AD71C}"/>
              </a:ext>
            </a:extLst>
          </p:cNvPr>
          <p:cNvSpPr/>
          <p:nvPr/>
        </p:nvSpPr>
        <p:spPr>
          <a:xfrm>
            <a:off x="4167419" y="2164090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424E90-3CDB-085E-39EB-AC111042A500}"/>
              </a:ext>
            </a:extLst>
          </p:cNvPr>
          <p:cNvSpPr/>
          <p:nvPr/>
        </p:nvSpPr>
        <p:spPr>
          <a:xfrm>
            <a:off x="4208059" y="2184411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703380-B77A-8E33-629E-6618E2F8FBFE}"/>
              </a:ext>
            </a:extLst>
          </p:cNvPr>
          <p:cNvSpPr/>
          <p:nvPr/>
        </p:nvSpPr>
        <p:spPr>
          <a:xfrm>
            <a:off x="5080535" y="2188601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DDE0D4-19CC-B56C-CCC5-6152E2A45F23}"/>
              </a:ext>
            </a:extLst>
          </p:cNvPr>
          <p:cNvSpPr txBox="1"/>
          <p:nvPr/>
        </p:nvSpPr>
        <p:spPr>
          <a:xfrm>
            <a:off x="4138595" y="2160803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Registration #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056F00-902D-EA13-2699-84174A6BB155}"/>
              </a:ext>
            </a:extLst>
          </p:cNvPr>
          <p:cNvSpPr txBox="1"/>
          <p:nvPr/>
        </p:nvSpPr>
        <p:spPr>
          <a:xfrm>
            <a:off x="5226598" y="2152370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B3E104-EC5E-BCB9-8877-25CE76DA6D2C}"/>
              </a:ext>
            </a:extLst>
          </p:cNvPr>
          <p:cNvSpPr/>
          <p:nvPr/>
        </p:nvSpPr>
        <p:spPr>
          <a:xfrm>
            <a:off x="4167419" y="3644322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E6CAF4-B28D-EE81-FE2F-C9B7F8220D37}"/>
              </a:ext>
            </a:extLst>
          </p:cNvPr>
          <p:cNvSpPr/>
          <p:nvPr/>
        </p:nvSpPr>
        <p:spPr>
          <a:xfrm>
            <a:off x="4208059" y="3664643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644E695-5490-6C9C-27E2-B20AAEB50F66}"/>
              </a:ext>
            </a:extLst>
          </p:cNvPr>
          <p:cNvSpPr/>
          <p:nvPr/>
        </p:nvSpPr>
        <p:spPr>
          <a:xfrm>
            <a:off x="5080535" y="3668833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5319E1-AB40-D0ED-1906-F9449E87CF32}"/>
              </a:ext>
            </a:extLst>
          </p:cNvPr>
          <p:cNvSpPr txBox="1"/>
          <p:nvPr/>
        </p:nvSpPr>
        <p:spPr>
          <a:xfrm>
            <a:off x="4142742" y="3622184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HQ City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A802AB-0FD7-5B07-3F95-C011D8D5C9BF}"/>
              </a:ext>
            </a:extLst>
          </p:cNvPr>
          <p:cNvSpPr txBox="1"/>
          <p:nvPr/>
        </p:nvSpPr>
        <p:spPr>
          <a:xfrm>
            <a:off x="5226598" y="3632602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D08827-4033-235B-CD9E-1AD2C21F5E59}"/>
              </a:ext>
            </a:extLst>
          </p:cNvPr>
          <p:cNvSpPr txBox="1"/>
          <p:nvPr/>
        </p:nvSpPr>
        <p:spPr>
          <a:xfrm>
            <a:off x="4439250" y="5969031"/>
            <a:ext cx="24446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Already have an account… Sign in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1F1C98C-FE2C-09A2-DB2D-08DDC4A9C187}"/>
              </a:ext>
            </a:extLst>
          </p:cNvPr>
          <p:cNvSpPr/>
          <p:nvPr/>
        </p:nvSpPr>
        <p:spPr>
          <a:xfrm>
            <a:off x="7248875" y="2201452"/>
            <a:ext cx="195943" cy="179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830EA-7325-7F3F-3853-F88DE278CC2D}"/>
              </a:ext>
            </a:extLst>
          </p:cNvPr>
          <p:cNvSpPr txBox="1"/>
          <p:nvPr/>
        </p:nvSpPr>
        <p:spPr>
          <a:xfrm>
            <a:off x="7220883" y="2142633"/>
            <a:ext cx="24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975B1-943F-4686-E3BF-1478429BBEA6}"/>
              </a:ext>
            </a:extLst>
          </p:cNvPr>
          <p:cNvSpPr txBox="1"/>
          <p:nvPr/>
        </p:nvSpPr>
        <p:spPr>
          <a:xfrm>
            <a:off x="7597562" y="2115177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Link to info about NZ business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A0F4A-461A-B3E2-CC4D-ECE18A664605}"/>
              </a:ext>
            </a:extLst>
          </p:cNvPr>
          <p:cNvSpPr/>
          <p:nvPr/>
        </p:nvSpPr>
        <p:spPr>
          <a:xfrm>
            <a:off x="4167419" y="2522484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FA06F-08B4-1A9D-C1D1-106ACE4C25EB}"/>
              </a:ext>
            </a:extLst>
          </p:cNvPr>
          <p:cNvSpPr/>
          <p:nvPr/>
        </p:nvSpPr>
        <p:spPr>
          <a:xfrm>
            <a:off x="4208059" y="2542805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76709-F3AA-D98F-91A8-30232F29532C}"/>
              </a:ext>
            </a:extLst>
          </p:cNvPr>
          <p:cNvSpPr/>
          <p:nvPr/>
        </p:nvSpPr>
        <p:spPr>
          <a:xfrm>
            <a:off x="5080535" y="2546995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E6EF6-803C-3D2B-58AC-1A49464D5E6F}"/>
              </a:ext>
            </a:extLst>
          </p:cNvPr>
          <p:cNvSpPr txBox="1"/>
          <p:nvPr/>
        </p:nvSpPr>
        <p:spPr>
          <a:xfrm>
            <a:off x="4142742" y="2500346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Logo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7AC0B-3F7F-E625-7EF0-D1F9B493D415}"/>
              </a:ext>
            </a:extLst>
          </p:cNvPr>
          <p:cNvSpPr txBox="1"/>
          <p:nvPr/>
        </p:nvSpPr>
        <p:spPr>
          <a:xfrm>
            <a:off x="5226598" y="2510764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&lt;&lt;choose file&gt;&gt;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74BABD-58B1-1940-E9F4-D8BCB78D268D}"/>
              </a:ext>
            </a:extLst>
          </p:cNvPr>
          <p:cNvSpPr/>
          <p:nvPr/>
        </p:nvSpPr>
        <p:spPr>
          <a:xfrm>
            <a:off x="4175196" y="2883263"/>
            <a:ext cx="3018142" cy="298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890A-EF7B-4D62-DBF5-82DCAADB02A1}"/>
              </a:ext>
            </a:extLst>
          </p:cNvPr>
          <p:cNvSpPr/>
          <p:nvPr/>
        </p:nvSpPr>
        <p:spPr>
          <a:xfrm>
            <a:off x="4215836" y="2903584"/>
            <a:ext cx="853440" cy="253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D12953-9740-B8FD-1F9A-029AFCD786C0}"/>
              </a:ext>
            </a:extLst>
          </p:cNvPr>
          <p:cNvSpPr/>
          <p:nvPr/>
        </p:nvSpPr>
        <p:spPr>
          <a:xfrm>
            <a:off x="5088312" y="2907774"/>
            <a:ext cx="2081543" cy="249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8B901-1B64-0369-A2D8-E6CE171BDB79}"/>
              </a:ext>
            </a:extLst>
          </p:cNvPr>
          <p:cNvSpPr txBox="1"/>
          <p:nvPr/>
        </p:nvSpPr>
        <p:spPr>
          <a:xfrm>
            <a:off x="4150519" y="2861125"/>
            <a:ext cx="1018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Bank 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156336-B616-DC75-F474-F74CECD14B25}"/>
              </a:ext>
            </a:extLst>
          </p:cNvPr>
          <p:cNvSpPr txBox="1"/>
          <p:nvPr/>
        </p:nvSpPr>
        <p:spPr>
          <a:xfrm>
            <a:off x="5234375" y="2871543"/>
            <a:ext cx="19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&lt;&lt;Input&gt;&gt;</a:t>
            </a:r>
          </a:p>
        </p:txBody>
      </p:sp>
    </p:spTree>
    <p:extLst>
      <p:ext uri="{BB962C8B-B14F-4D97-AF65-F5344CB8AC3E}">
        <p14:creationId xmlns:p14="http://schemas.microsoft.com/office/powerpoint/2010/main" val="272103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 dirty="0"/>
              <a:t>Wire frame </a:t>
            </a:r>
            <a:br>
              <a:rPr lang="en-NZ" sz="5400" dirty="0"/>
            </a:br>
            <a:r>
              <a:rPr lang="en-NZ" sz="5400" dirty="0"/>
              <a:t>Home page for all users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5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3228393" y="-8261"/>
            <a:ext cx="549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Business / buyer / seller News page (home page)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67561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14978-D121-AB82-F95C-EB2F5B4C4112}"/>
              </a:ext>
            </a:extLst>
          </p:cNvPr>
          <p:cNvSpPr/>
          <p:nvPr/>
        </p:nvSpPr>
        <p:spPr>
          <a:xfrm>
            <a:off x="3116494" y="1681604"/>
            <a:ext cx="5243804" cy="59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Some upcoming news about Agora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4AF19-8FEA-20AF-DF23-5F0BAFFEEC0A}"/>
              </a:ext>
            </a:extLst>
          </p:cNvPr>
          <p:cNvSpPr/>
          <p:nvPr/>
        </p:nvSpPr>
        <p:spPr>
          <a:xfrm>
            <a:off x="2665319" y="2519265"/>
            <a:ext cx="2699783" cy="20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C991DA-5DBE-6A44-F8A1-382E3794D2D4}"/>
              </a:ext>
            </a:extLst>
          </p:cNvPr>
          <p:cNvCxnSpPr>
            <a:cxnSpLocks/>
          </p:cNvCxnSpPr>
          <p:nvPr/>
        </p:nvCxnSpPr>
        <p:spPr>
          <a:xfrm>
            <a:off x="2687216" y="2519265"/>
            <a:ext cx="2677886" cy="2059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C2131-7D79-139A-92F4-DCBDE9F3B676}"/>
              </a:ext>
            </a:extLst>
          </p:cNvPr>
          <p:cNvCxnSpPr>
            <a:cxnSpLocks/>
          </p:cNvCxnSpPr>
          <p:nvPr/>
        </p:nvCxnSpPr>
        <p:spPr>
          <a:xfrm flipV="1">
            <a:off x="2612571" y="2519265"/>
            <a:ext cx="2752531" cy="2059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F5838-60EC-0C35-4BF5-D852835293B3}"/>
              </a:ext>
            </a:extLst>
          </p:cNvPr>
          <p:cNvSpPr/>
          <p:nvPr/>
        </p:nvSpPr>
        <p:spPr>
          <a:xfrm>
            <a:off x="5568009" y="2519265"/>
            <a:ext cx="3361387" cy="2059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Description about the upcoming news that is happening.  And what it means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4522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DEC-3B6D-DC78-F46B-64A05D6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NZ" sz="5400"/>
              <a:t>Wire frame </a:t>
            </a:r>
            <a:br>
              <a:rPr lang="en-NZ" sz="5400"/>
            </a:br>
            <a:r>
              <a:rPr lang="en-NZ" sz="5400"/>
              <a:t>User - Seller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1DF987-4661-1BDB-E2E9-3FA199243223}"/>
              </a:ext>
            </a:extLst>
          </p:cNvPr>
          <p:cNvSpPr/>
          <p:nvPr/>
        </p:nvSpPr>
        <p:spPr>
          <a:xfrm>
            <a:off x="0" y="0"/>
            <a:ext cx="12192000" cy="1138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AD9AC-EE50-7010-18AC-2F748A58833A}"/>
              </a:ext>
            </a:extLst>
          </p:cNvPr>
          <p:cNvSpPr/>
          <p:nvPr/>
        </p:nvSpPr>
        <p:spPr>
          <a:xfrm>
            <a:off x="0" y="5551714"/>
            <a:ext cx="12192000" cy="1306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A4C849-D9F8-2D2C-98AB-B360E4594BDF}"/>
              </a:ext>
            </a:extLst>
          </p:cNvPr>
          <p:cNvSpPr/>
          <p:nvPr/>
        </p:nvSpPr>
        <p:spPr>
          <a:xfrm>
            <a:off x="276300" y="80530"/>
            <a:ext cx="1597306" cy="1021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415B-AE61-52B9-FB0C-773B15E61DD4}"/>
              </a:ext>
            </a:extLst>
          </p:cNvPr>
          <p:cNvCxnSpPr>
            <a:cxnSpLocks/>
          </p:cNvCxnSpPr>
          <p:nvPr/>
        </p:nvCxnSpPr>
        <p:spPr>
          <a:xfrm>
            <a:off x="276300" y="80530"/>
            <a:ext cx="1562791" cy="100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85A3F-07BD-BA41-D5D8-0781960AD763}"/>
              </a:ext>
            </a:extLst>
          </p:cNvPr>
          <p:cNvCxnSpPr>
            <a:cxnSpLocks/>
          </p:cNvCxnSpPr>
          <p:nvPr/>
        </p:nvCxnSpPr>
        <p:spPr>
          <a:xfrm flipH="1">
            <a:off x="302692" y="74645"/>
            <a:ext cx="1570914" cy="102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E41234-B2E6-5D59-FD8D-E52702986355}"/>
              </a:ext>
            </a:extLst>
          </p:cNvPr>
          <p:cNvSpPr txBox="1"/>
          <p:nvPr/>
        </p:nvSpPr>
        <p:spPr>
          <a:xfrm>
            <a:off x="4616422" y="549007"/>
            <a:ext cx="1730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dirty="0"/>
              <a:t>Agora Trading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74A2AC-4742-1F35-BF73-F8DEDF727EE8}"/>
              </a:ext>
            </a:extLst>
          </p:cNvPr>
          <p:cNvSpPr/>
          <p:nvPr/>
        </p:nvSpPr>
        <p:spPr>
          <a:xfrm>
            <a:off x="3580262" y="413003"/>
            <a:ext cx="3495040" cy="64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7F8BD7-DFC3-3C75-D714-62ED5834C31D}"/>
              </a:ext>
            </a:extLst>
          </p:cNvPr>
          <p:cNvSpPr txBox="1"/>
          <p:nvPr/>
        </p:nvSpPr>
        <p:spPr>
          <a:xfrm>
            <a:off x="1331404" y="394247"/>
            <a:ext cx="5987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NZ" sz="1400" dirty="0"/>
              <a:t>Logo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23E8D-178D-5869-1455-0435ABEA4647}"/>
              </a:ext>
            </a:extLst>
          </p:cNvPr>
          <p:cNvSpPr txBox="1"/>
          <p:nvPr/>
        </p:nvSpPr>
        <p:spPr>
          <a:xfrm>
            <a:off x="9144000" y="146595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&lt;&lt;header&gt;&gt;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95BADE-6071-030E-4499-B2BCFB8CD14E}"/>
              </a:ext>
            </a:extLst>
          </p:cNvPr>
          <p:cNvSpPr txBox="1"/>
          <p:nvPr/>
        </p:nvSpPr>
        <p:spPr>
          <a:xfrm>
            <a:off x="10539035" y="1643721"/>
            <a:ext cx="812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&lt;&lt;main&gt;&gt;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DBD072-79D5-51C5-07F7-18EEE2FF1271}"/>
              </a:ext>
            </a:extLst>
          </p:cNvPr>
          <p:cNvSpPr txBox="1"/>
          <p:nvPr/>
        </p:nvSpPr>
        <p:spPr>
          <a:xfrm>
            <a:off x="5009191" y="5936496"/>
            <a:ext cx="145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&lt;&lt;footer&gt;&gt;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D47C7-895F-14C9-624B-97C3E3FAE006}"/>
              </a:ext>
            </a:extLst>
          </p:cNvPr>
          <p:cNvSpPr/>
          <p:nvPr/>
        </p:nvSpPr>
        <p:spPr>
          <a:xfrm>
            <a:off x="567158" y="5751829"/>
            <a:ext cx="2045413" cy="798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98D497-ED8B-89FE-81E9-10090A1024B0}"/>
              </a:ext>
            </a:extLst>
          </p:cNvPr>
          <p:cNvSpPr txBox="1"/>
          <p:nvPr/>
        </p:nvSpPr>
        <p:spPr>
          <a:xfrm>
            <a:off x="705832" y="5774066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&lt;&lt;li&gt;&gt; or &lt;&lt;p&gt;&gt;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04F15-7984-93B8-F12A-C8279E218F2E}"/>
              </a:ext>
            </a:extLst>
          </p:cNvPr>
          <p:cNvSpPr txBox="1"/>
          <p:nvPr/>
        </p:nvSpPr>
        <p:spPr>
          <a:xfrm>
            <a:off x="4566920" y="-8261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Seller all listing page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D56EE-30B8-AA5F-B9AA-A597D8767B05}"/>
              </a:ext>
            </a:extLst>
          </p:cNvPr>
          <p:cNvSpPr txBox="1"/>
          <p:nvPr/>
        </p:nvSpPr>
        <p:spPr>
          <a:xfrm>
            <a:off x="673533" y="6066357"/>
            <a:ext cx="136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(Footer content)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281F3-60B0-92BB-7D0E-06F6FF81D32B}"/>
              </a:ext>
            </a:extLst>
          </p:cNvPr>
          <p:cNvSpPr/>
          <p:nvPr/>
        </p:nvSpPr>
        <p:spPr>
          <a:xfrm>
            <a:off x="9942653" y="466048"/>
            <a:ext cx="1192764" cy="45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8CB1-4EA2-418A-D308-A67E45BC45CE}"/>
              </a:ext>
            </a:extLst>
          </p:cNvPr>
          <p:cNvSpPr txBox="1"/>
          <p:nvPr/>
        </p:nvSpPr>
        <p:spPr>
          <a:xfrm>
            <a:off x="10112828" y="505593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 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76C6A8-9191-3943-E33E-B8E091962B68}"/>
              </a:ext>
            </a:extLst>
          </p:cNvPr>
          <p:cNvSpPr/>
          <p:nvPr/>
        </p:nvSpPr>
        <p:spPr>
          <a:xfrm>
            <a:off x="1636558" y="2281053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F4E3C-BE84-9E47-C360-1043A523D892}"/>
              </a:ext>
            </a:extLst>
          </p:cNvPr>
          <p:cNvSpPr/>
          <p:nvPr/>
        </p:nvSpPr>
        <p:spPr>
          <a:xfrm>
            <a:off x="1633909" y="1721910"/>
            <a:ext cx="5202355" cy="336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>
                <a:solidFill>
                  <a:schemeClr val="tx1"/>
                </a:solidFill>
              </a:rPr>
              <a:t>Seller’s Listings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F9E8F-7717-C1CC-5EE8-15593BE55D9E}"/>
              </a:ext>
            </a:extLst>
          </p:cNvPr>
          <p:cNvSpPr/>
          <p:nvPr/>
        </p:nvSpPr>
        <p:spPr>
          <a:xfrm>
            <a:off x="1826314" y="2452394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7FFA87-72C8-7A95-86FC-99E34D7868F4}"/>
              </a:ext>
            </a:extLst>
          </p:cNvPr>
          <p:cNvCxnSpPr>
            <a:cxnSpLocks/>
          </p:cNvCxnSpPr>
          <p:nvPr/>
        </p:nvCxnSpPr>
        <p:spPr>
          <a:xfrm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B52122-A4CD-BCA9-4996-B1EEFE9C910A}"/>
              </a:ext>
            </a:extLst>
          </p:cNvPr>
          <p:cNvCxnSpPr>
            <a:cxnSpLocks/>
          </p:cNvCxnSpPr>
          <p:nvPr/>
        </p:nvCxnSpPr>
        <p:spPr>
          <a:xfrm flipH="1">
            <a:off x="1826314" y="2452394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36CBD-3778-F2EF-39C7-5B742CEE1E37}"/>
              </a:ext>
            </a:extLst>
          </p:cNvPr>
          <p:cNvSpPr txBox="1"/>
          <p:nvPr/>
        </p:nvSpPr>
        <p:spPr>
          <a:xfrm>
            <a:off x="2621085" y="2450807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5C439F-7CE9-CD80-1088-3627CACB7312}"/>
              </a:ext>
            </a:extLst>
          </p:cNvPr>
          <p:cNvSpPr txBox="1"/>
          <p:nvPr/>
        </p:nvSpPr>
        <p:spPr>
          <a:xfrm>
            <a:off x="2630882" y="27791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832D07-EB56-00C5-57C0-22C8B90127E0}"/>
              </a:ext>
            </a:extLst>
          </p:cNvPr>
          <p:cNvSpPr txBox="1"/>
          <p:nvPr/>
        </p:nvSpPr>
        <p:spPr>
          <a:xfrm>
            <a:off x="2621085" y="318182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8E0819-CDA8-EAA5-4BAD-205840723692}"/>
              </a:ext>
            </a:extLst>
          </p:cNvPr>
          <p:cNvSpPr txBox="1"/>
          <p:nvPr/>
        </p:nvSpPr>
        <p:spPr>
          <a:xfrm>
            <a:off x="94893" y="1202974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News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C0DFF8-976A-1FCB-B2AB-568DD379BF4D}"/>
              </a:ext>
            </a:extLst>
          </p:cNvPr>
          <p:cNvSpPr txBox="1"/>
          <p:nvPr/>
        </p:nvSpPr>
        <p:spPr>
          <a:xfrm>
            <a:off x="1917834" y="1213051"/>
            <a:ext cx="149497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Listings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761C6-3C9D-0135-4AE7-74D5B4DC3962}"/>
              </a:ext>
            </a:extLst>
          </p:cNvPr>
          <p:cNvSpPr txBox="1"/>
          <p:nvPr/>
        </p:nvSpPr>
        <p:spPr>
          <a:xfrm>
            <a:off x="3742921" y="1203720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C48A27-B95A-55DB-8D41-8C776C7E5094}"/>
              </a:ext>
            </a:extLst>
          </p:cNvPr>
          <p:cNvSpPr txBox="1"/>
          <p:nvPr/>
        </p:nvSpPr>
        <p:spPr>
          <a:xfrm>
            <a:off x="5568008" y="1213051"/>
            <a:ext cx="1494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Profile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AEC94-17AA-ECBC-F855-71E70F6E6CA7}"/>
              </a:ext>
            </a:extLst>
          </p:cNvPr>
          <p:cNvSpPr/>
          <p:nvPr/>
        </p:nvSpPr>
        <p:spPr>
          <a:xfrm>
            <a:off x="0" y="1176855"/>
            <a:ext cx="12192000" cy="428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9602-9C84-6043-FD13-A6B398E4FCEC}"/>
              </a:ext>
            </a:extLst>
          </p:cNvPr>
          <p:cNvSpPr txBox="1"/>
          <p:nvPr/>
        </p:nvSpPr>
        <p:spPr>
          <a:xfrm>
            <a:off x="8626067" y="1224602"/>
            <a:ext cx="159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&lt;&lt;nav&gt;&gt;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15F72D-8FB3-12DF-52C7-2C8B8C20203C}"/>
              </a:ext>
            </a:extLst>
          </p:cNvPr>
          <p:cNvSpPr/>
          <p:nvPr/>
        </p:nvSpPr>
        <p:spPr>
          <a:xfrm>
            <a:off x="4805205" y="227083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39C732-CD42-63E2-F041-2B7F77C2CBBB}"/>
              </a:ext>
            </a:extLst>
          </p:cNvPr>
          <p:cNvSpPr/>
          <p:nvPr/>
        </p:nvSpPr>
        <p:spPr>
          <a:xfrm>
            <a:off x="4985164" y="244579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7A22F1-3D2C-4320-3758-059D8705DF40}"/>
              </a:ext>
            </a:extLst>
          </p:cNvPr>
          <p:cNvCxnSpPr>
            <a:cxnSpLocks/>
          </p:cNvCxnSpPr>
          <p:nvPr/>
        </p:nvCxnSpPr>
        <p:spPr>
          <a:xfrm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8180C1-8A8F-98FF-072D-7E93B3454A5F}"/>
              </a:ext>
            </a:extLst>
          </p:cNvPr>
          <p:cNvCxnSpPr>
            <a:cxnSpLocks/>
          </p:cNvCxnSpPr>
          <p:nvPr/>
        </p:nvCxnSpPr>
        <p:spPr>
          <a:xfrm flipH="1">
            <a:off x="4994961" y="2451499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962CBB-FFD4-130B-DC92-0903C2372AC8}"/>
              </a:ext>
            </a:extLst>
          </p:cNvPr>
          <p:cNvSpPr txBox="1"/>
          <p:nvPr/>
        </p:nvSpPr>
        <p:spPr>
          <a:xfrm>
            <a:off x="5789732" y="244058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686C84-F4EC-3A8C-A907-B695F9E86749}"/>
              </a:ext>
            </a:extLst>
          </p:cNvPr>
          <p:cNvSpPr txBox="1"/>
          <p:nvPr/>
        </p:nvSpPr>
        <p:spPr>
          <a:xfrm>
            <a:off x="5799529" y="276887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0F531D-B65A-7F11-B8CF-89DDEF6E30D7}"/>
              </a:ext>
            </a:extLst>
          </p:cNvPr>
          <p:cNvSpPr txBox="1"/>
          <p:nvPr/>
        </p:nvSpPr>
        <p:spPr>
          <a:xfrm>
            <a:off x="5789732" y="317160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C75EFB1-EA70-54F7-F128-2B5A9C2BF795}"/>
              </a:ext>
            </a:extLst>
          </p:cNvPr>
          <p:cNvSpPr/>
          <p:nvPr/>
        </p:nvSpPr>
        <p:spPr>
          <a:xfrm>
            <a:off x="7806720" y="230596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3453AB-4420-CB1A-F3B1-71A9BC8D3B31}"/>
              </a:ext>
            </a:extLst>
          </p:cNvPr>
          <p:cNvSpPr/>
          <p:nvPr/>
        </p:nvSpPr>
        <p:spPr>
          <a:xfrm>
            <a:off x="7996476" y="247730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80D463-F824-0A42-0F8F-2415E17FBD24}"/>
              </a:ext>
            </a:extLst>
          </p:cNvPr>
          <p:cNvCxnSpPr>
            <a:cxnSpLocks/>
          </p:cNvCxnSpPr>
          <p:nvPr/>
        </p:nvCxnSpPr>
        <p:spPr>
          <a:xfrm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CC43DE-7D5F-3B40-9E36-D250005CFA53}"/>
              </a:ext>
            </a:extLst>
          </p:cNvPr>
          <p:cNvCxnSpPr>
            <a:cxnSpLocks/>
          </p:cNvCxnSpPr>
          <p:nvPr/>
        </p:nvCxnSpPr>
        <p:spPr>
          <a:xfrm flipH="1">
            <a:off x="7996476" y="247730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79E2F97-02D0-905B-E63F-F035C8A9D2B8}"/>
              </a:ext>
            </a:extLst>
          </p:cNvPr>
          <p:cNvSpPr txBox="1"/>
          <p:nvPr/>
        </p:nvSpPr>
        <p:spPr>
          <a:xfrm>
            <a:off x="8791247" y="247572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531A34-386D-8E27-A333-85139EA7F2FF}"/>
              </a:ext>
            </a:extLst>
          </p:cNvPr>
          <p:cNvSpPr txBox="1"/>
          <p:nvPr/>
        </p:nvSpPr>
        <p:spPr>
          <a:xfrm>
            <a:off x="8801044" y="280401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8A6BB-1270-EEC5-452C-01AB320E2D4E}"/>
              </a:ext>
            </a:extLst>
          </p:cNvPr>
          <p:cNvSpPr txBox="1"/>
          <p:nvPr/>
        </p:nvSpPr>
        <p:spPr>
          <a:xfrm>
            <a:off x="8791247" y="320673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7E4056-9913-CC06-4456-B70853CA7A2B}"/>
              </a:ext>
            </a:extLst>
          </p:cNvPr>
          <p:cNvSpPr/>
          <p:nvPr/>
        </p:nvSpPr>
        <p:spPr>
          <a:xfrm>
            <a:off x="1633909" y="3788816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FEB6FD-7CD0-14DD-DC2B-1A9F10B4A998}"/>
              </a:ext>
            </a:extLst>
          </p:cNvPr>
          <p:cNvSpPr/>
          <p:nvPr/>
        </p:nvSpPr>
        <p:spPr>
          <a:xfrm>
            <a:off x="1823665" y="3960157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1D6E84-3880-5294-9318-902C2183F5F9}"/>
              </a:ext>
            </a:extLst>
          </p:cNvPr>
          <p:cNvCxnSpPr>
            <a:cxnSpLocks/>
          </p:cNvCxnSpPr>
          <p:nvPr/>
        </p:nvCxnSpPr>
        <p:spPr>
          <a:xfrm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2666AB-13D8-F770-E886-7D373996308F}"/>
              </a:ext>
            </a:extLst>
          </p:cNvPr>
          <p:cNvCxnSpPr>
            <a:cxnSpLocks/>
          </p:cNvCxnSpPr>
          <p:nvPr/>
        </p:nvCxnSpPr>
        <p:spPr>
          <a:xfrm flipH="1">
            <a:off x="1823665" y="3960157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B35AF8B-899E-A0A9-492D-936DA2252034}"/>
              </a:ext>
            </a:extLst>
          </p:cNvPr>
          <p:cNvSpPr txBox="1"/>
          <p:nvPr/>
        </p:nvSpPr>
        <p:spPr>
          <a:xfrm>
            <a:off x="2618436" y="3958570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DB9513-F541-72D8-D714-8D0AF7396620}"/>
              </a:ext>
            </a:extLst>
          </p:cNvPr>
          <p:cNvSpPr txBox="1"/>
          <p:nvPr/>
        </p:nvSpPr>
        <p:spPr>
          <a:xfrm>
            <a:off x="2628233" y="4286865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C963E5-1E72-4184-4950-461202EBEEF1}"/>
              </a:ext>
            </a:extLst>
          </p:cNvPr>
          <p:cNvSpPr txBox="1"/>
          <p:nvPr/>
        </p:nvSpPr>
        <p:spPr>
          <a:xfrm>
            <a:off x="2618436" y="4689588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DA175E-6C6D-D543-8ABD-B1C52E321158}"/>
              </a:ext>
            </a:extLst>
          </p:cNvPr>
          <p:cNvSpPr/>
          <p:nvPr/>
        </p:nvSpPr>
        <p:spPr>
          <a:xfrm>
            <a:off x="4805205" y="3764660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513940-3825-21BA-A875-DA76CB820EF8}"/>
              </a:ext>
            </a:extLst>
          </p:cNvPr>
          <p:cNvSpPr/>
          <p:nvPr/>
        </p:nvSpPr>
        <p:spPr>
          <a:xfrm>
            <a:off x="4994961" y="3936001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DC14443-0C59-07FE-5D2D-CD9AE5F8B72F}"/>
              </a:ext>
            </a:extLst>
          </p:cNvPr>
          <p:cNvCxnSpPr>
            <a:cxnSpLocks/>
          </p:cNvCxnSpPr>
          <p:nvPr/>
        </p:nvCxnSpPr>
        <p:spPr>
          <a:xfrm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5B8B73-B3D1-4873-4A19-65D3A3EA29E9}"/>
              </a:ext>
            </a:extLst>
          </p:cNvPr>
          <p:cNvCxnSpPr>
            <a:cxnSpLocks/>
          </p:cNvCxnSpPr>
          <p:nvPr/>
        </p:nvCxnSpPr>
        <p:spPr>
          <a:xfrm flipH="1">
            <a:off x="4994961" y="3936001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6DB3356-D56D-C27C-6167-7E15ADCC6E2F}"/>
              </a:ext>
            </a:extLst>
          </p:cNvPr>
          <p:cNvSpPr txBox="1"/>
          <p:nvPr/>
        </p:nvSpPr>
        <p:spPr>
          <a:xfrm>
            <a:off x="5789732" y="3934414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FDF11A-7BC1-03DB-5D70-C36E61AEACEF}"/>
              </a:ext>
            </a:extLst>
          </p:cNvPr>
          <p:cNvSpPr txBox="1"/>
          <p:nvPr/>
        </p:nvSpPr>
        <p:spPr>
          <a:xfrm>
            <a:off x="5799529" y="4262709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CA7F78-5776-0BD7-90F4-3A5C9914283A}"/>
              </a:ext>
            </a:extLst>
          </p:cNvPr>
          <p:cNvSpPr txBox="1"/>
          <p:nvPr/>
        </p:nvSpPr>
        <p:spPr>
          <a:xfrm>
            <a:off x="5789732" y="4665432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C1E084-F5A0-7FB7-5AAB-36FC54D50F6D}"/>
              </a:ext>
            </a:extLst>
          </p:cNvPr>
          <p:cNvSpPr/>
          <p:nvPr/>
        </p:nvSpPr>
        <p:spPr>
          <a:xfrm>
            <a:off x="7802320" y="3782245"/>
            <a:ext cx="2868365" cy="13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7B7019-4E17-E8FE-254B-4DDB22BAC06E}"/>
              </a:ext>
            </a:extLst>
          </p:cNvPr>
          <p:cNvSpPr/>
          <p:nvPr/>
        </p:nvSpPr>
        <p:spPr>
          <a:xfrm>
            <a:off x="7992076" y="3953586"/>
            <a:ext cx="597159" cy="59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F791C0-3A09-B030-73E9-2883AFEDD204}"/>
              </a:ext>
            </a:extLst>
          </p:cNvPr>
          <p:cNvCxnSpPr>
            <a:cxnSpLocks/>
          </p:cNvCxnSpPr>
          <p:nvPr/>
        </p:nvCxnSpPr>
        <p:spPr>
          <a:xfrm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8AA559C-9358-F664-F464-0975BC61339A}"/>
              </a:ext>
            </a:extLst>
          </p:cNvPr>
          <p:cNvCxnSpPr>
            <a:cxnSpLocks/>
          </p:cNvCxnSpPr>
          <p:nvPr/>
        </p:nvCxnSpPr>
        <p:spPr>
          <a:xfrm flipH="1">
            <a:off x="7992076" y="3953586"/>
            <a:ext cx="597159" cy="594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C2A6EF2-DA53-BE05-F41C-DC3F1CC54F78}"/>
              </a:ext>
            </a:extLst>
          </p:cNvPr>
          <p:cNvSpPr txBox="1"/>
          <p:nvPr/>
        </p:nvSpPr>
        <p:spPr>
          <a:xfrm>
            <a:off x="8786847" y="3951999"/>
            <a:ext cx="16180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Item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BC92795-8EC5-166D-21D0-81C481EDA763}"/>
              </a:ext>
            </a:extLst>
          </p:cNvPr>
          <p:cNvSpPr txBox="1"/>
          <p:nvPr/>
        </p:nvSpPr>
        <p:spPr>
          <a:xfrm>
            <a:off x="8796644" y="4280294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Price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A62D4C-24FC-7B92-24B6-A0AC70661C80}"/>
              </a:ext>
            </a:extLst>
          </p:cNvPr>
          <p:cNvSpPr txBox="1"/>
          <p:nvPr/>
        </p:nvSpPr>
        <p:spPr>
          <a:xfrm>
            <a:off x="8786847" y="4683017"/>
            <a:ext cx="103673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/>
              <a:t>In stock: 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8412E6-BEC4-546E-E876-46DBC37D8BF2}"/>
              </a:ext>
            </a:extLst>
          </p:cNvPr>
          <p:cNvSpPr/>
          <p:nvPr/>
        </p:nvSpPr>
        <p:spPr>
          <a:xfrm>
            <a:off x="3331374" y="1763050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Search &lt;&lt;input&gt;&gt;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BAE9F3-EC3E-701A-4557-BB9D1B1F01DD}"/>
              </a:ext>
            </a:extLst>
          </p:cNvPr>
          <p:cNvSpPr/>
          <p:nvPr/>
        </p:nvSpPr>
        <p:spPr>
          <a:xfrm>
            <a:off x="5152563" y="1756334"/>
            <a:ext cx="1546514" cy="267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sort &lt;&lt;dropdown&gt;&gt;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DDF3AAA-C982-3FF1-9ECB-8B9200C6AC95}"/>
              </a:ext>
            </a:extLst>
          </p:cNvPr>
          <p:cNvSpPr/>
          <p:nvPr/>
        </p:nvSpPr>
        <p:spPr>
          <a:xfrm>
            <a:off x="8349889" y="1721313"/>
            <a:ext cx="1418253" cy="388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New Listing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C5ADC-52C7-CE7B-60C0-9BB8579272BF}"/>
              </a:ext>
            </a:extLst>
          </p:cNvPr>
          <p:cNvSpPr txBox="1"/>
          <p:nvPr/>
        </p:nvSpPr>
        <p:spPr>
          <a:xfrm>
            <a:off x="10741306" y="2619178"/>
            <a:ext cx="110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Listing ‘cards’ are clickable (link to single listing page) </a:t>
            </a:r>
          </a:p>
        </p:txBody>
      </p:sp>
    </p:spTree>
    <p:extLst>
      <p:ext uri="{BB962C8B-B14F-4D97-AF65-F5344CB8AC3E}">
        <p14:creationId xmlns:p14="http://schemas.microsoft.com/office/powerpoint/2010/main" val="423465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1834</Words>
  <Application>Microsoft Office PowerPoint</Application>
  <PresentationFormat>Widescreen</PresentationFormat>
  <Paragraphs>602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Agora Trading  E-commerce Portal</vt:lpstr>
      <vt:lpstr>Wire Frame  log in / sign up </vt:lpstr>
      <vt:lpstr>PowerPoint Presentation</vt:lpstr>
      <vt:lpstr>PowerPoint Presentation</vt:lpstr>
      <vt:lpstr>PowerPoint Presentation</vt:lpstr>
      <vt:lpstr>Wire frame  Home page for all users</vt:lpstr>
      <vt:lpstr>PowerPoint Presentation</vt:lpstr>
      <vt:lpstr>Wire frame  User - Seller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 frame  User - Buyer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 frame  User - Business</vt:lpstr>
      <vt:lpstr>PowerPoint Presentation</vt:lpstr>
      <vt:lpstr>PowerPoint Presentation</vt:lpstr>
      <vt:lpstr>PowerPoint Presentation</vt:lpstr>
      <vt:lpstr>PowerPoint Presentation</vt:lpstr>
      <vt:lpstr>Behat Features </vt:lpstr>
      <vt:lpstr>User – Buyer  Feature: As a buyer I should be able to purchase items</vt:lpstr>
      <vt:lpstr>User – Seller Feature: As a seller I should be able to add items to my account to sell </vt:lpstr>
      <vt:lpstr>User – Business Admin Feature: As a Business Admin I should be able to invite sellers to link with my business account</vt:lpstr>
      <vt:lpstr>Entity Relationship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Hutchinson [jch233]</dc:creator>
  <cp:lastModifiedBy>James Hutchinson [jch233]</cp:lastModifiedBy>
  <cp:revision>1</cp:revision>
  <dcterms:created xsi:type="dcterms:W3CDTF">2022-08-27T22:36:54Z</dcterms:created>
  <dcterms:modified xsi:type="dcterms:W3CDTF">2022-08-31T11:18:59Z</dcterms:modified>
</cp:coreProperties>
</file>