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87" r:id="rId4"/>
    <p:sldId id="257" r:id="rId5"/>
    <p:sldId id="258" r:id="rId6"/>
    <p:sldId id="261" r:id="rId7"/>
    <p:sldId id="278" r:id="rId8"/>
    <p:sldId id="268" r:id="rId9"/>
    <p:sldId id="259" r:id="rId10"/>
    <p:sldId id="260" r:id="rId11"/>
    <p:sldId id="262" r:id="rId12"/>
    <p:sldId id="277" r:id="rId13"/>
    <p:sldId id="269" r:id="rId14"/>
    <p:sldId id="273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7" r:id="rId36"/>
    <p:sldId id="300" r:id="rId37"/>
    <p:sldId id="301" r:id="rId38"/>
    <p:sldId id="302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9" dt="2022-09-12T08:56:0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775FFF9A-174F-400B-A7A3-F2B72863B781}"/>
    <pc:docChg chg="custSel addSld delSld modSld sldOrd">
      <pc:chgData name="James Hutchinson [jch233]" userId="0033b875-5cc3-4737-952c-3a06bb8a58cf" providerId="ADAL" clId="{775FFF9A-174F-400B-A7A3-F2B72863B781}" dt="2022-09-09T00:37:26.853" v="1488" actId="1038"/>
      <pc:docMkLst>
        <pc:docMk/>
      </pc:docMkLst>
      <pc:sldChg chg="delSp del mod">
        <pc:chgData name="James Hutchinson [jch233]" userId="0033b875-5cc3-4737-952c-3a06bb8a58cf" providerId="ADAL" clId="{775FFF9A-174F-400B-A7A3-F2B72863B781}" dt="2022-09-08T22:02:49.135" v="641" actId="47"/>
        <pc:sldMkLst>
          <pc:docMk/>
          <pc:sldMk cId="1470811829" sldId="256"/>
        </pc:sldMkLst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1" creationId="{8EE7034E-0381-E997-2FA6-2998B505A965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3" creationId="{06F00DD8-17E7-E779-D188-F315AD460BF1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5" creationId="{3A363EB3-07A6-4FE1-4070-E711081D49C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4" creationId="{074515EC-5A82-411F-C86A-1ADB5CE6F75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5" creationId="{E12F6765-B0A3-4A09-0ABC-926F3EFDCEA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7" creationId="{1A3087AF-99D9-1CCF-831B-F2C3B912581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30" creationId="{4E8ADF80-6D22-069A-4C83-EEAA58BD7E58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8T22:06:23.672" v="718" actId="1076"/>
        <pc:sldMkLst>
          <pc:docMk/>
          <pc:sldMk cId="1154653388" sldId="260"/>
        </pc:sldMkLst>
        <pc:spChg chg="mod">
          <ac:chgData name="James Hutchinson [jch233]" userId="0033b875-5cc3-4737-952c-3a06bb8a58cf" providerId="ADAL" clId="{775FFF9A-174F-400B-A7A3-F2B72863B781}" dt="2022-09-08T22:04:32.001" v="656" actId="14100"/>
          <ac:spMkLst>
            <pc:docMk/>
            <pc:sldMk cId="1154653388" sldId="260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775FFF9A-174F-400B-A7A3-F2B72863B781}" dt="2022-09-08T22:05:41.100" v="703" actId="14100"/>
          <ac:spMkLst>
            <pc:docMk/>
            <pc:sldMk cId="1154653388" sldId="260"/>
            <ac:spMk id="6" creationId="{9F85E7EE-BDF3-5E8F-FED0-36D77351DB80}"/>
          </ac:spMkLst>
        </pc:spChg>
        <pc:spChg chg="mod">
          <ac:chgData name="James Hutchinson [jch233]" userId="0033b875-5cc3-4737-952c-3a06bb8a58cf" providerId="ADAL" clId="{775FFF9A-174F-400B-A7A3-F2B72863B781}" dt="2022-09-08T22:05:52.296" v="707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775FFF9A-174F-400B-A7A3-F2B72863B781}" dt="2022-09-08T22:06:01.799" v="712" actId="14100"/>
          <ac:spMkLst>
            <pc:docMk/>
            <pc:sldMk cId="1154653388" sldId="260"/>
            <ac:spMk id="24" creationId="{C67E0A9F-36EF-37D2-BE6A-39BEC6224357}"/>
          </ac:spMkLst>
        </pc:spChg>
        <pc:spChg chg="add mod">
          <ac:chgData name="James Hutchinson [jch233]" userId="0033b875-5cc3-4737-952c-3a06bb8a58cf" providerId="ADAL" clId="{775FFF9A-174F-400B-A7A3-F2B72863B781}" dt="2022-09-08T22:06:23.672" v="718" actId="1076"/>
          <ac:spMkLst>
            <pc:docMk/>
            <pc:sldMk cId="1154653388" sldId="260"/>
            <ac:spMk id="32" creationId="{0A03D79F-A7CE-06BD-E2C8-9C9952D1CF4E}"/>
          </ac:spMkLst>
        </pc:spChg>
        <pc:spChg chg="mod">
          <ac:chgData name="James Hutchinson [jch233]" userId="0033b875-5cc3-4737-952c-3a06bb8a58cf" providerId="ADAL" clId="{775FFF9A-174F-400B-A7A3-F2B72863B781}" dt="2022-09-08T22:04:34.017" v="657" actId="1076"/>
          <ac:spMkLst>
            <pc:docMk/>
            <pc:sldMk cId="1154653388" sldId="260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51" creationId="{4F6D56EE-30B8-AA5F-B9AA-A597D8767B05}"/>
          </ac:spMkLst>
        </pc:spChg>
        <pc:spChg chg="mod">
          <ac:chgData name="James Hutchinson [jch233]" userId="0033b875-5cc3-4737-952c-3a06bb8a58cf" providerId="ADAL" clId="{775FFF9A-174F-400B-A7A3-F2B72863B781}" dt="2022-09-08T22:05:03.324" v="691" actId="1036"/>
          <ac:spMkLst>
            <pc:docMk/>
            <pc:sldMk cId="1154653388" sldId="260"/>
            <ac:spMk id="95" creationId="{0470D0ED-FB85-A522-73A6-0A31C6675E17}"/>
          </ac:spMkLst>
        </pc:spChg>
        <pc:spChg chg="mod">
          <ac:chgData name="James Hutchinson [jch233]" userId="0033b875-5cc3-4737-952c-3a06bb8a58cf" providerId="ADAL" clId="{775FFF9A-174F-400B-A7A3-F2B72863B781}" dt="2022-09-08T22:05:36.249" v="701" actId="1076"/>
          <ac:spMkLst>
            <pc:docMk/>
            <pc:sldMk cId="1154653388" sldId="260"/>
            <ac:spMk id="96" creationId="{2384F5D7-5CE7-64A8-B4A1-95E113A774A4}"/>
          </ac:spMkLst>
        </pc:spChg>
        <pc:spChg chg="mod">
          <ac:chgData name="James Hutchinson [jch233]" userId="0033b875-5cc3-4737-952c-3a06bb8a58cf" providerId="ADAL" clId="{775FFF9A-174F-400B-A7A3-F2B72863B781}" dt="2022-09-08T22:05:33.080" v="700" actId="1076"/>
          <ac:spMkLst>
            <pc:docMk/>
            <pc:sldMk cId="1154653388" sldId="260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775FFF9A-174F-400B-A7A3-F2B72863B781}" dt="2022-09-08T22:05:29.240" v="699" actId="1076"/>
          <ac:spMkLst>
            <pc:docMk/>
            <pc:sldMk cId="1154653388" sldId="260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775FFF9A-174F-400B-A7A3-F2B72863B781}" dt="2022-09-08T22:04:51.322" v="670" actId="1076"/>
          <ac:spMkLst>
            <pc:docMk/>
            <pc:sldMk cId="1154653388" sldId="260"/>
            <ac:spMk id="106" creationId="{89652AB0-D873-A317-00A9-3E87F9918F17}"/>
          </ac:spMkLst>
        </pc:spChg>
        <pc:spChg chg="mod">
          <ac:chgData name="James Hutchinson [jch233]" userId="0033b875-5cc3-4737-952c-3a06bb8a58cf" providerId="ADAL" clId="{775FFF9A-174F-400B-A7A3-F2B72863B781}" dt="2022-09-08T22:04:57.032" v="671" actId="1076"/>
          <ac:spMkLst>
            <pc:docMk/>
            <pc:sldMk cId="1154653388" sldId="260"/>
            <ac:spMk id="107" creationId="{0DA6E36D-0479-F64A-ADD3-0E340F9E583A}"/>
          </ac:spMkLst>
        </pc:spChg>
        <pc:cxnChg chg="mod">
          <ac:chgData name="James Hutchinson [jch233]" userId="0033b875-5cc3-4737-952c-3a06bb8a58cf" providerId="ADAL" clId="{775FFF9A-174F-400B-A7A3-F2B72863B781}" dt="2022-09-08T22:05:49.697" v="706" actId="14100"/>
          <ac:cxnSpMkLst>
            <pc:docMk/>
            <pc:sldMk cId="1154653388" sldId="260"/>
            <ac:cxnSpMk id="8" creationId="{48D3A033-05EE-E4C6-43AD-48E68E34AE9A}"/>
          </ac:cxnSpMkLst>
        </pc:cxnChg>
        <pc:cxnChg chg="mod">
          <ac:chgData name="James Hutchinson [jch233]" userId="0033b875-5cc3-4737-952c-3a06bb8a58cf" providerId="ADAL" clId="{775FFF9A-174F-400B-A7A3-F2B72863B781}" dt="2022-09-08T22:05:43.904" v="704" actId="14100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775FFF9A-174F-400B-A7A3-F2B72863B781}" dt="2022-09-08T22:06:19.376" v="717" actId="14100"/>
          <ac:cxnSpMkLst>
            <pc:docMk/>
            <pc:sldMk cId="1154653388" sldId="260"/>
            <ac:cxnSpMk id="28" creationId="{697CA807-49A0-48E5-3C6D-E19D268443EA}"/>
          </ac:cxnSpMkLst>
        </pc:cxnChg>
        <pc:cxnChg chg="add mod">
          <ac:chgData name="James Hutchinson [jch233]" userId="0033b875-5cc3-4737-952c-3a06bb8a58cf" providerId="ADAL" clId="{775FFF9A-174F-400B-A7A3-F2B72863B781}" dt="2022-09-08T22:06:11.792" v="715" actId="14100"/>
          <ac:cxnSpMkLst>
            <pc:docMk/>
            <pc:sldMk cId="1154653388" sldId="260"/>
            <ac:cxnSpMk id="31" creationId="{51E77C8F-8012-CA0B-405C-B817DA0A681A}"/>
          </ac:cxnSpMkLst>
        </pc:cxnChg>
      </pc:sldChg>
      <pc:sldChg chg="modSp mod">
        <pc:chgData name="James Hutchinson [jch233]" userId="0033b875-5cc3-4737-952c-3a06bb8a58cf" providerId="ADAL" clId="{775FFF9A-174F-400B-A7A3-F2B72863B781}" dt="2022-09-08T22:03:06.099" v="649" actId="20577"/>
        <pc:sldMkLst>
          <pc:docMk/>
          <pc:sldMk cId="2677290138" sldId="261"/>
        </pc:sldMkLst>
        <pc:spChg chg="mod">
          <ac:chgData name="James Hutchinson [jch233]" userId="0033b875-5cc3-4737-952c-3a06bb8a58cf" providerId="ADAL" clId="{775FFF9A-174F-400B-A7A3-F2B72863B781}" dt="2022-09-08T22:03:06.099" v="649" actId="20577"/>
          <ac:spMkLst>
            <pc:docMk/>
            <pc:sldMk cId="2677290138" sldId="261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4.826" v="741" actId="20577"/>
        <pc:sldMkLst>
          <pc:docMk/>
          <pc:sldMk cId="174200073" sldId="262"/>
        </pc:sldMkLst>
        <pc:spChg chg="mod">
          <ac:chgData name="James Hutchinson [jch233]" userId="0033b875-5cc3-4737-952c-3a06bb8a58cf" providerId="ADAL" clId="{775FFF9A-174F-400B-A7A3-F2B72863B781}" dt="2022-09-08T22:07:14.826" v="741" actId="20577"/>
          <ac:spMkLst>
            <pc:docMk/>
            <pc:sldMk cId="174200073" sldId="262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07.904" v="739" actId="1076"/>
        <pc:sldMkLst>
          <pc:docMk/>
          <pc:sldMk cId="839711460" sldId="269"/>
        </pc:sldMkLst>
        <pc:spChg chg="mod">
          <ac:chgData name="James Hutchinson [jch233]" userId="0033b875-5cc3-4737-952c-3a06bb8a58cf" providerId="ADAL" clId="{775FFF9A-174F-400B-A7A3-F2B72863B781}" dt="2022-09-08T22:07:07.904" v="739" actId="1076"/>
          <ac:spMkLst>
            <pc:docMk/>
            <pc:sldMk cId="839711460" sldId="269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0.858" v="740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775FFF9A-174F-400B-A7A3-F2B72863B781}" dt="2022-09-08T22:07:10.858" v="740" actId="20577"/>
          <ac:spMkLst>
            <pc:docMk/>
            <pc:sldMk cId="3268647473" sldId="277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12:46.415" v="1393" actId="313"/>
        <pc:sldMkLst>
          <pc:docMk/>
          <pc:sldMk cId="3436594973" sldId="279"/>
        </pc:sldMkLst>
        <pc:spChg chg="mod">
          <ac:chgData name="James Hutchinson [jch233]" userId="0033b875-5cc3-4737-952c-3a06bb8a58cf" providerId="ADAL" clId="{775FFF9A-174F-400B-A7A3-F2B72863B781}" dt="2022-09-08T22:07:53.343" v="774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8T22:10:02.647" v="1091" actId="20577"/>
          <ac:spMkLst>
            <pc:docMk/>
            <pc:sldMk cId="3436594973" sldId="279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8T22:12:46.415" v="1393" actId="313"/>
          <ac:spMkLst>
            <pc:docMk/>
            <pc:sldMk cId="3436594973" sldId="279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9T00:32:53.694" v="1431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775FFF9A-174F-400B-A7A3-F2B72863B781}" dt="2022-09-09T00:32:24.519" v="1401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9T00:32:53.694" v="1431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9T00:32:35.790" v="1425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1T23:16:39.555" v="621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775FFF9A-174F-400B-A7A3-F2B72863B781}" dt="2022-09-01T23:11:52.433" v="8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1T23:15:43.635" v="433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1T23:16:39.555" v="621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9T00:37:26.853" v="1488" actId="1038"/>
        <pc:sldMkLst>
          <pc:docMk/>
          <pc:sldMk cId="2741093739" sldId="286"/>
        </pc:sldMkLst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3" creationId="{CA16E82F-7123-4CC4-1C13-3F819BFD0888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5" creationId="{3EA26951-3D08-F21D-A706-BC32A052B933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7" creationId="{06FD91F8-FC72-5C2F-69E5-8BA786C9BC26}"/>
          </ac:picMkLst>
        </pc:picChg>
        <pc:picChg chg="add mod">
          <ac:chgData name="James Hutchinson [jch233]" userId="0033b875-5cc3-4737-952c-3a06bb8a58cf" providerId="ADAL" clId="{775FFF9A-174F-400B-A7A3-F2B72863B781}" dt="2022-09-09T00:37:20.545" v="1459" actId="1076"/>
          <ac:picMkLst>
            <pc:docMk/>
            <pc:sldMk cId="2741093739" sldId="286"/>
            <ac:picMk id="9" creationId="{EA2032D6-D18A-F107-FE8A-47285F2089AB}"/>
          </ac:picMkLst>
        </pc:picChg>
        <pc:picChg chg="add mod">
          <ac:chgData name="James Hutchinson [jch233]" userId="0033b875-5cc3-4737-952c-3a06bb8a58cf" providerId="ADAL" clId="{775FFF9A-174F-400B-A7A3-F2B72863B781}" dt="2022-09-09T00:37:19.250" v="1458" actId="1076"/>
          <ac:picMkLst>
            <pc:docMk/>
            <pc:sldMk cId="2741093739" sldId="286"/>
            <ac:picMk id="11" creationId="{6449BFBE-264A-AA91-93B3-749B6A9CFD58}"/>
          </ac:picMkLst>
        </pc:picChg>
        <pc:picChg chg="add mod">
          <ac:chgData name="James Hutchinson [jch233]" userId="0033b875-5cc3-4737-952c-3a06bb8a58cf" providerId="ADAL" clId="{775FFF9A-174F-400B-A7A3-F2B72863B781}" dt="2022-09-09T00:37:18.002" v="1457" actId="1076"/>
          <ac:picMkLst>
            <pc:docMk/>
            <pc:sldMk cId="2741093739" sldId="286"/>
            <ac:picMk id="13" creationId="{B138F2AB-B268-85CE-6DFD-FD013532F31A}"/>
          </ac:picMkLst>
        </pc:picChg>
      </pc:sldChg>
      <pc:sldChg chg="addSp delSp modSp add mod ord">
        <pc:chgData name="James Hutchinson [jch233]" userId="0033b875-5cc3-4737-952c-3a06bb8a58cf" providerId="ADAL" clId="{775FFF9A-174F-400B-A7A3-F2B72863B781}" dt="2022-09-08T22:02:57.560" v="648" actId="20577"/>
        <pc:sldMkLst>
          <pc:docMk/>
          <pc:sldMk cId="3596803717" sldId="287"/>
        </pc:sldMkLst>
        <pc:spChg chg="mod">
          <ac:chgData name="James Hutchinson [jch233]" userId="0033b875-5cc3-4737-952c-3a06bb8a58cf" providerId="ADAL" clId="{775FFF9A-174F-400B-A7A3-F2B72863B781}" dt="2022-09-08T22:02:41.875" v="640" actId="20577"/>
          <ac:spMkLst>
            <pc:docMk/>
            <pc:sldMk cId="3596803717" sldId="287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6" creationId="{EE31C3F2-6364-E051-9585-50F4B2D7C97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8" creationId="{079785B8-927E-CD8D-1FC1-CF39A333F9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9" creationId="{207C2DD2-9A3D-D648-65D7-2EC1CE47E0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" creationId="{E4435E11-F2A7-2E79-8E16-DDED7619CFD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2" creationId="{978413E6-4453-E9B7-FC2A-6F6520B9600D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5" creationId="{6A1F5D76-F4F7-CE6C-70EF-39D74BD13939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7" creationId="{4FD88031-3DD4-F9B7-5967-9C9E00D437F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0" creationId="{8EF9C50B-41A7-7BF3-B1AD-344B2B70B87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1" creationId="{7A8B086E-EBD2-52BD-65B8-3C475AEA7E56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4" creationId="{05680012-CF1A-4D9D-B6F0-464143DC802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8" creationId="{CB25A5E1-0E8D-EC94-EC03-FF78A0B6F58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4" creationId="{76CEA0D4-19B3-4AB9-69F3-2C52BFC2673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5" creationId="{54259FCC-DF14-9121-0B6C-F984243D414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8" creationId="{D581CD42-1AFB-0B77-BF3A-CBD63C0BBE62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9" creationId="{6CD72F09-E12A-63E0-D0B0-097C36CCECE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40" creationId="{65A6BD91-2683-E321-C0CE-F28D43903DB6}"/>
          </ac:spMkLst>
        </pc:spChg>
        <pc:spChg chg="mod">
          <ac:chgData name="James Hutchinson [jch233]" userId="0033b875-5cc3-4737-952c-3a06bb8a58cf" providerId="ADAL" clId="{775FFF9A-174F-400B-A7A3-F2B72863B781}" dt="2022-09-08T22:02:57.560" v="648" actId="20577"/>
          <ac:spMkLst>
            <pc:docMk/>
            <pc:sldMk cId="3596803717" sldId="28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0" creationId="{6D53F8B6-DF37-84CB-9151-30480D6FCC3F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2" creationId="{B865C80B-0E62-6E08-EB2A-C267151DA4F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3" creationId="{80E5E9F0-2A63-2242-7332-29038F53B29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4" creationId="{3E906ACC-39B6-344D-5385-710F5552A7B8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5" creationId="{F833A740-7B67-6763-2117-BF6E4EE5AC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6" creationId="{C30A7C26-7F99-892D-57F1-B1FC257971A9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7" creationId="{52631C08-1A7B-87DB-8427-C11CA17CC09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8" creationId="{85A1C06B-CED1-6145-2588-D25728F39DE5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9" creationId="{98751ACF-2018-27A1-1F8F-09392F2D9C84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6" creationId="{89652AB0-D873-A317-00A9-3E87F9918F17}"/>
          </ac:spMkLst>
        </pc:spChg>
      </pc:sldChg>
    </pc:docChg>
  </pc:docChgLst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9-12T08:57:33.088" v="9963" actId="207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26.258" v="8564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31T11:18:26.258" v="8564" actId="14100"/>
          <ac:spMkLst>
            <pc:docMk/>
            <pc:sldMk cId="3354470823" sldId="257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7:50.584" v="8480" actId="478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del mod">
          <ac:chgData name="James Hutchinson [jch233]" userId="0033b875-5cc3-4737-952c-3a06bb8a58cf" providerId="ADAL" clId="{0A0D2418-BC2C-411F-B66C-A1BF787D5897}" dt="2022-08-31T11:17:53.604" v="8483" actId="478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7:52.931" v="8482" actId="478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del mod">
          <ac:chgData name="James Hutchinson [jch233]" userId="0033b875-5cc3-4737-952c-3a06bb8a58cf" providerId="ADAL" clId="{0A0D2418-BC2C-411F-B66C-A1BF787D5897}" dt="2022-08-31T11:17:55.455" v="8485" actId="478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7:52.010" v="8481" actId="478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57.597" v="8619" actId="1035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31T11:18:57.597" v="8619" actId="1035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9-03T10:27:41.676" v="9207" actId="14100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add mod">
          <ac:chgData name="James Hutchinson [jch233]" userId="0033b875-5cc3-4737-952c-3a06bb8a58cf" providerId="ADAL" clId="{0A0D2418-BC2C-411F-B66C-A1BF787D5897}" dt="2022-09-03T10:07:15.655" v="9002" actId="208"/>
          <ac:spMkLst>
            <pc:docMk/>
            <pc:sldMk cId="4234658430" sldId="259"/>
            <ac:spMk id="6" creationId="{29B1D93D-6F3E-CE4D-36E3-48D7FB25DD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11" creationId="{D2C701C6-E6CC-1422-D396-D582665946AA}"/>
          </ac:spMkLst>
        </pc:spChg>
        <pc:spChg chg="add mod">
          <ac:chgData name="James Hutchinson [jch233]" userId="0033b875-5cc3-4737-952c-3a06bb8a58cf" providerId="ADAL" clId="{0A0D2418-BC2C-411F-B66C-A1BF787D5897}" dt="2022-09-03T10:27:41.676" v="9207" actId="14100"/>
          <ac:spMkLst>
            <pc:docMk/>
            <pc:sldMk cId="4234658430" sldId="259"/>
            <ac:spMk id="12" creationId="{627C6C91-BF75-F0F7-7EBD-73CF5273794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13" creationId="{E445C09F-2DA3-FC21-278C-282C4973758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9-03T10:27:38.611" v="9206" actId="14100"/>
          <ac:spMkLst>
            <pc:docMk/>
            <pc:sldMk cId="4234658430" sldId="259"/>
            <ac:spMk id="17" creationId="{2076C6A8-9191-3943-E33E-B8E091962B68}"/>
          </ac:spMkLst>
        </pc:spChg>
        <pc:spChg chg="add del mod ord">
          <ac:chgData name="James Hutchinson [jch233]" userId="0033b875-5cc3-4737-952c-3a06bb8a58cf" providerId="ADAL" clId="{0A0D2418-BC2C-411F-B66C-A1BF787D5897}" dt="2022-09-03T10:06:21.785" v="8933" actId="478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mod">
          <ac:chgData name="James Hutchinson [jch233]" userId="0033b875-5cc3-4737-952c-3a06bb8a58cf" providerId="ADAL" clId="{0A0D2418-BC2C-411F-B66C-A1BF787D5897}" dt="2022-09-03T10:14:39.276" v="9055" actId="1076"/>
          <ac:spMkLst>
            <pc:docMk/>
            <pc:sldMk cId="4234658430" sldId="259"/>
            <ac:spMk id="21" creationId="{7ACD3F40-7792-6BBF-8784-47132DEC664D}"/>
          </ac:spMkLst>
        </pc:spChg>
        <pc:spChg chg="add mod">
          <ac:chgData name="James Hutchinson [jch233]" userId="0033b875-5cc3-4737-952c-3a06bb8a58cf" providerId="ADAL" clId="{0A0D2418-BC2C-411F-B66C-A1BF787D5897}" dt="2022-09-03T10:14:41.700" v="9056" actId="1076"/>
          <ac:spMkLst>
            <pc:docMk/>
            <pc:sldMk cId="4234658430" sldId="259"/>
            <ac:spMk id="22" creationId="{E064CFF7-0E86-1E14-5F71-46043DEA212F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add mod">
          <ac:chgData name="James Hutchinson [jch233]" userId="0033b875-5cc3-4737-952c-3a06bb8a58cf" providerId="ADAL" clId="{0A0D2418-BC2C-411F-B66C-A1BF787D5897}" dt="2022-09-03T10:14:45.140" v="9058" actId="1076"/>
          <ac:spMkLst>
            <pc:docMk/>
            <pc:sldMk cId="4234658430" sldId="259"/>
            <ac:spMk id="23" creationId="{03183F78-A3E2-1978-71F4-478EA0B98DA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24" creationId="{EDCA1F99-EA9B-4DA8-9F57-582A7BC6A099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del mod">
          <ac:chgData name="James Hutchinson [jch233]" userId="0033b875-5cc3-4737-952c-3a06bb8a58cf" providerId="ADAL" clId="{0A0D2418-BC2C-411F-B66C-A1BF787D5897}" dt="2022-09-03T10:06:35.134" v="8992" actId="478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31" creationId="{DE75C47E-7458-46CD-9233-B12631ECC6F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32" creationId="{C69F9E8F-7717-C1CC-5EE8-15593BE55D9E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3" creationId="{D87D8B45-4EA7-7811-BB0B-DB00971E623C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4" creationId="{B8A3AC14-969A-9249-F2B3-92DCAD40B036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5" creationId="{4CC5B587-4D62-92C5-D380-7E2405E1D0AB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add mod">
          <ac:chgData name="James Hutchinson [jch233]" userId="0033b875-5cc3-4737-952c-3a06bb8a58cf" providerId="ADAL" clId="{0A0D2418-BC2C-411F-B66C-A1BF787D5897}" dt="2022-09-03T10:15:18.484" v="9084" actId="20577"/>
          <ac:spMkLst>
            <pc:docMk/>
            <pc:sldMk cId="4234658430" sldId="259"/>
            <ac:spMk id="40" creationId="{81489AB4-C47C-69A2-1C33-3E48678BF9DE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9-03T10:15:34.756" v="9089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3:54.203" v="9165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14:31.332" v="9052" actId="1076"/>
          <ac:spMkLst>
            <pc:docMk/>
            <pc:sldMk cId="4234658430" sldId="259"/>
            <ac:spMk id="50" creationId="{F6A36CBD-3778-F2EF-39C7-5B742CEE1E37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9-03T10:14:33.802" v="9053" actId="107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9-03T10:14:35.204" v="9054" actId="107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mod">
          <ac:chgData name="James Hutchinson [jch233]" userId="0033b875-5cc3-4737-952c-3a06bb8a58cf" providerId="ADAL" clId="{0A0D2418-BC2C-411F-B66C-A1BF787D5897}" dt="2022-09-03T10:15:23.521" v="9088" actId="20577"/>
          <ac:spMkLst>
            <pc:docMk/>
            <pc:sldMk cId="4234658430" sldId="259"/>
            <ac:spMk id="55" creationId="{0E218C44-82BD-978C-C9C2-5B9BE66D43C7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56" creationId="{97978191-5627-9350-37BF-999656E2F407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1" creationId="{AC686C84-F4EC-3A8C-A907-B695F9E86749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7" creationId="{E79E2F97-02D0-905B-E63F-F035C8A9D2B8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4" creationId="{EB35AF8B-899E-A0A9-492D-936DA2252034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5" creationId="{B1DB9513-F541-72D8-D714-8D0AF7396620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6" creationId="{11C963E5-1E72-4184-4950-461202EBEEF1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7" creationId="{97DA175E-6C6D-D543-8ABD-B1C52E32115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8" creationId="{F8513940-3825-21BA-A875-DA76CB820EF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1" creationId="{56DB3356-D56D-C27C-6167-7E15ADCC6E2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2" creationId="{C6FDF11A-7BC1-03DB-5D70-C36E61AEACE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3" creationId="{B8CA7F78-5776-0BD7-90F4-3A5C9914283A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4" creationId="{A7C1E084-F5A0-7FB7-5AAB-36FC54D50F6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5" creationId="{2B7B7019-4E17-E8FE-254B-4DDB22BAC06E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8" creationId="{9C2A6EF2-DA53-BE05-F41C-DC3F1CC54F7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9" creationId="{1BC92795-8EC5-166D-21D0-81C481EDA763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spChg chg="add mod">
          <ac:chgData name="James Hutchinson [jch233]" userId="0033b875-5cc3-4737-952c-3a06bb8a58cf" providerId="ADAL" clId="{0A0D2418-BC2C-411F-B66C-A1BF787D5897}" dt="2022-09-03T10:15:40.373" v="9091" actId="1076"/>
          <ac:spMkLst>
            <pc:docMk/>
            <pc:sldMk cId="4234658430" sldId="259"/>
            <ac:spMk id="95" creationId="{546B2F50-4B61-0941-6203-C7DE46C922FC}"/>
          </ac:spMkLst>
        </pc:spChg>
        <pc:spChg chg="add mod">
          <ac:chgData name="James Hutchinson [jch233]" userId="0033b875-5cc3-4737-952c-3a06bb8a58cf" providerId="ADAL" clId="{0A0D2418-BC2C-411F-B66C-A1BF787D5897}" dt="2022-09-03T10:16:01.172" v="9113" actId="1076"/>
          <ac:spMkLst>
            <pc:docMk/>
            <pc:sldMk cId="4234658430" sldId="259"/>
            <ac:spMk id="96" creationId="{9990C8ED-78BA-FBF8-BDF3-75770E2EA254}"/>
          </ac:spMkLst>
        </pc:spChg>
        <pc:spChg chg="add mod">
          <ac:chgData name="James Hutchinson [jch233]" userId="0033b875-5cc3-4737-952c-3a06bb8a58cf" providerId="ADAL" clId="{0A0D2418-BC2C-411F-B66C-A1BF787D5897}" dt="2022-09-03T10:27:34.323" v="9205" actId="1076"/>
          <ac:spMkLst>
            <pc:docMk/>
            <pc:sldMk cId="4234658430" sldId="259"/>
            <ac:spMk id="97" creationId="{26B7BFDF-E6CB-39D4-CC2A-91264F4C959A}"/>
          </ac:spMkLst>
        </pc:spChg>
        <pc:spChg chg="add mod">
          <ac:chgData name="James Hutchinson [jch233]" userId="0033b875-5cc3-4737-952c-3a06bb8a58cf" providerId="ADAL" clId="{0A0D2418-BC2C-411F-B66C-A1BF787D5897}" dt="2022-09-03T10:27:28.174" v="9204" actId="208"/>
          <ac:spMkLst>
            <pc:docMk/>
            <pc:sldMk cId="4234658430" sldId="259"/>
            <ac:spMk id="98" creationId="{8EDAE2E0-6F0A-225E-3B91-6315CDF6E5DD}"/>
          </ac:spMkLst>
        </pc:sp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4" creationId="{2F98F71A-41FE-CD03-8D19-AF75AEF07303}"/>
          </ac:cxnSpMkLst>
        </pc:cxn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5" creationId="{AA069309-5012-B982-2D80-399AE279D2A1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6" creationId="{F77FFA87-72C8-7A95-86FC-99E34D7868F4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7" creationId="{E2F948D1-229A-5DF5-2838-B7E67ECB5C36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9" creationId="{1E2FADB0-C8D6-F204-2006-100EA101EE0C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5" creationId="{7780D463-F824-0A42-0F8F-2415E17FBD24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2" creationId="{7B1D6E84-3880-5294-9318-902C2183F5F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3" creationId="{BA2666AB-13D8-F770-E886-7D373996308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9" creationId="{0DC14443-0C59-07FE-5D2D-CD9AE5F8B72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0" creationId="{C85B8B73-B3D1-4873-4A19-65D3A3EA29E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6" creationId="{B4F791C0-3A09-B030-73E9-2883AFEDD204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4:00.873" v="9172" actId="20577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7" creationId="{7E40D05E-52FA-EC08-E3A7-F1C5E22B4801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0" creationId="{608FE0E3-F170-1B9F-FA49-06C1179F408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1" creationId="{F3165ACC-E072-8962-E0C4-034EC4D1C65D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2" creationId="{C0B4FD0D-BFCC-0B48-F657-9A6F72ECF9F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5" creationId="{3C922ECA-E326-0DDD-A9F6-1E56DC8EDF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7" creationId="{5A057FD0-4171-7232-92B2-0BD55F8F42DE}"/>
          </ac:spMkLst>
        </pc:spChg>
        <pc:spChg chg="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17:12.980" v="9130" actId="14100"/>
          <ac:spMkLst>
            <pc:docMk/>
            <pc:sldMk cId="1154653388" sldId="260"/>
            <ac:spMk id="21" creationId="{8A3287D0-70BB-163F-B146-B65D3722F19A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22" creationId="{62EC7690-9622-CE1A-4CA8-F9D6C056660D}"/>
          </ac:spMkLst>
        </pc:spChg>
        <pc:spChg chg="add mod">
          <ac:chgData name="James Hutchinson [jch233]" userId="0033b875-5cc3-4737-952c-3a06bb8a58cf" providerId="ADAL" clId="{0A0D2418-BC2C-411F-B66C-A1BF787D5897}" dt="2022-09-03T10:17:40.716" v="9132" actId="1076"/>
          <ac:spMkLst>
            <pc:docMk/>
            <pc:sldMk cId="1154653388" sldId="260"/>
            <ac:spMk id="23" creationId="{91105073-ADFC-5266-53A5-B8C591C671F0}"/>
          </ac:spMkLst>
        </pc:spChg>
        <pc:spChg chg="del">
          <ac:chgData name="James Hutchinson [jch233]" userId="0033b875-5cc3-4737-952c-3a06bb8a58cf" providerId="ADAL" clId="{0A0D2418-BC2C-411F-B66C-A1BF787D5897}" dt="2022-09-03T10:18:13.838" v="9136" actId="478"/>
          <ac:spMkLst>
            <pc:docMk/>
            <pc:sldMk cId="1154653388" sldId="260"/>
            <ac:spMk id="28" creationId="{39C48A27-B95A-55DB-8D41-8C776C7E5094}"/>
          </ac:spMkLst>
        </pc:spChg>
        <pc:spChg chg="add del mod">
          <ac:chgData name="James Hutchinson [jch233]" userId="0033b875-5cc3-4737-952c-3a06bb8a58cf" providerId="ADAL" clId="{0A0D2418-BC2C-411F-B66C-A1BF787D5897}" dt="2022-09-03T10:18:12.366" v="9135" actId="478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9-03T10:16:55.341" v="9116" actId="1076"/>
          <ac:spMkLst>
            <pc:docMk/>
            <pc:sldMk cId="1154653388" sldId="260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4:00.873" v="917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3" creationId="{FB521218-EF56-0BB4-39F6-C5C7198311E4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4" creationId="{010A7A7F-CB5F-759F-FADD-F7B4210E91E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9-03T10:31:05.696" v="9358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del">
          <ac:chgData name="James Hutchinson [jch233]" userId="0033b875-5cc3-4737-952c-3a06bb8a58cf" providerId="ADAL" clId="{0A0D2418-BC2C-411F-B66C-A1BF787D5897}" dt="2022-09-03T10:18:18.635" v="9137" actId="478"/>
          <ac:spMkLst>
            <pc:docMk/>
            <pc:sldMk cId="2677290138" sldId="261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9-03T10:24:17.027" v="9179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30:31.899" v="9356" actId="14100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7" creationId="{69799542-BFCD-8726-C1C5-3C4A7BD425B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9-03T10:30:31.899" v="9356" actId="14100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0" creationId="{5A908D8D-C3E2-643A-0481-32D33229ECE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1" creationId="{51CB56C0-5647-9876-F80E-EBC62A0FDA1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2" creationId="{C3F2331F-6E37-38E6-846B-9C61CB50F10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5" creationId="{B84BAD40-2CBE-E61A-2B22-68FC509FF29F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7" creationId="{1608D63C-AC9E-E330-4120-A91BC7DE059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0" creationId="{C8717FA2-A45A-F515-2996-D5937A52A071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1" creationId="{272B20DD-7330-4BAD-603C-FCD7167DE0C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9-03T10:28:22.421" v="9212" actId="1076"/>
          <ac:spMkLst>
            <pc:docMk/>
            <pc:sldMk cId="174200073" sldId="262"/>
            <ac:spMk id="22" creationId="{C6539733-F010-E08A-C5EA-4334EC09DC4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18:29.870" v="9138" actId="478"/>
          <ac:spMkLst>
            <pc:docMk/>
            <pc:sldMk cId="174200073" sldId="262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8:15.667" v="9210" actId="1076"/>
          <ac:spMkLst>
            <pc:docMk/>
            <pc:sldMk cId="174200073" sldId="262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9.467" v="9338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9-03T10:28:12.309" v="9209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3" creationId="{4A524F64-B95E-8692-C2F9-A59E8B4FB66C}"/>
          </ac:cxnSpMkLst>
        </pc:cxn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4" creationId="{B7AB308A-10C9-1FE7-01EE-5F3E48D97CC4}"/>
          </ac:cxnSpMkLst>
        </pc:cxn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del mod">
        <pc:chgData name="James Hutchinson [jch233]" userId="0033b875-5cc3-4737-952c-3a06bb8a58cf" providerId="ADAL" clId="{0A0D2418-BC2C-411F-B66C-A1BF787D5897}" dt="2022-09-03T10:24:45.958" v="9182" actId="47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18:08.693" v="9133" actId="478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23:13.047" v="9149" actId="47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30:18.899" v="9339" actId="47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9-03T10:25:58.212" v="9186" actId="478"/>
          <ac:spMkLst>
            <pc:docMk/>
            <pc:sldMk cId="1425930432" sldId="265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8:59.879" v="9139" actId="4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9:02.350" v="9140" actId="47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9-03T10:23:43.236" v="9156" actId="1076"/>
        <pc:sldMkLst>
          <pc:docMk/>
          <pc:sldMk cId="452213505" sldId="268"/>
        </pc:sldMkLst>
        <pc:spChg chg="mod">
          <ac:chgData name="James Hutchinson [jch233]" userId="0033b875-5cc3-4737-952c-3a06bb8a58cf" providerId="ADAL" clId="{0A0D2418-BC2C-411F-B66C-A1BF787D5897}" dt="2022-09-03T10:00:45.403" v="8640" actId="14100"/>
          <ac:spMkLst>
            <pc:docMk/>
            <pc:sldMk cId="452213505" sldId="268"/>
            <ac:spMk id="2" creationId="{305281F3-60B0-92BB-7D0E-06F6FF81D32B}"/>
          </ac:spMkLst>
        </pc:spChg>
        <pc:spChg chg="mod">
          <ac:chgData name="James Hutchinson [jch233]" userId="0033b875-5cc3-4737-952c-3a06bb8a58cf" providerId="ADAL" clId="{0A0D2418-BC2C-411F-B66C-A1BF787D5897}" dt="2022-09-03T10:00:37.984" v="8638" actId="403"/>
          <ac:spMkLst>
            <pc:docMk/>
            <pc:sldMk cId="452213505" sldId="268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0A0D2418-BC2C-411F-B66C-A1BF787D5897}" dt="2022-09-03T10:00:51.453" v="8642" actId="1076"/>
          <ac:spMkLst>
            <pc:docMk/>
            <pc:sldMk cId="452213505" sldId="268"/>
            <ac:spMk id="6" creationId="{8B54810D-E8A2-D2B5-C278-597510372D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del mod">
          <ac:chgData name="James Hutchinson [jch233]" userId="0033b875-5cc3-4737-952c-3a06bb8a58cf" providerId="ADAL" clId="{0A0D2418-BC2C-411F-B66C-A1BF787D5897}" dt="2022-09-03T10:00:11.960" v="8620" actId="478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9-03T10:00:53.555" v="8644" actId="20577"/>
          <ac:spMkLst>
            <pc:docMk/>
            <pc:sldMk cId="452213505" sldId="268"/>
            <ac:spMk id="8" creationId="{CE3EC18C-E3A7-40C8-A571-699829CFA5CC}"/>
          </ac:spMkLst>
        </pc:spChg>
        <pc:spChg chg="add mod">
          <ac:chgData name="James Hutchinson [jch233]" userId="0033b875-5cc3-4737-952c-3a06bb8a58cf" providerId="ADAL" clId="{0A0D2418-BC2C-411F-B66C-A1BF787D5897}" dt="2022-09-03T10:01:34.957" v="8656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9-03T10:05:57.881" v="8929" actId="20577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07:18.886" v="9003" actId="208"/>
          <ac:spMkLst>
            <pc:docMk/>
            <pc:sldMk cId="452213505" sldId="268"/>
            <ac:spMk id="20" creationId="{EEE6298B-D889-41AD-BFDA-9B0B33D3CD56}"/>
          </ac:spMkLst>
        </pc:spChg>
        <pc:spChg chg="add mod">
          <ac:chgData name="James Hutchinson [jch233]" userId="0033b875-5cc3-4737-952c-3a06bb8a58cf" providerId="ADAL" clId="{0A0D2418-BC2C-411F-B66C-A1BF787D5897}" dt="2022-09-03T10:03:36.788" v="8697" actId="208"/>
          <ac:spMkLst>
            <pc:docMk/>
            <pc:sldMk cId="452213505" sldId="268"/>
            <ac:spMk id="21" creationId="{FE5FC9A5-7ACD-A690-5BA2-A6C3B9AE2EB2}"/>
          </ac:spMkLst>
        </pc:spChg>
        <pc:spChg chg="add mod">
          <ac:chgData name="James Hutchinson [jch233]" userId="0033b875-5cc3-4737-952c-3a06bb8a58cf" providerId="ADAL" clId="{0A0D2418-BC2C-411F-B66C-A1BF787D5897}" dt="2022-09-03T10:02:59.580" v="8686" actId="1076"/>
          <ac:spMkLst>
            <pc:docMk/>
            <pc:sldMk cId="452213505" sldId="268"/>
            <ac:spMk id="22" creationId="{E49C48FB-B778-E025-E8A2-8453E681A987}"/>
          </ac:spMkLst>
        </pc:spChg>
        <pc:spChg chg="add mod">
          <ac:chgData name="James Hutchinson [jch233]" userId="0033b875-5cc3-4737-952c-3a06bb8a58cf" providerId="ADAL" clId="{0A0D2418-BC2C-411F-B66C-A1BF787D5897}" dt="2022-09-03T10:02:48.836" v="8677" actId="14100"/>
          <ac:spMkLst>
            <pc:docMk/>
            <pc:sldMk cId="452213505" sldId="268"/>
            <ac:spMk id="23" creationId="{60EB3E36-75D0-58C1-EF22-E0EA5C5B89D1}"/>
          </ac:spMkLst>
        </pc:spChg>
        <pc:spChg chg="mod">
          <ac:chgData name="James Hutchinson [jch233]" userId="0033b875-5cc3-4737-952c-3a06bb8a58cf" providerId="ADAL" clId="{0A0D2418-BC2C-411F-B66C-A1BF787D5897}" dt="2022-09-03T10:01:22.471" v="8652" actId="2057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9-03T10:01:25.316" v="8653" actId="478"/>
          <ac:spMkLst>
            <pc:docMk/>
            <pc:sldMk cId="452213505" sldId="268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05:42.458" v="8875" actId="20577"/>
          <ac:spMkLst>
            <pc:docMk/>
            <pc:sldMk cId="452213505" sldId="268"/>
            <ac:spMk id="34" creationId="{535E66BF-CDD3-79E7-73A1-F0B77E20E385}"/>
          </ac:spMkLst>
        </pc:spChg>
        <pc:spChg chg="add mod">
          <ac:chgData name="James Hutchinson [jch233]" userId="0033b875-5cc3-4737-952c-3a06bb8a58cf" providerId="ADAL" clId="{0A0D2418-BC2C-411F-B66C-A1BF787D5897}" dt="2022-09-03T10:05:06.845" v="8840" actId="14100"/>
          <ac:spMkLst>
            <pc:docMk/>
            <pc:sldMk cId="452213505" sldId="268"/>
            <ac:spMk id="35" creationId="{85D3EA68-0E49-F297-EA05-FC173582F8EE}"/>
          </ac:spMkLst>
        </pc:spChg>
        <pc:spChg chg="add mod">
          <ac:chgData name="James Hutchinson [jch233]" userId="0033b875-5cc3-4737-952c-3a06bb8a58cf" providerId="ADAL" clId="{0A0D2418-BC2C-411F-B66C-A1BF787D5897}" dt="2022-09-03T10:05:36.636" v="8874" actId="1076"/>
          <ac:spMkLst>
            <pc:docMk/>
            <pc:sldMk cId="452213505" sldId="268"/>
            <ac:spMk id="36" creationId="{A58272EE-A630-7DD6-F74E-62510CCE8877}"/>
          </ac:spMkLst>
        </pc:spChg>
        <pc:spChg chg="mod">
          <ac:chgData name="James Hutchinson [jch233]" userId="0033b875-5cc3-4737-952c-3a06bb8a58cf" providerId="ADAL" clId="{0A0D2418-BC2C-411F-B66C-A1BF787D5897}" dt="2022-09-03T10:02:36.732" v="8666" actId="1076"/>
          <ac:spMkLst>
            <pc:docMk/>
            <pc:sldMk cId="452213505" sldId="268"/>
            <ac:spMk id="45" creationId="{6D95BADE-6071-030E-4499-B2BCFB8CD14E}"/>
          </ac:spMkLst>
        </pc:spChg>
        <pc:spChg chg="add del mod">
          <ac:chgData name="James Hutchinson [jch233]" userId="0033b875-5cc3-4737-952c-3a06bb8a58cf" providerId="ADAL" clId="{0A0D2418-BC2C-411F-B66C-A1BF787D5897}" dt="2022-09-03T10:23:43.236" v="9156" actId="1076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01:56.268" v="8662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9-03T10:01:41.294" v="8658" actId="14100"/>
          <ac:cxnSpMkLst>
            <pc:docMk/>
            <pc:sldMk cId="452213505" sldId="268"/>
            <ac:cxnSpMk id="13" creationId="{A5BC2131-7D79-139A-92F4-DCBDE9F3B676}"/>
          </ac:cxnSpMkLst>
        </pc:cxnChg>
        <pc:cxnChg chg="add mod">
          <ac:chgData name="James Hutchinson [jch233]" userId="0033b875-5cc3-4737-952c-3a06bb8a58cf" providerId="ADAL" clId="{0A0D2418-BC2C-411F-B66C-A1BF787D5897}" dt="2022-09-03T10:03:13.072" v="8689" actId="208"/>
          <ac:cxnSpMkLst>
            <pc:docMk/>
            <pc:sldMk cId="452213505" sldId="268"/>
            <ac:cxnSpMk id="31" creationId="{E05DC3CD-E1D0-F0A4-EAD1-144C0447DBB8}"/>
          </ac:cxnSpMkLst>
        </pc:cxnChg>
        <pc:cxnChg chg="add mod">
          <ac:chgData name="James Hutchinson [jch233]" userId="0033b875-5cc3-4737-952c-3a06bb8a58cf" providerId="ADAL" clId="{0A0D2418-BC2C-411F-B66C-A1BF787D5897}" dt="2022-09-03T10:03:20.364" v="8692" actId="14100"/>
          <ac:cxnSpMkLst>
            <pc:docMk/>
            <pc:sldMk cId="452213505" sldId="268"/>
            <ac:cxnSpMk id="32" creationId="{ABDF883D-5F06-3A48-5058-5CEFA30C9862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6:32.464" v="9197" actId="478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mod">
          <ac:chgData name="James Hutchinson [jch233]" userId="0033b875-5cc3-4737-952c-3a06bb8a58cf" providerId="ADAL" clId="{0A0D2418-BC2C-411F-B66C-A1BF787D5897}" dt="2022-08-31T08:09:36.114" v="8403" actId="207"/>
          <ac:spMkLst>
            <pc:docMk/>
            <pc:sldMk cId="839711460" sldId="269"/>
            <ac:spMk id="7" creationId="{BB112589-B913-B037-92BD-EE1D7FA874C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mod">
          <ac:chgData name="James Hutchinson [jch233]" userId="0033b875-5cc3-4737-952c-3a06bb8a58cf" providerId="ADAL" clId="{0A0D2418-BC2C-411F-B66C-A1BF787D5897}" dt="2022-08-31T08:08:08.189" v="8395" actId="1076"/>
          <ac:spMkLst>
            <pc:docMk/>
            <pc:sldMk cId="839711460" sldId="269"/>
            <ac:spMk id="8" creationId="{423C8764-4BE2-640B-EC73-06A40D70200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del mod">
          <ac:chgData name="James Hutchinson [jch233]" userId="0033b875-5cc3-4737-952c-3a06bb8a58cf" providerId="ADAL" clId="{0A0D2418-BC2C-411F-B66C-A1BF787D5897}" dt="2022-08-31T08:07:42.332" v="8390" actId="478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26:32.464" v="9197" actId="478"/>
          <ac:spMkLst>
            <pc:docMk/>
            <pc:sldMk cId="839711460" sldId="269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31T08:07:46.608" v="8392" actId="1076"/>
          <ac:spMkLst>
            <pc:docMk/>
            <pc:sldMk cId="839711460" sldId="269"/>
            <ac:spMk id="29" creationId="{855AEC94-17AA-ECBC-F855-71E70F6E6CA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31T08:10:21.966" v="8408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del mod ord">
        <pc:chgData name="James Hutchinson [jch233]" userId="0033b875-5cc3-4737-952c-3a06bb8a58cf" providerId="ADAL" clId="{0A0D2418-BC2C-411F-B66C-A1BF787D5897}" dt="2022-09-03T10:25:26.539" v="9183" actId="47"/>
        <pc:sldMkLst>
          <pc:docMk/>
          <pc:sldMk cId="2764062308" sldId="270"/>
        </pc:sldMkLst>
        <pc:spChg chg="add del mod">
          <ac:chgData name="James Hutchinson [jch233]" userId="0033b875-5cc3-4737-952c-3a06bb8a58cf" providerId="ADAL" clId="{0A0D2418-BC2C-411F-B66C-A1BF787D5897}" dt="2022-08-31T08:08:45.233" v="8398" actId="478"/>
          <ac:spMkLst>
            <pc:docMk/>
            <pc:sldMk cId="2764062308" sldId="270"/>
            <ac:spMk id="5" creationId="{16C0FB2F-E5B1-7BF0-BED4-B655BF669C38}"/>
          </ac:spMkLst>
        </pc:spChg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31T08:12:32.829" v="8434" actId="14100"/>
          <ac:spMkLst>
            <pc:docMk/>
            <pc:sldMk cId="2764062308" sldId="270"/>
            <ac:spMk id="26" creationId="{36C0DFF8-976A-1FCB-B2AB-568DD379BF4D}"/>
          </ac:spMkLst>
        </pc:spChg>
        <pc:spChg chg="add mod">
          <ac:chgData name="James Hutchinson [jch233]" userId="0033b875-5cc3-4737-952c-3a06bb8a58cf" providerId="ADAL" clId="{0A0D2418-BC2C-411F-B66C-A1BF787D5897}" dt="2022-08-31T08:09:49.103" v="8407" actId="207"/>
          <ac:spMkLst>
            <pc:docMk/>
            <pc:sldMk cId="2764062308" sldId="270"/>
            <ac:spMk id="27" creationId="{2C9343C8-836D-1E6E-D63A-40B0C1DABA61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11.478" v="8402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spChg chg="add mod">
          <ac:chgData name="James Hutchinson [jch233]" userId="0033b875-5cc3-4737-952c-3a06bb8a58cf" providerId="ADAL" clId="{0A0D2418-BC2C-411F-B66C-A1BF787D5897}" dt="2022-08-31T08:09:04.597" v="8401"/>
          <ac:spMkLst>
            <pc:docMk/>
            <pc:sldMk cId="2764062308" sldId="270"/>
            <ac:spMk id="60" creationId="{7FF9F7CF-50DB-E581-9C4D-BCC918F902EA}"/>
          </ac:spMkLst>
        </pc:spChg>
        <pc:spChg chg="add mod">
          <ac:chgData name="James Hutchinson [jch233]" userId="0033b875-5cc3-4737-952c-3a06bb8a58cf" providerId="ADAL" clId="{0A0D2418-BC2C-411F-B66C-A1BF787D5897}" dt="2022-08-31T08:12:36.822" v="8435" actId="1076"/>
          <ac:spMkLst>
            <pc:docMk/>
            <pc:sldMk cId="2764062308" sldId="270"/>
            <ac:spMk id="61" creationId="{9916D6DB-F035-156E-3D0B-F7B0620B0CBD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9-12T08:57:04.391" v="9959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9-12T08:57:04.391" v="9959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9-03T10:31:27.722" v="9363" actId="20577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9-03T10:31:27.722" v="9363" actId="20577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del mod ord addAnim modAnim">
        <pc:chgData name="James Hutchinson [jch233]" userId="0033b875-5cc3-4737-952c-3a06bb8a58cf" providerId="ADAL" clId="{0A0D2418-BC2C-411F-B66C-A1BF787D5897}" dt="2022-09-03T10:22:53.499" v="9148" actId="47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del ord modAnim">
        <pc:chgData name="James Hutchinson [jch233]" userId="0033b875-5cc3-4737-952c-3a06bb8a58cf" providerId="ADAL" clId="{0A0D2418-BC2C-411F-B66C-A1BF787D5897}" dt="2022-09-03T10:23:15.336" v="9150" actId="47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5:28.939" v="9184" actId="47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9-03T10:30:02.589" v="9329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11" creationId="{8E6B1672-F4E6-F105-1A7E-215A7FBB77E1}"/>
          </ac:spMkLst>
        </pc:spChg>
        <pc:spChg chg="add mod">
          <ac:chgData name="James Hutchinson [jch233]" userId="0033b875-5cc3-4737-952c-3a06bb8a58cf" providerId="ADAL" clId="{0A0D2418-BC2C-411F-B66C-A1BF787D5897}" dt="2022-09-03T10:29:33.662" v="9301" actId="1076"/>
          <ac:spMkLst>
            <pc:docMk/>
            <pc:sldMk cId="3268647473" sldId="277"/>
            <ac:spMk id="12" creationId="{1236FDCB-B338-FD7B-B39C-6D85788D8D8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20" creationId="{483B16AA-825D-8732-8448-6CCB5315A3FC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1" creationId="{18FBD9DB-5AAA-7781-7FA0-8932E6889480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3" creationId="{38DAC17F-B4FC-C5C9-D334-1739A870E393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4" creationId="{41E00F6D-BB4E-7116-6834-6EEDF693B82A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26:01.795" v="9187" actId="478"/>
          <ac:spMkLst>
            <pc:docMk/>
            <pc:sldMk cId="3268647473" sldId="277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1" creationId="{3103F109-A365-CBD8-14A1-6D435F548B5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4" creationId="{0E958652-A024-A93A-7E20-61396D9B30CE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5" creationId="{B8C4AE7C-600E-12A5-014E-1483FC263CEF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6" creationId="{47859EBA-73CE-6922-444F-5BBC0D1A932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7" creationId="{0D3BC5E7-98AE-198E-49A2-8F687381E47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9:31.796" v="9300" actId="1076"/>
          <ac:spMkLst>
            <pc:docMk/>
            <pc:sldMk cId="3268647473" sldId="277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2.589" v="9329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4" creationId="{CF38AACE-BA80-5102-55F6-5F87D5258CE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0" creationId="{0393EC05-A06A-5817-602F-B90BA35C660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6" creationId="{679B3BDD-2D63-B0DD-E476-8DC7102C4C6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8" creationId="{47C63BE8-9D2B-D2CF-6F52-FBC6FA11A702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9-03T10:29:19.920" v="9297" actId="1076"/>
          <ac:cxnSpMkLst>
            <pc:docMk/>
            <pc:sldMk cId="3268647473" sldId="277"/>
            <ac:cxnSpMk id="22" creationId="{0D402D72-262A-FF84-DEFE-4B50A5E7EE26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2" creationId="{21720059-1B0A-26FA-2A00-27F0FBE530D5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3" creationId="{4DA6CE7E-198C-963F-6019-75540344DB3C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9-03T10:31:54.755" v="9378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9-03T10:31:54.755" v="9378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31T08:16:33.455" v="8477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31T08:16:33.455" v="8477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31T08:18:12.219" v="8479" actId="22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">
          <ac:chgData name="James Hutchinson [jch233]" userId="0033b875-5cc3-4737-952c-3a06bb8a58cf" providerId="ADAL" clId="{0A0D2418-BC2C-411F-B66C-A1BF787D5897}" dt="2022-08-31T08:18:12.219" v="8479" actId="22"/>
          <ac:picMkLst>
            <pc:docMk/>
            <pc:sldMk cId="1284546041" sldId="282"/>
            <ac:picMk id="3" creationId="{7B165850-68B0-01B9-4A89-D4B4CCEE4E04}"/>
          </ac:picMkLst>
        </pc:pic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 del">
          <ac:chgData name="James Hutchinson [jch233]" userId="0033b875-5cc3-4737-952c-3a06bb8a58cf" providerId="ADAL" clId="{0A0D2418-BC2C-411F-B66C-A1BF787D5897}" dt="2022-08-31T08:18:11.383" v="8478" actId="478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03T10:33:27.187" v="9429" actId="20577"/>
        <pc:sldMkLst>
          <pc:docMk/>
          <pc:sldMk cId="2417822505" sldId="285"/>
        </pc:sldMkLst>
        <pc:spChg chg="mod">
          <ac:chgData name="James Hutchinson [jch233]" userId="0033b875-5cc3-4737-952c-3a06bb8a58cf" providerId="ADAL" clId="{0A0D2418-BC2C-411F-B66C-A1BF787D5897}" dt="2022-09-03T10:33:27.187" v="9429" actId="20577"/>
          <ac:spMkLst>
            <pc:docMk/>
            <pc:sldMk cId="2417822505" sldId="28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1:54.200" v="9145" actId="47"/>
        <pc:sldMkLst>
          <pc:docMk/>
          <pc:sldMk cId="3060886274" sldId="285"/>
        </pc:sldMkLst>
        <pc:spChg chg="mod">
          <ac:chgData name="James Hutchinson [jch233]" userId="0033b875-5cc3-4737-952c-3a06bb8a58cf" providerId="ADAL" clId="{0A0D2418-BC2C-411F-B66C-A1BF787D5897}" dt="2022-08-31T08:14:06.360" v="8463" actId="20577"/>
          <ac:spMkLst>
            <pc:docMk/>
            <pc:sldMk cId="3060886274" sldId="285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31T08:13:57.870" v="8446" actId="20577"/>
          <ac:spMkLst>
            <pc:docMk/>
            <pc:sldMk cId="3060886274" sldId="285"/>
            <ac:spMk id="49" creationId="{E9004F15-7984-93B8-F12A-C8279E218F2E}"/>
          </ac:spMkLst>
        </pc:spChg>
      </pc:sldChg>
      <pc:sldChg chg="delSp modSp add del mod ord">
        <pc:chgData name="James Hutchinson [jch233]" userId="0033b875-5cc3-4737-952c-3a06bb8a58cf" providerId="ADAL" clId="{0A0D2418-BC2C-411F-B66C-A1BF787D5897}" dt="2022-09-03T10:22:00.570" v="9146" actId="47"/>
        <pc:sldMkLst>
          <pc:docMk/>
          <pc:sldMk cId="422828688" sldId="286"/>
        </pc:sldMkLst>
        <pc:spChg chg="mod">
          <ac:chgData name="James Hutchinson [jch233]" userId="0033b875-5cc3-4737-952c-3a06bb8a58cf" providerId="ADAL" clId="{0A0D2418-BC2C-411F-B66C-A1BF787D5897}" dt="2022-08-31T08:14:55.078" v="8474" actId="20577"/>
          <ac:spMkLst>
            <pc:docMk/>
            <pc:sldMk cId="422828688" sldId="286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31T08:15:38.090" v="8475" actId="478"/>
          <ac:spMkLst>
            <pc:docMk/>
            <pc:sldMk cId="422828688" sldId="286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31T08:15:38.676" v="8476" actId="478"/>
          <ac:spMkLst>
            <pc:docMk/>
            <pc:sldMk cId="422828688" sldId="286"/>
            <ac:spMk id="107" creationId="{0DA6E36D-0479-F64A-ADD3-0E340F9E583A}"/>
          </ac:spMkLst>
        </pc:spChg>
      </pc:sldChg>
      <pc:sldChg chg="delSp new mod">
        <pc:chgData name="James Hutchinson [jch233]" userId="0033b875-5cc3-4737-952c-3a06bb8a58cf" providerId="ADAL" clId="{0A0D2418-BC2C-411F-B66C-A1BF787D5897}" dt="2022-09-03T10:33:41.149" v="9431" actId="478"/>
        <pc:sldMkLst>
          <pc:docMk/>
          <pc:sldMk cId="2741093739" sldId="286"/>
        </pc:sldMkLst>
        <pc:spChg chg="del">
          <ac:chgData name="James Hutchinson [jch233]" userId="0033b875-5cc3-4737-952c-3a06bb8a58cf" providerId="ADAL" clId="{0A0D2418-BC2C-411F-B66C-A1BF787D5897}" dt="2022-09-03T10:33:41.149" v="9431" actId="478"/>
          <ac:spMkLst>
            <pc:docMk/>
            <pc:sldMk cId="2741093739" sldId="286"/>
            <ac:spMk id="2" creationId="{50E441BD-AF30-E5A9-1838-64DD3F91D736}"/>
          </ac:spMkLst>
        </pc:spChg>
      </pc:sldChg>
      <pc:sldChg chg="addSp delSp new mod">
        <pc:chgData name="James Hutchinson [jch233]" userId="0033b875-5cc3-4737-952c-3a06bb8a58cf" providerId="ADAL" clId="{0A0D2418-BC2C-411F-B66C-A1BF787D5897}" dt="2022-09-12T02:06:01.947" v="9434" actId="22"/>
        <pc:sldMkLst>
          <pc:docMk/>
          <pc:sldMk cId="3626879066" sldId="288"/>
        </pc:sldMkLst>
        <pc:spChg chg="del">
          <ac:chgData name="James Hutchinson [jch233]" userId="0033b875-5cc3-4737-952c-3a06bb8a58cf" providerId="ADAL" clId="{0A0D2418-BC2C-411F-B66C-A1BF787D5897}" dt="2022-09-12T02:05:53.971" v="9433" actId="478"/>
          <ac:spMkLst>
            <pc:docMk/>
            <pc:sldMk cId="3626879066" sldId="288"/>
            <ac:spMk id="2" creationId="{866EB3E1-5604-BD66-B727-0DDCD3A4D62F}"/>
          </ac:spMkLst>
        </pc:spChg>
        <pc:picChg chg="add">
          <ac:chgData name="James Hutchinson [jch233]" userId="0033b875-5cc3-4737-952c-3a06bb8a58cf" providerId="ADAL" clId="{0A0D2418-BC2C-411F-B66C-A1BF787D5897}" dt="2022-09-12T02:06:01.947" v="9434" actId="22"/>
          <ac:picMkLst>
            <pc:docMk/>
            <pc:sldMk cId="3626879066" sldId="288"/>
            <ac:picMk id="4" creationId="{3D355457-982C-309E-F54F-EC922067B45D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7:52.532" v="9436" actId="22"/>
        <pc:sldMkLst>
          <pc:docMk/>
          <pc:sldMk cId="4214542789" sldId="289"/>
        </pc:sldMkLst>
        <pc:picChg chg="add">
          <ac:chgData name="James Hutchinson [jch233]" userId="0033b875-5cc3-4737-952c-3a06bb8a58cf" providerId="ADAL" clId="{0A0D2418-BC2C-411F-B66C-A1BF787D5897}" dt="2022-09-12T02:07:52.532" v="9436" actId="22"/>
          <ac:picMkLst>
            <pc:docMk/>
            <pc:sldMk cId="4214542789" sldId="289"/>
            <ac:picMk id="3" creationId="{20624ED5-6EF1-977F-4314-5F09FC87BAC1}"/>
          </ac:picMkLst>
        </pc:picChg>
      </pc:sldChg>
      <pc:sldChg chg="addSp delSp modSp new mod ord">
        <pc:chgData name="James Hutchinson [jch233]" userId="0033b875-5cc3-4737-952c-3a06bb8a58cf" providerId="ADAL" clId="{0A0D2418-BC2C-411F-B66C-A1BF787D5897}" dt="2022-09-12T02:09:28.947" v="9443" actId="1076"/>
        <pc:sldMkLst>
          <pc:docMk/>
          <pc:sldMk cId="805090397" sldId="290"/>
        </pc:sldMkLst>
        <pc:spChg chg="del">
          <ac:chgData name="James Hutchinson [jch233]" userId="0033b875-5cc3-4737-952c-3a06bb8a58cf" providerId="ADAL" clId="{0A0D2418-BC2C-411F-B66C-A1BF787D5897}" dt="2022-09-12T02:08:13.610" v="9440" actId="478"/>
          <ac:spMkLst>
            <pc:docMk/>
            <pc:sldMk cId="805090397" sldId="290"/>
            <ac:spMk id="2" creationId="{17A5A222-CD9A-B9E3-5AE0-6D2655A26058}"/>
          </ac:spMkLst>
        </pc:spChg>
        <pc:picChg chg="add mod">
          <ac:chgData name="James Hutchinson [jch233]" userId="0033b875-5cc3-4737-952c-3a06bb8a58cf" providerId="ADAL" clId="{0A0D2418-BC2C-411F-B66C-A1BF787D5897}" dt="2022-09-12T02:09:28.947" v="9443" actId="1076"/>
          <ac:picMkLst>
            <pc:docMk/>
            <pc:sldMk cId="805090397" sldId="290"/>
            <ac:picMk id="4" creationId="{58742A59-C38A-7FC5-7024-28F0435EAF4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9:34.977" v="9445" actId="22"/>
        <pc:sldMkLst>
          <pc:docMk/>
          <pc:sldMk cId="712763827" sldId="291"/>
        </pc:sldMkLst>
        <pc:picChg chg="add">
          <ac:chgData name="James Hutchinson [jch233]" userId="0033b875-5cc3-4737-952c-3a06bb8a58cf" providerId="ADAL" clId="{0A0D2418-BC2C-411F-B66C-A1BF787D5897}" dt="2022-09-12T02:09:34.977" v="9445" actId="22"/>
          <ac:picMkLst>
            <pc:docMk/>
            <pc:sldMk cId="712763827" sldId="291"/>
            <ac:picMk id="3" creationId="{06C40020-E8C1-761B-F9F0-6F966A34AD45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2:10:04.471" v="9449" actId="1076"/>
        <pc:sldMkLst>
          <pc:docMk/>
          <pc:sldMk cId="1383887712" sldId="292"/>
        </pc:sldMkLst>
        <pc:picChg chg="add mod">
          <ac:chgData name="James Hutchinson [jch233]" userId="0033b875-5cc3-4737-952c-3a06bb8a58cf" providerId="ADAL" clId="{0A0D2418-BC2C-411F-B66C-A1BF787D5897}" dt="2022-09-12T02:10:04.471" v="9449" actId="1076"/>
          <ac:picMkLst>
            <pc:docMk/>
            <pc:sldMk cId="1383887712" sldId="292"/>
            <ac:picMk id="3" creationId="{BAA9889D-667C-8970-F3FA-6A7C168DE1E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10:26.537" v="9451" actId="22"/>
        <pc:sldMkLst>
          <pc:docMk/>
          <pc:sldMk cId="2102181425" sldId="293"/>
        </pc:sldMkLst>
        <pc:picChg chg="add">
          <ac:chgData name="James Hutchinson [jch233]" userId="0033b875-5cc3-4737-952c-3a06bb8a58cf" providerId="ADAL" clId="{0A0D2418-BC2C-411F-B66C-A1BF787D5897}" dt="2022-09-12T02:10:26.537" v="9451" actId="22"/>
          <ac:picMkLst>
            <pc:docMk/>
            <pc:sldMk cId="2102181425" sldId="293"/>
            <ac:picMk id="3" creationId="{47083A30-7731-3F85-9972-E57658DAA2B5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0.840" v="9669" actId="20577"/>
        <pc:sldMkLst>
          <pc:docMk/>
          <pc:sldMk cId="2466866526" sldId="294"/>
        </pc:sldMkLst>
        <pc:spChg chg="add mod">
          <ac:chgData name="James Hutchinson [jch233]" userId="0033b875-5cc3-4737-952c-3a06bb8a58cf" providerId="ADAL" clId="{0A0D2418-BC2C-411F-B66C-A1BF787D5897}" dt="2022-09-12T02:32:30.840" v="9669" actId="20577"/>
          <ac:spMkLst>
            <pc:docMk/>
            <pc:sldMk cId="2466866526" sldId="294"/>
            <ac:spMk id="12" creationId="{973E11A9-2128-7B8C-1456-8F4A4B92E12E}"/>
          </ac:spMkLst>
        </pc:spChg>
        <pc:picChg chg="add del mod">
          <ac:chgData name="James Hutchinson [jch233]" userId="0033b875-5cc3-4737-952c-3a06bb8a58cf" providerId="ADAL" clId="{0A0D2418-BC2C-411F-B66C-A1BF787D5897}" dt="2022-09-12T02:20:06.214" v="9466" actId="478"/>
          <ac:picMkLst>
            <pc:docMk/>
            <pc:sldMk cId="2466866526" sldId="294"/>
            <ac:picMk id="3" creationId="{0B92DB7A-9CEE-879D-E1F0-64C69FD541E4}"/>
          </ac:picMkLst>
        </pc:picChg>
        <pc:picChg chg="add del mod">
          <ac:chgData name="James Hutchinson [jch233]" userId="0033b875-5cc3-4737-952c-3a06bb8a58cf" providerId="ADAL" clId="{0A0D2418-BC2C-411F-B66C-A1BF787D5897}" dt="2022-09-12T02:20:17.307" v="9471" actId="478"/>
          <ac:picMkLst>
            <pc:docMk/>
            <pc:sldMk cId="2466866526" sldId="294"/>
            <ac:picMk id="5" creationId="{04ACB2B0-B721-F11F-72D3-0420F7DF0A88}"/>
          </ac:picMkLst>
        </pc:picChg>
        <pc:picChg chg="add mod">
          <ac:chgData name="James Hutchinson [jch233]" userId="0033b875-5cc3-4737-952c-3a06bb8a58cf" providerId="ADAL" clId="{0A0D2418-BC2C-411F-B66C-A1BF787D5897}" dt="2022-09-12T02:20:45.312" v="9475" actId="1076"/>
          <ac:picMkLst>
            <pc:docMk/>
            <pc:sldMk cId="2466866526" sldId="294"/>
            <ac:picMk id="9" creationId="{61942B39-B36D-91A1-B919-40FA50AB4299}"/>
          </ac:picMkLst>
        </pc:picChg>
        <pc:picChg chg="add mod">
          <ac:chgData name="James Hutchinson [jch233]" userId="0033b875-5cc3-4737-952c-3a06bb8a58cf" providerId="ADAL" clId="{0A0D2418-BC2C-411F-B66C-A1BF787D5897}" dt="2022-09-12T02:20:43.289" v="9474" actId="1076"/>
          <ac:picMkLst>
            <pc:docMk/>
            <pc:sldMk cId="2466866526" sldId="294"/>
            <ac:picMk id="11" creationId="{9984A98B-44A7-A958-EFB4-796C9022447D}"/>
          </ac:picMkLst>
        </pc:picChg>
        <pc:inkChg chg="add del">
          <ac:chgData name="James Hutchinson [jch233]" userId="0033b875-5cc3-4737-952c-3a06bb8a58cf" providerId="ADAL" clId="{0A0D2418-BC2C-411F-B66C-A1BF787D5897}" dt="2022-09-12T02:20:10.742" v="9469" actId="478"/>
          <ac:inkMkLst>
            <pc:docMk/>
            <pc:sldMk cId="2466866526" sldId="294"/>
            <ac:inkMk id="6" creationId="{5ED0BB1E-597E-BDCC-5ED6-2FCA65D0C417}"/>
          </ac:inkMkLst>
        </pc:inkChg>
        <pc:inkChg chg="add del">
          <ac:chgData name="James Hutchinson [jch233]" userId="0033b875-5cc3-4737-952c-3a06bb8a58cf" providerId="ADAL" clId="{0A0D2418-BC2C-411F-B66C-A1BF787D5897}" dt="2022-09-12T02:20:19.434" v="9472" actId="478"/>
          <ac:inkMkLst>
            <pc:docMk/>
            <pc:sldMk cId="2466866526" sldId="294"/>
            <ac:inkMk id="7" creationId="{8CB9D48F-2BE3-9252-FFF0-61A2436947E2}"/>
          </ac:inkMkLst>
        </pc:inkChg>
        <pc:inkChg chg="add">
          <ac:chgData name="James Hutchinson [jch233]" userId="0033b875-5cc3-4737-952c-3a06bb8a58cf" providerId="ADAL" clId="{0A0D2418-BC2C-411F-B66C-A1BF787D5897}" dt="2022-09-12T02:21:29.972" v="9517" actId="9405"/>
          <ac:inkMkLst>
            <pc:docMk/>
            <pc:sldMk cId="2466866526" sldId="294"/>
            <ac:inkMk id="13" creationId="{B5F70BEC-1E29-4748-7CE4-AAFAD980F0DA}"/>
          </ac:inkMkLst>
        </pc:inkChg>
        <pc:inkChg chg="add">
          <ac:chgData name="James Hutchinson [jch233]" userId="0033b875-5cc3-4737-952c-3a06bb8a58cf" providerId="ADAL" clId="{0A0D2418-BC2C-411F-B66C-A1BF787D5897}" dt="2022-09-12T02:21:32.822" v="9518" actId="9405"/>
          <ac:inkMkLst>
            <pc:docMk/>
            <pc:sldMk cId="2466866526" sldId="294"/>
            <ac:inkMk id="14" creationId="{C8C5923A-A44A-8230-2A4C-F7B3AC00AC6A}"/>
          </ac:inkMkLst>
        </pc:inkChg>
        <pc:inkChg chg="add del">
          <ac:chgData name="James Hutchinson [jch233]" userId="0033b875-5cc3-4737-952c-3a06bb8a58cf" providerId="ADAL" clId="{0A0D2418-BC2C-411F-B66C-A1BF787D5897}" dt="2022-09-12T02:21:43.528" v="9520" actId="9405"/>
          <ac:inkMkLst>
            <pc:docMk/>
            <pc:sldMk cId="2466866526" sldId="294"/>
            <ac:inkMk id="15" creationId="{5E548F19-CBE1-00EA-61E6-46FB04482CB5}"/>
          </ac:inkMkLst>
        </pc:inkChg>
      </pc:sldChg>
      <pc:sldChg chg="addSp modSp new mod">
        <pc:chgData name="James Hutchinson [jch233]" userId="0033b875-5cc3-4737-952c-3a06bb8a58cf" providerId="ADAL" clId="{0A0D2418-BC2C-411F-B66C-A1BF787D5897}" dt="2022-09-12T02:32:36.864" v="9670"/>
        <pc:sldMkLst>
          <pc:docMk/>
          <pc:sldMk cId="1913287814" sldId="295"/>
        </pc:sldMkLst>
        <pc:spChg chg="add mod">
          <ac:chgData name="James Hutchinson [jch233]" userId="0033b875-5cc3-4737-952c-3a06bb8a58cf" providerId="ADAL" clId="{0A0D2418-BC2C-411F-B66C-A1BF787D5897}" dt="2022-09-12T02:32:36.864" v="9670"/>
          <ac:spMkLst>
            <pc:docMk/>
            <pc:sldMk cId="1913287814" sldId="295"/>
            <ac:spMk id="4" creationId="{BA529C3E-3BDE-BCFE-4901-894DD52F6416}"/>
          </ac:spMkLst>
        </pc:spChg>
        <pc:picChg chg="add mod">
          <ac:chgData name="James Hutchinson [jch233]" userId="0033b875-5cc3-4737-952c-3a06bb8a58cf" providerId="ADAL" clId="{0A0D2418-BC2C-411F-B66C-A1BF787D5897}" dt="2022-09-12T02:22:39.104" v="9567" actId="1076"/>
          <ac:picMkLst>
            <pc:docMk/>
            <pc:sldMk cId="1913287814" sldId="295"/>
            <ac:picMk id="3" creationId="{37B29308-C316-A8F9-4352-552BBC1C6DDB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9.008" v="9671"/>
        <pc:sldMkLst>
          <pc:docMk/>
          <pc:sldMk cId="3692554158" sldId="296"/>
        </pc:sldMkLst>
        <pc:spChg chg="add mod">
          <ac:chgData name="James Hutchinson [jch233]" userId="0033b875-5cc3-4737-952c-3a06bb8a58cf" providerId="ADAL" clId="{0A0D2418-BC2C-411F-B66C-A1BF787D5897}" dt="2022-09-12T02:32:39.008" v="9671"/>
          <ac:spMkLst>
            <pc:docMk/>
            <pc:sldMk cId="3692554158" sldId="296"/>
            <ac:spMk id="2" creationId="{3EE68B6E-849D-E4BF-AFC8-BF0DD9F3F4ED}"/>
          </ac:spMkLst>
        </pc:spChg>
        <pc:picChg chg="add del mod">
          <ac:chgData name="James Hutchinson [jch233]" userId="0033b875-5cc3-4737-952c-3a06bb8a58cf" providerId="ADAL" clId="{0A0D2418-BC2C-411F-B66C-A1BF787D5897}" dt="2022-09-12T02:29:38.090" v="9650" actId="478"/>
          <ac:picMkLst>
            <pc:docMk/>
            <pc:sldMk cId="3692554158" sldId="296"/>
            <ac:picMk id="4" creationId="{796D6215-A6C5-5BD4-FDF5-2E7AC4756B08}"/>
          </ac:picMkLst>
        </pc:picChg>
        <pc:picChg chg="add mod">
          <ac:chgData name="James Hutchinson [jch233]" userId="0033b875-5cc3-4737-952c-3a06bb8a58cf" providerId="ADAL" clId="{0A0D2418-BC2C-411F-B66C-A1BF787D5897}" dt="2022-09-12T02:30:24.649" v="9653" actId="1076"/>
          <ac:picMkLst>
            <pc:docMk/>
            <pc:sldMk cId="3692554158" sldId="296"/>
            <ac:picMk id="6" creationId="{A28FB05C-795D-F546-141B-2928EEF06B9C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47.268" v="9674"/>
        <pc:sldMkLst>
          <pc:docMk/>
          <pc:sldMk cId="2928064679" sldId="297"/>
        </pc:sldMkLst>
        <pc:spChg chg="add mod">
          <ac:chgData name="James Hutchinson [jch233]" userId="0033b875-5cc3-4737-952c-3a06bb8a58cf" providerId="ADAL" clId="{0A0D2418-BC2C-411F-B66C-A1BF787D5897}" dt="2022-09-12T02:32:47.268" v="9674"/>
          <ac:spMkLst>
            <pc:docMk/>
            <pc:sldMk cId="2928064679" sldId="297"/>
            <ac:spMk id="2" creationId="{45253E4E-99F4-7B17-1AE6-1F6460B12EFD}"/>
          </ac:spMkLst>
        </pc:spChg>
        <pc:picChg chg="add del mod">
          <ac:chgData name="James Hutchinson [jch233]" userId="0033b875-5cc3-4737-952c-3a06bb8a58cf" providerId="ADAL" clId="{0A0D2418-BC2C-411F-B66C-A1BF787D5897}" dt="2022-09-12T02:30:49.537" v="9654" actId="478"/>
          <ac:picMkLst>
            <pc:docMk/>
            <pc:sldMk cId="2928064679" sldId="297"/>
            <ac:picMk id="4" creationId="{D494061F-0873-6C45-3C7D-FFA9217B58F8}"/>
          </ac:picMkLst>
        </pc:picChg>
        <pc:picChg chg="add">
          <ac:chgData name="James Hutchinson [jch233]" userId="0033b875-5cc3-4737-952c-3a06bb8a58cf" providerId="ADAL" clId="{0A0D2418-BC2C-411F-B66C-A1BF787D5897}" dt="2022-09-12T02:30:49.874" v="9655" actId="22"/>
          <ac:picMkLst>
            <pc:docMk/>
            <pc:sldMk cId="2928064679" sldId="297"/>
            <ac:picMk id="6" creationId="{A7A65703-FB23-5D4A-4F03-7A226AD16901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1.320" v="9672"/>
        <pc:sldMkLst>
          <pc:docMk/>
          <pc:sldMk cId="1631096744" sldId="298"/>
        </pc:sldMkLst>
        <pc:spChg chg="mod">
          <ac:chgData name="James Hutchinson [jch233]" userId="0033b875-5cc3-4737-952c-3a06bb8a58cf" providerId="ADAL" clId="{0A0D2418-BC2C-411F-B66C-A1BF787D5897}" dt="2022-09-12T02:32:41.320" v="9672"/>
          <ac:spMkLst>
            <pc:docMk/>
            <pc:sldMk cId="1631096744" sldId="298"/>
            <ac:spMk id="2" creationId="{45253E4E-99F4-7B17-1AE6-1F6460B12EFD}"/>
          </ac:spMkLst>
        </pc:spChg>
        <pc:picChg chg="del mod">
          <ac:chgData name="James Hutchinson [jch233]" userId="0033b875-5cc3-4737-952c-3a06bb8a58cf" providerId="ADAL" clId="{0A0D2418-BC2C-411F-B66C-A1BF787D5897}" dt="2022-09-12T02:27:09.009" v="9628" actId="478"/>
          <ac:picMkLst>
            <pc:docMk/>
            <pc:sldMk cId="1631096744" sldId="298"/>
            <ac:picMk id="4" creationId="{D494061F-0873-6C45-3C7D-FFA9217B58F8}"/>
          </ac:picMkLst>
        </pc:picChg>
        <pc:picChg chg="add del">
          <ac:chgData name="James Hutchinson [jch233]" userId="0033b875-5cc3-4737-952c-3a06bb8a58cf" providerId="ADAL" clId="{0A0D2418-BC2C-411F-B66C-A1BF787D5897}" dt="2022-09-12T02:31:10.289" v="9656" actId="478"/>
          <ac:picMkLst>
            <pc:docMk/>
            <pc:sldMk cId="1631096744" sldId="298"/>
            <ac:picMk id="5" creationId="{7C0E53A2-4AED-048E-958A-8464181230EA}"/>
          </ac:picMkLst>
        </pc:picChg>
        <pc:picChg chg="add">
          <ac:chgData name="James Hutchinson [jch233]" userId="0033b875-5cc3-4737-952c-3a06bb8a58cf" providerId="ADAL" clId="{0A0D2418-BC2C-411F-B66C-A1BF787D5897}" dt="2022-09-12T02:31:10.717" v="9657" actId="22"/>
          <ac:picMkLst>
            <pc:docMk/>
            <pc:sldMk cId="1631096744" sldId="298"/>
            <ac:picMk id="7" creationId="{6F4393A3-3DB1-E308-4D45-783558B1BC27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3.358" v="9673"/>
        <pc:sldMkLst>
          <pc:docMk/>
          <pc:sldMk cId="2300879587" sldId="299"/>
        </pc:sldMkLst>
        <pc:spChg chg="mod">
          <ac:chgData name="James Hutchinson [jch233]" userId="0033b875-5cc3-4737-952c-3a06bb8a58cf" providerId="ADAL" clId="{0A0D2418-BC2C-411F-B66C-A1BF787D5897}" dt="2022-09-12T02:32:43.358" v="9673"/>
          <ac:spMkLst>
            <pc:docMk/>
            <pc:sldMk cId="2300879587" sldId="299"/>
            <ac:spMk id="2" creationId="{45253E4E-99F4-7B17-1AE6-1F6460B12EFD}"/>
          </ac:spMkLst>
        </pc:spChg>
        <pc:picChg chg="add mod">
          <ac:chgData name="James Hutchinson [jch233]" userId="0033b875-5cc3-4737-952c-3a06bb8a58cf" providerId="ADAL" clId="{0A0D2418-BC2C-411F-B66C-A1BF787D5897}" dt="2022-09-12T02:31:39.481" v="9659" actId="1076"/>
          <ac:picMkLst>
            <pc:docMk/>
            <pc:sldMk cId="2300879587" sldId="299"/>
            <ac:picMk id="4" creationId="{7E6BC017-8286-BEA1-A2B6-7161348D5604}"/>
          </ac:picMkLst>
        </pc:picChg>
        <pc:picChg chg="del">
          <ac:chgData name="James Hutchinson [jch233]" userId="0033b875-5cc3-4737-952c-3a06bb8a58cf" providerId="ADAL" clId="{0A0D2418-BC2C-411F-B66C-A1BF787D5897}" dt="2022-09-12T02:27:49.799" v="9649" actId="478"/>
          <ac:picMkLst>
            <pc:docMk/>
            <pc:sldMk cId="2300879587" sldId="299"/>
            <ac:picMk id="5" creationId="{7C0E53A2-4AED-048E-958A-8464181230EA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7:06.778" v="9723" actId="14100"/>
        <pc:sldMkLst>
          <pc:docMk/>
          <pc:sldMk cId="2459700912" sldId="300"/>
        </pc:sldMkLst>
        <pc:spChg chg="add mod">
          <ac:chgData name="James Hutchinson [jch233]" userId="0033b875-5cc3-4737-952c-3a06bb8a58cf" providerId="ADAL" clId="{0A0D2418-BC2C-411F-B66C-A1BF787D5897}" dt="2022-09-12T02:34:41.077" v="9717" actId="20577"/>
          <ac:spMkLst>
            <pc:docMk/>
            <pc:sldMk cId="2459700912" sldId="300"/>
            <ac:spMk id="4" creationId="{79774F09-D023-1DFB-9350-DA0F865B1B6D}"/>
          </ac:spMkLst>
        </pc:spChg>
        <pc:picChg chg="add del mod">
          <ac:chgData name="James Hutchinson [jch233]" userId="0033b875-5cc3-4737-952c-3a06bb8a58cf" providerId="ADAL" clId="{0A0D2418-BC2C-411F-B66C-A1BF787D5897}" dt="2022-09-12T02:36:55.471" v="9718" actId="478"/>
          <ac:picMkLst>
            <pc:docMk/>
            <pc:sldMk cId="2459700912" sldId="300"/>
            <ac:picMk id="3" creationId="{AC5BD384-1ADF-FEFC-FC43-9D8F6C825427}"/>
          </ac:picMkLst>
        </pc:picChg>
        <pc:picChg chg="add mod">
          <ac:chgData name="James Hutchinson [jch233]" userId="0033b875-5cc3-4737-952c-3a06bb8a58cf" providerId="ADAL" clId="{0A0D2418-BC2C-411F-B66C-A1BF787D5897}" dt="2022-09-12T02:37:06.778" v="9723" actId="14100"/>
          <ac:picMkLst>
            <pc:docMk/>
            <pc:sldMk cId="2459700912" sldId="300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40:05.289" v="9805" actId="20577"/>
        <pc:sldMkLst>
          <pc:docMk/>
          <pc:sldMk cId="460298925" sldId="301"/>
        </pc:sldMkLst>
        <pc:spChg chg="mod">
          <ac:chgData name="James Hutchinson [jch233]" userId="0033b875-5cc3-4737-952c-3a06bb8a58cf" providerId="ADAL" clId="{0A0D2418-BC2C-411F-B66C-A1BF787D5897}" dt="2022-09-12T02:40:05.289" v="9805" actId="20577"/>
          <ac:spMkLst>
            <pc:docMk/>
            <pc:sldMk cId="460298925" sldId="301"/>
            <ac:spMk id="4" creationId="{79774F09-D023-1DFB-9350-DA0F865B1B6D}"/>
          </ac:spMkLst>
        </pc:spChg>
        <pc:picChg chg="add mod">
          <ac:chgData name="James Hutchinson [jch233]" userId="0033b875-5cc3-4737-952c-3a06bb8a58cf" providerId="ADAL" clId="{0A0D2418-BC2C-411F-B66C-A1BF787D5897}" dt="2022-09-12T02:38:00.763" v="9729" actId="14100"/>
          <ac:picMkLst>
            <pc:docMk/>
            <pc:sldMk cId="460298925" sldId="301"/>
            <ac:picMk id="3" creationId="{FDFF5BDB-0715-290C-8ADF-8ED7A52DB144}"/>
          </ac:picMkLst>
        </pc:picChg>
        <pc:picChg chg="del">
          <ac:chgData name="James Hutchinson [jch233]" userId="0033b875-5cc3-4737-952c-3a06bb8a58cf" providerId="ADAL" clId="{0A0D2418-BC2C-411F-B66C-A1BF787D5897}" dt="2022-09-12T02:37:22.966" v="9725" actId="478"/>
          <ac:picMkLst>
            <pc:docMk/>
            <pc:sldMk cId="460298925" sldId="301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9:57.358" v="9804" actId="20577"/>
        <pc:sldMkLst>
          <pc:docMk/>
          <pc:sldMk cId="2312548716" sldId="302"/>
        </pc:sldMkLst>
        <pc:spChg chg="mod">
          <ac:chgData name="James Hutchinson [jch233]" userId="0033b875-5cc3-4737-952c-3a06bb8a58cf" providerId="ADAL" clId="{0A0D2418-BC2C-411F-B66C-A1BF787D5897}" dt="2022-09-12T02:39:57.358" v="9804" actId="20577"/>
          <ac:spMkLst>
            <pc:docMk/>
            <pc:sldMk cId="2312548716" sldId="302"/>
            <ac:spMk id="4" creationId="{79774F09-D023-1DFB-9350-DA0F865B1B6D}"/>
          </ac:spMkLst>
        </pc:spChg>
        <pc:picChg chg="del">
          <ac:chgData name="James Hutchinson [jch233]" userId="0033b875-5cc3-4737-952c-3a06bb8a58cf" providerId="ADAL" clId="{0A0D2418-BC2C-411F-B66C-A1BF787D5897}" dt="2022-09-12T02:39:38.422" v="9777" actId="478"/>
          <ac:picMkLst>
            <pc:docMk/>
            <pc:sldMk cId="2312548716" sldId="302"/>
            <ac:picMk id="3" creationId="{FDFF5BDB-0715-290C-8ADF-8ED7A52DB144}"/>
          </ac:picMkLst>
        </pc:picChg>
        <pc:picChg chg="add mod">
          <ac:chgData name="James Hutchinson [jch233]" userId="0033b875-5cc3-4737-952c-3a06bb8a58cf" providerId="ADAL" clId="{0A0D2418-BC2C-411F-B66C-A1BF787D5897}" dt="2022-09-12T02:39:40.955" v="9779" actId="1076"/>
          <ac:picMkLst>
            <pc:docMk/>
            <pc:sldMk cId="2312548716" sldId="302"/>
            <ac:picMk id="5" creationId="{407A6ADF-2E74-C41A-5CF1-A998B6287BBD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16.485" v="9913" actId="20577"/>
        <pc:sldMkLst>
          <pc:docMk/>
          <pc:sldMk cId="3982064419" sldId="303"/>
        </pc:sldMkLst>
        <pc:spChg chg="add mod">
          <ac:chgData name="James Hutchinson [jch233]" userId="0033b875-5cc3-4737-952c-3a06bb8a58cf" providerId="ADAL" clId="{0A0D2418-BC2C-411F-B66C-A1BF787D5897}" dt="2022-09-12T08:53:16.485" v="9913" actId="20577"/>
          <ac:spMkLst>
            <pc:docMk/>
            <pc:sldMk cId="3982064419" sldId="303"/>
            <ac:spMk id="8" creationId="{DD41A1ED-3E87-17B4-963A-3CD04D6EF0A6}"/>
          </ac:spMkLst>
        </pc:spChg>
        <pc:picChg chg="add del mod">
          <ac:chgData name="James Hutchinson [jch233]" userId="0033b875-5cc3-4737-952c-3a06bb8a58cf" providerId="ADAL" clId="{0A0D2418-BC2C-411F-B66C-A1BF787D5897}" dt="2022-09-12T02:41:54.782" v="9810" actId="478"/>
          <ac:picMkLst>
            <pc:docMk/>
            <pc:sldMk cId="3982064419" sldId="303"/>
            <ac:picMk id="3" creationId="{9A43353E-D0CB-25AF-A51C-9272E03FE301}"/>
          </ac:picMkLst>
        </pc:picChg>
        <pc:picChg chg="add mod">
          <ac:chgData name="James Hutchinson [jch233]" userId="0033b875-5cc3-4737-952c-3a06bb8a58cf" providerId="ADAL" clId="{0A0D2418-BC2C-411F-B66C-A1BF787D5897}" dt="2022-09-12T02:42:01.667" v="9813" actId="1076"/>
          <ac:picMkLst>
            <pc:docMk/>
            <pc:sldMk cId="3982064419" sldId="303"/>
            <ac:picMk id="5" creationId="{1DE991E8-B77D-4248-6106-851BFC0614F6}"/>
          </ac:picMkLst>
        </pc:picChg>
        <pc:picChg chg="add mod">
          <ac:chgData name="James Hutchinson [jch233]" userId="0033b875-5cc3-4737-952c-3a06bb8a58cf" providerId="ADAL" clId="{0A0D2418-BC2C-411F-B66C-A1BF787D5897}" dt="2022-09-12T02:42:51.787" v="9815" actId="1076"/>
          <ac:picMkLst>
            <pc:docMk/>
            <pc:sldMk cId="3982064419" sldId="303"/>
            <ac:picMk id="7" creationId="{364909E6-2B6F-CC1C-6D94-9C17E9C63703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03.961" v="9897" actId="14100"/>
        <pc:sldMkLst>
          <pc:docMk/>
          <pc:sldMk cId="4127874286" sldId="304"/>
        </pc:sldMkLst>
        <pc:spChg chg="add mod">
          <ac:chgData name="James Hutchinson [jch233]" userId="0033b875-5cc3-4737-952c-3a06bb8a58cf" providerId="ADAL" clId="{0A0D2418-BC2C-411F-B66C-A1BF787D5897}" dt="2022-09-12T08:53:03.961" v="9897" actId="14100"/>
          <ac:spMkLst>
            <pc:docMk/>
            <pc:sldMk cId="4127874286" sldId="304"/>
            <ac:spMk id="8" creationId="{BB55679D-A268-8F5E-1EB4-1C3F780D393D}"/>
          </ac:spMkLst>
        </pc:spChg>
        <pc:picChg chg="add del mod">
          <ac:chgData name="James Hutchinson [jch233]" userId="0033b875-5cc3-4737-952c-3a06bb8a58cf" providerId="ADAL" clId="{0A0D2418-BC2C-411F-B66C-A1BF787D5897}" dt="2022-09-12T02:46:20.232" v="9821" actId="478"/>
          <ac:picMkLst>
            <pc:docMk/>
            <pc:sldMk cId="4127874286" sldId="304"/>
            <ac:picMk id="3" creationId="{83B0FD56-8CFB-B856-DA82-C045772D8614}"/>
          </ac:picMkLst>
        </pc:picChg>
        <pc:picChg chg="add mod">
          <ac:chgData name="James Hutchinson [jch233]" userId="0033b875-5cc3-4737-952c-3a06bb8a58cf" providerId="ADAL" clId="{0A0D2418-BC2C-411F-B66C-A1BF787D5897}" dt="2022-09-12T08:52:00.055" v="9833" actId="1076"/>
          <ac:picMkLst>
            <pc:docMk/>
            <pc:sldMk cId="4127874286" sldId="304"/>
            <ac:picMk id="5" creationId="{5E9F0E4E-36D5-E68E-5B9A-2AFD5474543B}"/>
          </ac:picMkLst>
        </pc:picChg>
        <pc:picChg chg="add mod">
          <ac:chgData name="James Hutchinson [jch233]" userId="0033b875-5cc3-4737-952c-3a06bb8a58cf" providerId="ADAL" clId="{0A0D2418-BC2C-411F-B66C-A1BF787D5897}" dt="2022-09-12T08:51:57.790" v="9832" actId="1076"/>
          <ac:picMkLst>
            <pc:docMk/>
            <pc:sldMk cId="4127874286" sldId="304"/>
            <ac:picMk id="7" creationId="{0CC760B1-B7E4-A90C-22ED-5C59EFA1AF7B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2:58.294" v="9888" actId="1076"/>
        <pc:sldMkLst>
          <pc:docMk/>
          <pc:sldMk cId="2283614738" sldId="305"/>
        </pc:sldMkLst>
        <pc:spChg chg="add mod">
          <ac:chgData name="James Hutchinson [jch233]" userId="0033b875-5cc3-4737-952c-3a06bb8a58cf" providerId="ADAL" clId="{0A0D2418-BC2C-411F-B66C-A1BF787D5897}" dt="2022-09-12T08:52:58.294" v="9888" actId="1076"/>
          <ac:spMkLst>
            <pc:docMk/>
            <pc:sldMk cId="2283614738" sldId="305"/>
            <ac:spMk id="6" creationId="{C7E99C73-04B5-F827-8E07-BF1F291821E4}"/>
          </ac:spMkLst>
        </pc:spChg>
        <pc:picChg chg="add mod">
          <ac:chgData name="James Hutchinson [jch233]" userId="0033b875-5cc3-4737-952c-3a06bb8a58cf" providerId="ADAL" clId="{0A0D2418-BC2C-411F-B66C-A1BF787D5897}" dt="2022-09-12T08:52:27.322" v="9860" actId="1076"/>
          <ac:picMkLst>
            <pc:docMk/>
            <pc:sldMk cId="2283614738" sldId="305"/>
            <ac:picMk id="3" creationId="{003C688F-291F-0227-8A0E-9E4C8C9B9A0C}"/>
          </ac:picMkLst>
        </pc:picChg>
        <pc:picChg chg="add mod">
          <ac:chgData name="James Hutchinson [jch233]" userId="0033b875-5cc3-4737-952c-3a06bb8a58cf" providerId="ADAL" clId="{0A0D2418-BC2C-411F-B66C-A1BF787D5897}" dt="2022-09-12T08:52:33.209" v="9862" actId="1076"/>
          <ac:picMkLst>
            <pc:docMk/>
            <pc:sldMk cId="2283614738" sldId="305"/>
            <ac:picMk id="5" creationId="{E1EB4C47-03B4-0DB3-D7AB-C44924A0F2B8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6:28.570" v="9951" actId="20577"/>
        <pc:sldMkLst>
          <pc:docMk/>
          <pc:sldMk cId="8986824" sldId="306"/>
        </pc:sldMkLst>
        <pc:spChg chg="add mod">
          <ac:chgData name="James Hutchinson [jch233]" userId="0033b875-5cc3-4737-952c-3a06bb8a58cf" providerId="ADAL" clId="{0A0D2418-BC2C-411F-B66C-A1BF787D5897}" dt="2022-09-12T08:56:28.570" v="9951" actId="20577"/>
          <ac:spMkLst>
            <pc:docMk/>
            <pc:sldMk cId="8986824" sldId="306"/>
            <ac:spMk id="6" creationId="{ABB6AA15-D61B-1256-AC59-8417DB6FDC18}"/>
          </ac:spMkLst>
        </pc:spChg>
        <pc:picChg chg="add mod">
          <ac:chgData name="James Hutchinson [jch233]" userId="0033b875-5cc3-4737-952c-3a06bb8a58cf" providerId="ADAL" clId="{0A0D2418-BC2C-411F-B66C-A1BF787D5897}" dt="2022-09-12T08:54:45.703" v="9917" actId="14100"/>
          <ac:picMkLst>
            <pc:docMk/>
            <pc:sldMk cId="8986824" sldId="306"/>
            <ac:picMk id="3" creationId="{BB2A3F6F-4541-7BFA-28AB-856579F0F518}"/>
          </ac:picMkLst>
        </pc:picChg>
        <pc:picChg chg="add mod">
          <ac:chgData name="James Hutchinson [jch233]" userId="0033b875-5cc3-4737-952c-3a06bb8a58cf" providerId="ADAL" clId="{0A0D2418-BC2C-411F-B66C-A1BF787D5897}" dt="2022-09-12T08:55:59.345" v="9920" actId="14100"/>
          <ac:picMkLst>
            <pc:docMk/>
            <pc:sldMk cId="8986824" sldId="306"/>
            <ac:picMk id="5" creationId="{879EA1DA-6B86-917C-F4BB-F39D2E10F80C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12T08:57:33.088" v="9963" actId="207"/>
        <pc:sldMkLst>
          <pc:docMk/>
          <pc:sldMk cId="2695931271" sldId="307"/>
        </pc:sldMkLst>
        <pc:spChg chg="mod">
          <ac:chgData name="James Hutchinson [jch233]" userId="0033b875-5cc3-4737-952c-3a06bb8a58cf" providerId="ADAL" clId="{0A0D2418-BC2C-411F-B66C-A1BF787D5897}" dt="2022-09-12T08:57:33.088" v="9963" actId="207"/>
          <ac:spMkLst>
            <pc:docMk/>
            <pc:sldMk cId="2695931271" sldId="307"/>
            <ac:spMk id="2" creationId="{39B90DEC-3B6D-DC78-F46B-64A05D69204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29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54,'0'-1,"0"0,1 0,-1 0,0 0,1 0,-1 1,1-1,-1 0,1 0,-1 0,1 0,0 1,-1-1,1 0,0 1,0-1,0 1,-1-1,1 1,0-1,0 1,0-1,0 1,0 0,0-1,0 1,1 0,31-5,-29 4,176-1,-19 1,-76-12,-57 8,45-3,243 8,-293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32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0,'30'2,"-1"2,1 0,-1 2,56 19,-55-15,0-1,0-1,1-2,43 3,13-11,-55 1,-1 1,0 1,53 8,-47-2,-1-2,1-1,38-2,-52-3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12/09/2022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Forms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748512"/>
            <a:ext cx="12192000" cy="110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35049" y="1662308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7" y="5891836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973571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265862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706941" y="2498779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840565" y="2891439"/>
            <a:ext cx="1694374" cy="1413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840563" y="2901970"/>
            <a:ext cx="1694376" cy="138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840563" y="2950534"/>
            <a:ext cx="1694376" cy="1370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867381" y="4369201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3203791" y="2950534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3178733" y="3454109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3165271" y="3930593"/>
            <a:ext cx="1424090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978722" y="5364982"/>
            <a:ext cx="951441" cy="30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2035908" y="5353529"/>
            <a:ext cx="951441" cy="33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0D05E-52FA-EC08-E3A7-F1C5E22B4801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FE0E3-F170-1B9F-FA49-06C1179F4087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5ACC-E072-8962-E0C4-034EC4D1C65D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4FD0D-BFCC-0B48-F657-9A6F72ECF9F7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521218-EF56-0BB4-39F6-C5C7198311E4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A7A7F-CB5F-759F-FADD-F7B4210E91E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22ECA-E326-0DDD-A9F6-1E56DC8EDF98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57FD0-4171-7232-92B2-0BD55F8F42D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287D0-70BB-163F-B146-B65D3722F19A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C7690-9622-CE1A-4CA8-F9D6C056660D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05073-ADFC-5266-53A5-B8C591C671F0}"/>
              </a:ext>
            </a:extLst>
          </p:cNvPr>
          <p:cNvSpPr txBox="1"/>
          <p:nvPr/>
        </p:nvSpPr>
        <p:spPr>
          <a:xfrm>
            <a:off x="7095815" y="187530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7E0A9F-36EF-37D2-BE6A-39BEC6224357}"/>
              </a:ext>
            </a:extLst>
          </p:cNvPr>
          <p:cNvSpPr/>
          <p:nvPr/>
        </p:nvSpPr>
        <p:spPr>
          <a:xfrm>
            <a:off x="1750173" y="1629598"/>
            <a:ext cx="1992747" cy="791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CA807-49A0-48E5-3C6D-E19D268443EA}"/>
              </a:ext>
            </a:extLst>
          </p:cNvPr>
          <p:cNvCxnSpPr>
            <a:cxnSpLocks/>
          </p:cNvCxnSpPr>
          <p:nvPr/>
        </p:nvCxnSpPr>
        <p:spPr>
          <a:xfrm>
            <a:off x="1755985" y="1618433"/>
            <a:ext cx="1967478" cy="787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E77C8F-8012-CA0B-405C-B817DA0A681A}"/>
              </a:ext>
            </a:extLst>
          </p:cNvPr>
          <p:cNvCxnSpPr>
            <a:cxnSpLocks/>
          </p:cNvCxnSpPr>
          <p:nvPr/>
        </p:nvCxnSpPr>
        <p:spPr>
          <a:xfrm flipV="1">
            <a:off x="1762868" y="1660387"/>
            <a:ext cx="1960595" cy="72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03D79F-A7CE-06BD-E2C8-9C9952D1CF4E}"/>
              </a:ext>
            </a:extLst>
          </p:cNvPr>
          <p:cNvSpPr txBox="1"/>
          <p:nvPr/>
        </p:nvSpPr>
        <p:spPr>
          <a:xfrm>
            <a:off x="2295614" y="1631962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18289" y="159290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Activity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302692" y="2045652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59683" y="1644735"/>
            <a:ext cx="2729369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 /bought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81934" y="2104440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1536290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5910010" y="224723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/seller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534154" y="2238915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4580087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3142968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81934" y="276542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1536290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5910010" y="290821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534154" y="2899900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4580087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3142968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81934" y="344661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1536290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5910010" y="358940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534154" y="358108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4580087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3142968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81934" y="412779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1536290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5910010" y="427058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534154" y="426227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4580087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3142968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381933" y="48079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1536289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5910009" y="49507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534153" y="49424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4580086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3142967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5983402" y="1787366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9542-BFCD-8726-C1C5-3C4A7BD425BA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08D8D-C3E2-643A-0481-32D33229ECE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56C0-5647-9876-F80E-EBC62A0FDA1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2331F-6E37-38E6-846B-9C61CB50F108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24F64-B95E-8692-C2F9-A59E8B4FB66C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B308A-10C9-1FE7-01EE-5F3E48D97CC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BAD40-2CBE-E61A-2B22-68FC509FF29F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8D63C-AC9E-E330-4120-A91BC7DE059C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17FA2-A45A-F515-2996-D5937A52A071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B20DD-7330-4BAD-603C-FCD7167DE0CE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39733-F010-E08A-C5EA-4334EC09DC48}"/>
              </a:ext>
            </a:extLst>
          </p:cNvPr>
          <p:cNvSpPr txBox="1"/>
          <p:nvPr/>
        </p:nvSpPr>
        <p:spPr>
          <a:xfrm>
            <a:off x="7211762" y="1826007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97996" y="1606506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5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Cart / Checkout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57012" y="2056396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14003" y="1655479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36254" y="2115184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519060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4892780" y="225797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3562857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2125738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36254" y="277616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519060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4892780" y="291896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3562857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2125738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36254" y="345735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519060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4892780" y="360014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3562857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2125738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36254" y="413854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519060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4892780" y="428133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3562857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2125738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7278433" y="3017294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2142405" y="4963172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4055597" y="502852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294791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926099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3603594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4269934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121897" y="4997943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64953" y="5168023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36FDCB-B338-FD7B-B39C-6D85788D8D81}"/>
              </a:ext>
            </a:extLst>
          </p:cNvPr>
          <p:cNvSpPr txBox="1"/>
          <p:nvPr/>
        </p:nvSpPr>
        <p:spPr>
          <a:xfrm>
            <a:off x="7399528" y="191789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BD9DB-5AAA-7781-7FA0-8932E6889480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AC17F-B4FC-C5C9-D334-1739A870E393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00F6D-BB4E-7116-6834-6EEDF693B82A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3F109-A365-CBD8-14A1-6D435F548B5D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20059-1B0A-26FA-2A00-27F0FBE530D5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6CE7E-198C-963F-6019-75540344DB3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58652-A024-A93A-7E20-61396D9B30C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4AE7C-600E-12A5-014E-1483FC263CEF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9EBA-73CE-6922-444F-5BBC0D1A932D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3BC5E7-98AE-198E-49A2-8F687381E47F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3907789" y="0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2864072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2589-B913-B037-92BD-EE1D7FA874C3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8764-4BE2-640B-EC73-06A40D702007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Search listings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search for ‘apples’ on listing page 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And there is listings for ‘apples’</a:t>
            </a:r>
          </a:p>
          <a:p>
            <a:pPr marL="0" indent="0">
              <a:buNone/>
            </a:pPr>
            <a:r>
              <a:rPr lang="en-NZ" sz="2000" dirty="0"/>
              <a:t>When I type ‘apples’ in the search input </a:t>
            </a:r>
          </a:p>
          <a:p>
            <a:pPr marL="0" indent="0"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None/>
            </a:pPr>
            <a:r>
              <a:rPr lang="en-NZ" sz="2000" dirty="0"/>
              <a:t>Then all the listings with ‘apples’ in the category name or description should be displayed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search for ‘cauliflower’ on listing page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there is no listing for ‘cauliflower’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type ‘cauliflower’ in the search input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there will be no listings shown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a message will </a:t>
            </a:r>
            <a:r>
              <a:rPr lang="en-NZ" sz="2000" dirty="0" err="1"/>
              <a:t>promp</a:t>
            </a:r>
            <a:r>
              <a:rPr lang="en-NZ" sz="2000" dirty="0"/>
              <a:t> stating ‘No Results Found’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listings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 listing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 listing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view listings for all my sellers accounts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have 3 highly active sellers that create listings regularly 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click on listings link </a:t>
            </a:r>
          </a:p>
          <a:p>
            <a:pPr marL="0" indent="0">
              <a:buNone/>
            </a:pPr>
            <a:r>
              <a:rPr lang="en-NZ" sz="2000" dirty="0"/>
              <a:t>Then I can view all the listings my sellers have made</a:t>
            </a:r>
          </a:p>
          <a:p>
            <a:pPr marL="0" indent="0">
              <a:buNone/>
            </a:pPr>
            <a:r>
              <a:rPr lang="en-NZ" sz="2000" dirty="0"/>
              <a:t>And I can filter between sellers.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have no sellers linked to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click on listings 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 page is blank because </a:t>
            </a:r>
            <a:r>
              <a:rPr lang="en-NZ" sz="2000" dirty="0" err="1"/>
              <a:t>i</a:t>
            </a:r>
            <a:r>
              <a:rPr lang="en-NZ" sz="2000" dirty="0"/>
              <a:t> have no sellers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</a:t>
            </a:r>
            <a:r>
              <a:rPr lang="en-NZ" sz="2000"/>
              <a:t>no listings</a:t>
            </a:r>
            <a:endParaRPr lang="en-NZ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5850-68B0-01B9-4A89-D4B4CCE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Database Creation and Queries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2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6E82F-7123-4CC4-1C13-3F819BFD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8" y="224444"/>
            <a:ext cx="3202985" cy="2287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6951-3D08-F21D-A706-BC32A05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0" y="2583295"/>
            <a:ext cx="4027291" cy="263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D91F8-FC72-5C2F-69E5-8BA786C9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8" y="5374120"/>
            <a:ext cx="32956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032D6-D18A-F107-FE8A-47285F20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224444"/>
            <a:ext cx="4122882" cy="24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9BFBE-264A-AA91-93B3-749B6A9C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700" y="2946369"/>
            <a:ext cx="3829050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8F2AB-B268-85CE-6DFD-FD013532F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700" y="4533806"/>
            <a:ext cx="4333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55457-982C-309E-F54F-EC922067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681752"/>
            <a:ext cx="1094326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24ED5-6EF1-977F-4314-5F09FC87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693183"/>
            <a:ext cx="1097375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42A59-C38A-7FC5-7024-28F0435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2" y="832203"/>
            <a:ext cx="998306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40020-E8C1-761B-F9F0-6F966A34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571252"/>
            <a:ext cx="8710415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9889D-667C-8970-F3FA-6A7C168D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1497184"/>
            <a:ext cx="916765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83A30-7731-3F85-9972-E57658DA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1466680"/>
            <a:ext cx="483911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942B39-B36D-91A1-B919-40FA50AB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88" y="1482025"/>
            <a:ext cx="7834039" cy="1493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4A98B-44A7-A958-EFB4-796C9022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7" y="3429000"/>
            <a:ext cx="7635902" cy="259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E11A9-2128-7B8C-1456-8F4A4B92E12E}"/>
              </a:ext>
            </a:extLst>
          </p:cNvPr>
          <p:cNvSpPr txBox="1"/>
          <p:nvPr/>
        </p:nvSpPr>
        <p:spPr>
          <a:xfrm>
            <a:off x="1971675" y="381000"/>
            <a:ext cx="726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QUERIES – Insert / update query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14:cNvPr>
              <p14:cNvContentPartPr/>
              <p14:nvPr/>
            </p14:nvContentPartPr>
            <p14:xfrm>
              <a:off x="7001100" y="2466525"/>
              <a:ext cx="332640" cy="1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00" y="2358885"/>
                <a:ext cx="440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14:cNvPr>
              <p14:cNvContentPartPr/>
              <p14:nvPr/>
            </p14:nvContentPartPr>
            <p14:xfrm>
              <a:off x="7038900" y="5333925"/>
              <a:ext cx="313920" cy="38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900" y="5225925"/>
                <a:ext cx="42156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8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in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Sign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1C3F2-6364-E051-9585-50F4B2D7C97E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785B8-927E-CD8D-1FC1-CF39A333F93C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C2DD2-9A3D-D648-65D7-2EC1CE47E01C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9C50B-41A7-7BF3-B1AD-344B2B70B87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A5E1-0E8D-EC94-EC03-FF78A0B6F581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259FCC-DF14-9121-0B6C-F984243D414E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81CD42-1AFB-0B77-BF3A-CBD63C0BBE62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D72F09-E12A-63E0-D0B0-097C36CCECE3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A6BD91-2683-E321-C0CE-F28D43903DB6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53F8B6-DF37-84CB-9151-30480D6FCC3F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65C80B-0E62-6E08-EB2A-C267151DA4F6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5E9F0-2A63-2242-7332-29038F53B29C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906ACC-39B6-344D-5385-710F5552A7B8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33A740-7B67-6763-2117-BF6E4EE5AC3C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0A7C26-7F99-892D-57F1-B1FC257971A9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31C08-1A7B-87DB-8427-C11CA17CC093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1C06B-CED1-6145-2588-D25728F39DE5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751ACF-2018-27A1-1F8F-09392F2D9C84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</p:spTree>
    <p:extLst>
      <p:ext uri="{BB962C8B-B14F-4D97-AF65-F5344CB8AC3E}">
        <p14:creationId xmlns:p14="http://schemas.microsoft.com/office/powerpoint/2010/main" val="359680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29308-C316-A8F9-4352-552BBC1C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98" y="2296180"/>
            <a:ext cx="6116300" cy="2324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29C3E-3BDE-BCFE-4901-894DD52F6416}"/>
              </a:ext>
            </a:extLst>
          </p:cNvPr>
          <p:cNvSpPr txBox="1"/>
          <p:nvPr/>
        </p:nvSpPr>
        <p:spPr>
          <a:xfrm>
            <a:off x="3348036" y="54515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Simple Query</a:t>
            </a:r>
          </a:p>
        </p:txBody>
      </p:sp>
    </p:spTree>
    <p:extLst>
      <p:ext uri="{BB962C8B-B14F-4D97-AF65-F5344CB8AC3E}">
        <p14:creationId xmlns:p14="http://schemas.microsoft.com/office/powerpoint/2010/main" val="191328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68B6E-849D-E4BF-AFC8-BF0DD9F3F4ED}"/>
              </a:ext>
            </a:extLst>
          </p:cNvPr>
          <p:cNvSpPr txBox="1"/>
          <p:nvPr/>
        </p:nvSpPr>
        <p:spPr>
          <a:xfrm>
            <a:off x="3271836" y="56420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Complex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FB05C-795D-F546-141B-2928EEF0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7" y="1487569"/>
            <a:ext cx="9853818" cy="50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(Buyer)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65703-FB23-5D4A-4F03-7A226AD1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1649576"/>
            <a:ext cx="569263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(Seller)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93A3-3DB1-E308-4D45-783558B1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721972"/>
            <a:ext cx="568501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1914525" y="402282"/>
            <a:ext cx="85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(Business 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BC017-8286-BEA1-A2B6-7161348D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48" y="1420928"/>
            <a:ext cx="684335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342900" algn="l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Mock HTML / Forms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342900" y="239077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index.html</a:t>
            </a:r>
          </a:p>
          <a:p>
            <a:r>
              <a:rPr lang="en-NZ" dirty="0"/>
              <a:t>(HOME PAGE)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B073A-16B7-E5A9-0DD2-302307EA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86" y="-12001"/>
            <a:ext cx="8481483" cy="68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0" y="2114550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allListings.html</a:t>
            </a:r>
          </a:p>
          <a:p>
            <a:r>
              <a:rPr lang="en-NZ" dirty="0"/>
              <a:t>(All listings - seller 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F5BDB-0715-290C-8ADF-8ED7A52D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0" y="0"/>
            <a:ext cx="102636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257175" y="2162175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listing.html</a:t>
            </a:r>
          </a:p>
          <a:p>
            <a:r>
              <a:rPr lang="en-NZ" dirty="0"/>
              <a:t>(single listing - seller 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A6ADF-2E74-C41A-5CF1-A998B628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4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991E8-B77D-4248-6106-851BFC06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3" y="411218"/>
            <a:ext cx="4778154" cy="603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909E6-2B6F-CC1C-6D94-9C17E9C6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7" y="1779165"/>
            <a:ext cx="6348010" cy="24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1A1ED-3E87-17B4-963A-3CD04D6EF0A6}"/>
              </a:ext>
            </a:extLst>
          </p:cNvPr>
          <p:cNvSpPr txBox="1"/>
          <p:nvPr/>
        </p:nvSpPr>
        <p:spPr>
          <a:xfrm>
            <a:off x="6200775" y="323850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Sign in form</a:t>
            </a:r>
          </a:p>
        </p:txBody>
      </p:sp>
    </p:spTree>
    <p:extLst>
      <p:ext uri="{BB962C8B-B14F-4D97-AF65-F5344CB8AC3E}">
        <p14:creationId xmlns:p14="http://schemas.microsoft.com/office/powerpoint/2010/main" val="39820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16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372995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69431" y="450554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375027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375446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370781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371823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0178" y="450376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09894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11926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12345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07680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08722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1630" y="491254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F0E4E-36D5-E68E-5B9A-2AFD5474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04" y="942975"/>
            <a:ext cx="6027942" cy="525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760B1-B7E4-A90C-22ED-5C59EFA1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4" y="942975"/>
            <a:ext cx="4557819" cy="591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55679D-A268-8F5E-1EB4-1C3F780D393D}"/>
              </a:ext>
            </a:extLst>
          </p:cNvPr>
          <p:cNvSpPr txBox="1"/>
          <p:nvPr/>
        </p:nvSpPr>
        <p:spPr>
          <a:xfrm>
            <a:off x="3695700" y="195104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Buyer / Seller sign up form</a:t>
            </a:r>
          </a:p>
        </p:txBody>
      </p:sp>
    </p:spTree>
    <p:extLst>
      <p:ext uri="{BB962C8B-B14F-4D97-AF65-F5344CB8AC3E}">
        <p14:creationId xmlns:p14="http://schemas.microsoft.com/office/powerpoint/2010/main" val="41278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C688F-291F-0227-8A0E-9E4C8C9B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4" y="763627"/>
            <a:ext cx="4502019" cy="6094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B4C47-03B4-0DB3-D7AB-C44924A0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35" y="763627"/>
            <a:ext cx="6200056" cy="6094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99C73-04B5-F827-8E07-BF1F291821E4}"/>
              </a:ext>
            </a:extLst>
          </p:cNvPr>
          <p:cNvSpPr txBox="1"/>
          <p:nvPr/>
        </p:nvSpPr>
        <p:spPr>
          <a:xfrm>
            <a:off x="4038599" y="147479"/>
            <a:ext cx="5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Business admin sign up form</a:t>
            </a:r>
          </a:p>
        </p:txBody>
      </p:sp>
    </p:spTree>
    <p:extLst>
      <p:ext uri="{BB962C8B-B14F-4D97-AF65-F5344CB8AC3E}">
        <p14:creationId xmlns:p14="http://schemas.microsoft.com/office/powerpoint/2010/main" val="2283614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A3F6F-4541-7BFA-28AB-856579F0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" y="838200"/>
            <a:ext cx="4473495" cy="601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EA1DA-6B86-917C-F4BB-F39D2E10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34" y="813164"/>
            <a:ext cx="5665742" cy="604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6AA15-D61B-1256-AC59-8417DB6FDC18}"/>
              </a:ext>
            </a:extLst>
          </p:cNvPr>
          <p:cNvSpPr txBox="1"/>
          <p:nvPr/>
        </p:nvSpPr>
        <p:spPr>
          <a:xfrm>
            <a:off x="4067175" y="142875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New / Edit listing form</a:t>
            </a:r>
          </a:p>
        </p:txBody>
      </p:sp>
    </p:spTree>
    <p:extLst>
      <p:ext uri="{BB962C8B-B14F-4D97-AF65-F5344CB8AC3E}">
        <p14:creationId xmlns:p14="http://schemas.microsoft.com/office/powerpoint/2010/main" val="89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4587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42487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4790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4832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4365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4470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42309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8277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8480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8522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8055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8160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9690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add new or edit listing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Template </a:t>
            </a:r>
            <a:br>
              <a:rPr lang="en-NZ" sz="5400" dirty="0"/>
            </a:br>
            <a:endParaRPr lang="en-NZ" sz="5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86211" y="159583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726365" y="11364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home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10112827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673533" y="3137769"/>
            <a:ext cx="618446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673533" y="3144191"/>
            <a:ext cx="6184467" cy="2052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695378" y="3156811"/>
            <a:ext cx="6131522" cy="202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302693" y="1650410"/>
            <a:ext cx="6676606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Reasons you should make an account with agora trading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4810D-E8A2-D2B5-C278-597510372DB3}"/>
              </a:ext>
            </a:extLst>
          </p:cNvPr>
          <p:cNvSpPr/>
          <p:nvPr/>
        </p:nvSpPr>
        <p:spPr>
          <a:xfrm>
            <a:off x="11048221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C18C-E3A7-40C8-A571-699829CFA5CC}"/>
              </a:ext>
            </a:extLst>
          </p:cNvPr>
          <p:cNvSpPr txBox="1"/>
          <p:nvPr/>
        </p:nvSpPr>
        <p:spPr>
          <a:xfrm>
            <a:off x="11048222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298B-D889-41AD-BFDA-9B0B33D3CD56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FC9A5-7ACD-A690-5BA2-A6C3B9AE2EB2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C48FB-B778-E025-E8A2-8453E681A987}"/>
              </a:ext>
            </a:extLst>
          </p:cNvPr>
          <p:cNvSpPr txBox="1"/>
          <p:nvPr/>
        </p:nvSpPr>
        <p:spPr>
          <a:xfrm>
            <a:off x="7092182" y="1775590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B3E36-75D0-58C1-EF22-E0EA5C5B89D1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DC3CD-E1D0-F0A4-EAD1-144C0447DBB8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883D-5F06-3A48-5058-5CEFA30C9862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E66BF-CDD3-79E7-73A1-F0B77E20E385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Some more info about why you should 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3EA68-0E49-F297-EA05-FC173582F8E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Get Started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72EE-A630-7DD6-F74E-62510CCE887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65356" y="1623892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340811" y="2196974"/>
            <a:ext cx="6649269" cy="15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492448" y="2631479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492448" y="2631479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479783" y="2649494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517355" y="2272558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048851" y="2713170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057001" y="3101074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261599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2082788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3908514" y="1713507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5767699" y="2742814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1D93D-6F3E-CE4D-36E3-48D7FB25DD5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01C6-E6CC-1422-D396-D582665946AA}"/>
              </a:ext>
            </a:extLst>
          </p:cNvPr>
          <p:cNvSpPr txBox="1"/>
          <p:nvPr/>
        </p:nvSpPr>
        <p:spPr>
          <a:xfrm>
            <a:off x="2027025" y="3489194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6C91-BF75-F0F7-7EBD-73CF52737944}"/>
              </a:ext>
            </a:extLst>
          </p:cNvPr>
          <p:cNvSpPr/>
          <p:nvPr/>
        </p:nvSpPr>
        <p:spPr>
          <a:xfrm>
            <a:off x="346329" y="3853275"/>
            <a:ext cx="6643751" cy="1541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5C09F-2DA3-FC21-278C-282C49737581}"/>
              </a:ext>
            </a:extLst>
          </p:cNvPr>
          <p:cNvSpPr/>
          <p:nvPr/>
        </p:nvSpPr>
        <p:spPr>
          <a:xfrm>
            <a:off x="536085" y="4236991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8F71A-41FE-CD03-8D19-AF75AEF07303}"/>
              </a:ext>
            </a:extLst>
          </p:cNvPr>
          <p:cNvCxnSpPr>
            <a:cxnSpLocks/>
          </p:cNvCxnSpPr>
          <p:nvPr/>
        </p:nvCxnSpPr>
        <p:spPr>
          <a:xfrm>
            <a:off x="536085" y="4236991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69309-5012-B982-2D80-399AE279D2A1}"/>
              </a:ext>
            </a:extLst>
          </p:cNvPr>
          <p:cNvCxnSpPr>
            <a:cxnSpLocks/>
          </p:cNvCxnSpPr>
          <p:nvPr/>
        </p:nvCxnSpPr>
        <p:spPr>
          <a:xfrm flipH="1">
            <a:off x="523420" y="4255006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3F40-7792-6BBF-8784-47132DEC664D}"/>
              </a:ext>
            </a:extLst>
          </p:cNvPr>
          <p:cNvSpPr txBox="1"/>
          <p:nvPr/>
        </p:nvSpPr>
        <p:spPr>
          <a:xfrm>
            <a:off x="517355" y="3915641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4CFF7-0E86-1E14-5F71-46043DEA212F}"/>
              </a:ext>
            </a:extLst>
          </p:cNvPr>
          <p:cNvSpPr txBox="1"/>
          <p:nvPr/>
        </p:nvSpPr>
        <p:spPr>
          <a:xfrm>
            <a:off x="2092488" y="4302741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83F78-A3E2-1978-71F4-478EA0B98DA6}"/>
              </a:ext>
            </a:extLst>
          </p:cNvPr>
          <p:cNvSpPr txBox="1"/>
          <p:nvPr/>
        </p:nvSpPr>
        <p:spPr>
          <a:xfrm>
            <a:off x="2082788" y="4705830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A1F99-EA9B-4DA8-9F57-582A7BC6A099}"/>
              </a:ext>
            </a:extLst>
          </p:cNvPr>
          <p:cNvSpPr txBox="1"/>
          <p:nvPr/>
        </p:nvSpPr>
        <p:spPr>
          <a:xfrm>
            <a:off x="5811336" y="4348326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5C47E-7458-46CD-9233-B12631ECC6F6}"/>
              </a:ext>
            </a:extLst>
          </p:cNvPr>
          <p:cNvSpPr txBox="1"/>
          <p:nvPr/>
        </p:nvSpPr>
        <p:spPr>
          <a:xfrm>
            <a:off x="2070662" y="5094706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D8B45-4EA7-7811-BB0B-DB00971E623C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A3AC14-969A-9249-F2B3-92DCAD40B03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5B587-4D62-92C5-D380-7E2405E1D0AB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948D1-229A-5DF5-2838-B7E67ECB5C36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2FADB0-C8D6-F204-2006-100EA101EE0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89AB4-C47C-69A2-1C33-3E48678BF9D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218C44-82BD-978C-C9C2-5B9BE66D43C7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8191-5627-9350-37BF-999656E2F40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6B2F50-4B61-0941-6203-C7DE46C922FC}"/>
              </a:ext>
            </a:extLst>
          </p:cNvPr>
          <p:cNvSpPr txBox="1"/>
          <p:nvPr/>
        </p:nvSpPr>
        <p:spPr>
          <a:xfrm>
            <a:off x="7092182" y="1796718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90C8ED-78BA-FBF8-BDF3-75770E2EA254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7BFDF-E6CB-39D4-CC2A-91264F4C959A}"/>
              </a:ext>
            </a:extLst>
          </p:cNvPr>
          <p:cNvSpPr txBox="1"/>
          <p:nvPr/>
        </p:nvSpPr>
        <p:spPr>
          <a:xfrm>
            <a:off x="6895087" y="281594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DAE2E0-6F0A-225E-3B91-6315CDF6E5DD}"/>
              </a:ext>
            </a:extLst>
          </p:cNvPr>
          <p:cNvSpPr/>
          <p:nvPr/>
        </p:nvSpPr>
        <p:spPr>
          <a:xfrm>
            <a:off x="94893" y="2110967"/>
            <a:ext cx="7657859" cy="336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1375</Words>
  <Application>Microsoft Office PowerPoint</Application>
  <PresentationFormat>Widescreen</PresentationFormat>
  <Paragraphs>386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Verdana</vt:lpstr>
      <vt:lpstr>Office Theme</vt:lpstr>
      <vt:lpstr>Agora Trading  E-commerce Portal</vt:lpstr>
      <vt:lpstr>Wire Frame  Forms</vt:lpstr>
      <vt:lpstr>PowerPoint Presentation</vt:lpstr>
      <vt:lpstr>PowerPoint Presentation</vt:lpstr>
      <vt:lpstr>PowerPoint Presentation</vt:lpstr>
      <vt:lpstr>PowerPoint Presentation</vt:lpstr>
      <vt:lpstr>Wire frame Template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Behat Features </vt:lpstr>
      <vt:lpstr>User – Buyer  Feature: As a buyer I should be able to Search listings</vt:lpstr>
      <vt:lpstr>User – Seller Feature: As a seller I should be able to add listings to my account to sell </vt:lpstr>
      <vt:lpstr>User – Business Admin Feature: As a Business Admin I should be able to view listings for all my sellers accounts</vt:lpstr>
      <vt:lpstr>Entity Relationship Diagram</vt:lpstr>
      <vt:lpstr>PowerPoint Presentation</vt:lpstr>
      <vt:lpstr>PowerPoint Presentation</vt:lpstr>
      <vt:lpstr>Database Creation and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HTML /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2022-09-12T08:57:39Z</dcterms:modified>
</cp:coreProperties>
</file>