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diagrams/quickStyle1.xml" ContentType="application/vnd.openxmlformats-officedocument.drawingml.diagramStyl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Default Extension="xlsx" ContentType="application/vnd.openxmlformats-officedocument.spreadsheetml.sheet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854" r:id="rId1"/>
  </p:sldMasterIdLst>
  <p:notesMasterIdLst>
    <p:notesMasterId r:id="rId37"/>
  </p:notesMasterIdLst>
  <p:handoutMasterIdLst>
    <p:handoutMasterId r:id="rId38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81" r:id="rId20"/>
    <p:sldId id="276" r:id="rId21"/>
    <p:sldId id="277" r:id="rId22"/>
    <p:sldId id="279" r:id="rId23"/>
    <p:sldId id="280" r:id="rId24"/>
    <p:sldId id="283" r:id="rId25"/>
    <p:sldId id="282" r:id="rId26"/>
    <p:sldId id="284" r:id="rId27"/>
    <p:sldId id="285" r:id="rId28"/>
    <p:sldId id="293" r:id="rId29"/>
    <p:sldId id="286" r:id="rId30"/>
    <p:sldId id="288" r:id="rId31"/>
    <p:sldId id="287" r:id="rId32"/>
    <p:sldId id="289" r:id="rId33"/>
    <p:sldId id="292" r:id="rId34"/>
    <p:sldId id="290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8886" autoAdjust="0"/>
    <p:restoredTop sz="98708" autoAdjust="0"/>
  </p:normalViewPr>
  <p:slideViewPr>
    <p:cSldViewPr snapToObjects="1">
      <p:cViewPr varScale="1">
        <p:scale>
          <a:sx n="187" d="100"/>
          <a:sy n="187" d="100"/>
        </p:scale>
        <p:origin x="-120" y="-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-261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http://shootout.alioth.debian.org/u64q/benchmark.php?test=all&amp;lang=all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C++</c:v>
                </c:pt>
                <c:pt idx="1">
                  <c:v>Java</c:v>
                </c:pt>
                <c:pt idx="2">
                  <c:v>C#</c:v>
                </c:pt>
                <c:pt idx="3">
                  <c:v>Erlang</c:v>
                </c:pt>
                <c:pt idx="4">
                  <c:v>Python</c:v>
                </c:pt>
                <c:pt idx="5">
                  <c:v>Perl</c:v>
                </c:pt>
                <c:pt idx="6">
                  <c:v>PHP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1.0</c:v>
                </c:pt>
                <c:pt idx="1">
                  <c:v>1.5</c:v>
                </c:pt>
                <c:pt idx="2">
                  <c:v>2.9</c:v>
                </c:pt>
                <c:pt idx="3">
                  <c:v>5.8</c:v>
                </c:pt>
                <c:pt idx="4">
                  <c:v>21.0</c:v>
                </c:pt>
                <c:pt idx="5">
                  <c:v>38.0</c:v>
                </c:pt>
                <c:pt idx="6">
                  <c:v>39.0</c:v>
                </c:pt>
              </c:numCache>
            </c:numRef>
          </c:val>
        </c:ser>
        <c:overlap val="100"/>
        <c:axId val="624586072"/>
        <c:axId val="624572856"/>
      </c:barChart>
      <c:catAx>
        <c:axId val="624586072"/>
        <c:scaling>
          <c:orientation val="minMax"/>
        </c:scaling>
        <c:axPos val="b"/>
        <c:tickLblPos val="nextTo"/>
        <c:crossAx val="624572856"/>
        <c:crosses val="autoZero"/>
        <c:auto val="1"/>
        <c:lblAlgn val="ctr"/>
        <c:lblOffset val="100"/>
      </c:catAx>
      <c:valAx>
        <c:axId val="624572856"/>
        <c:scaling>
          <c:orientation val="minMax"/>
        </c:scaling>
        <c:axPos val="l"/>
        <c:majorGridlines/>
        <c:numFmt formatCode="General" sourceLinked="1"/>
        <c:tickLblPos val="nextTo"/>
        <c:crossAx val="6245860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2F75D-C963-814A-8181-3BC65BBFCCE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54024B-4E09-E54C-B43A-DC1D07050437}">
      <dgm:prSet phldrT="[Text]"/>
      <dgm:spPr/>
      <dgm:t>
        <a:bodyPr/>
        <a:lstStyle/>
        <a:p>
          <a:r>
            <a:rPr lang="en-US" b="1" dirty="0"/>
            <a:t>Variant</a:t>
          </a:r>
        </a:p>
      </dgm:t>
    </dgm:pt>
    <dgm:pt modelId="{C94F99BB-5B38-9D48-A764-E64BA91866C5}" type="parTrans" cxnId="{5115E18D-C31D-D442-B9D8-C8657E468C3E}">
      <dgm:prSet/>
      <dgm:spPr/>
      <dgm:t>
        <a:bodyPr/>
        <a:lstStyle/>
        <a:p>
          <a:endParaRPr lang="en-US"/>
        </a:p>
      </dgm:t>
    </dgm:pt>
    <dgm:pt modelId="{E4C34010-E0D5-C14A-B240-29CC5F6C16C1}" type="sibTrans" cxnId="{5115E18D-C31D-D442-B9D8-C8657E468C3E}">
      <dgm:prSet/>
      <dgm:spPr/>
      <dgm:t>
        <a:bodyPr/>
        <a:lstStyle/>
        <a:p>
          <a:endParaRPr lang="en-US"/>
        </a:p>
      </dgm:t>
    </dgm:pt>
    <dgm:pt modelId="{3155B576-5721-0A4C-BEBC-EE8866CB0177}">
      <dgm:prSet phldrT="[Text]"/>
      <dgm:spPr/>
      <dgm:t>
        <a:bodyPr/>
        <a:lstStyle/>
        <a:p>
          <a:r>
            <a:rPr lang="en-US" b="1" dirty="0"/>
            <a:t>Integer</a:t>
          </a:r>
        </a:p>
      </dgm:t>
    </dgm:pt>
    <dgm:pt modelId="{2A88D34B-77F5-8046-BFC4-29FEB6D7AD07}" type="parTrans" cxnId="{E0612CA6-79D6-8241-BB7B-D628766C7909}">
      <dgm:prSet/>
      <dgm:spPr/>
      <dgm:t>
        <a:bodyPr/>
        <a:lstStyle/>
        <a:p>
          <a:endParaRPr lang="en-US"/>
        </a:p>
      </dgm:t>
    </dgm:pt>
    <dgm:pt modelId="{91702C33-1B03-FF4B-8AD8-BFE63A80ED2B}" type="sibTrans" cxnId="{E0612CA6-79D6-8241-BB7B-D628766C7909}">
      <dgm:prSet/>
      <dgm:spPr/>
      <dgm:t>
        <a:bodyPr/>
        <a:lstStyle/>
        <a:p>
          <a:endParaRPr lang="en-US"/>
        </a:p>
      </dgm:t>
    </dgm:pt>
    <dgm:pt modelId="{BC566D5F-2ADF-ED44-B92F-C145A1EEF95D}">
      <dgm:prSet phldrT="[Text]"/>
      <dgm:spPr/>
      <dgm:t>
        <a:bodyPr/>
        <a:lstStyle/>
        <a:p>
          <a:r>
            <a:rPr lang="en-US" b="1" dirty="0"/>
            <a:t>Boolean</a:t>
          </a:r>
        </a:p>
      </dgm:t>
    </dgm:pt>
    <dgm:pt modelId="{49E28394-D050-D84A-9A78-790152A34183}" type="parTrans" cxnId="{0AF06CA0-8B0C-4847-9BED-50C53E07B414}">
      <dgm:prSet/>
      <dgm:spPr/>
      <dgm:t>
        <a:bodyPr/>
        <a:lstStyle/>
        <a:p>
          <a:endParaRPr lang="en-US"/>
        </a:p>
      </dgm:t>
    </dgm:pt>
    <dgm:pt modelId="{A7E18E25-B2A3-8F4E-82C7-34936CF24B47}" type="sibTrans" cxnId="{0AF06CA0-8B0C-4847-9BED-50C53E07B414}">
      <dgm:prSet/>
      <dgm:spPr/>
      <dgm:t>
        <a:bodyPr/>
        <a:lstStyle/>
        <a:p>
          <a:endParaRPr lang="en-US"/>
        </a:p>
      </dgm:t>
    </dgm:pt>
    <dgm:pt modelId="{E5B47E16-C89F-2443-B98B-7FA93D444B74}">
      <dgm:prSet phldrT="[Text]"/>
      <dgm:spPr/>
      <dgm:t>
        <a:bodyPr/>
        <a:lstStyle/>
        <a:p>
          <a:r>
            <a:rPr lang="en-US" b="1" dirty="0"/>
            <a:t>String</a:t>
          </a:r>
        </a:p>
      </dgm:t>
    </dgm:pt>
    <dgm:pt modelId="{8896479B-16E4-8C4F-A55D-DC713F8BD1BA}" type="parTrans" cxnId="{7F396016-1F7C-0F4F-8A9C-5300CD31AED2}">
      <dgm:prSet/>
      <dgm:spPr/>
      <dgm:t>
        <a:bodyPr/>
        <a:lstStyle/>
        <a:p>
          <a:endParaRPr lang="en-US"/>
        </a:p>
      </dgm:t>
    </dgm:pt>
    <dgm:pt modelId="{125BF314-042B-2748-A953-88E97D2A6922}" type="sibTrans" cxnId="{7F396016-1F7C-0F4F-8A9C-5300CD31AED2}">
      <dgm:prSet/>
      <dgm:spPr/>
      <dgm:t>
        <a:bodyPr/>
        <a:lstStyle/>
        <a:p>
          <a:endParaRPr lang="en-US"/>
        </a:p>
      </dgm:t>
    </dgm:pt>
    <dgm:pt modelId="{61F39C88-98C9-4246-9A19-D29362D66B8E}">
      <dgm:prSet phldrT="[Text]"/>
      <dgm:spPr/>
      <dgm:t>
        <a:bodyPr/>
        <a:lstStyle/>
        <a:p>
          <a:r>
            <a:rPr lang="en-US" b="1" dirty="0"/>
            <a:t>Object</a:t>
          </a:r>
        </a:p>
      </dgm:t>
    </dgm:pt>
    <dgm:pt modelId="{02AB7909-13C5-EF41-BED7-3D550D3F4444}" type="parTrans" cxnId="{1DECA185-7275-D347-8DFB-FF884E7BAEE2}">
      <dgm:prSet/>
      <dgm:spPr/>
      <dgm:t>
        <a:bodyPr/>
        <a:lstStyle/>
        <a:p>
          <a:endParaRPr lang="en-US"/>
        </a:p>
      </dgm:t>
    </dgm:pt>
    <dgm:pt modelId="{BA32274A-BD6C-DF48-A8C0-099F5CF2DC64}" type="sibTrans" cxnId="{1DECA185-7275-D347-8DFB-FF884E7BAEE2}">
      <dgm:prSet/>
      <dgm:spPr/>
      <dgm:t>
        <a:bodyPr/>
        <a:lstStyle/>
        <a:p>
          <a:endParaRPr lang="en-US"/>
        </a:p>
      </dgm:t>
    </dgm:pt>
    <dgm:pt modelId="{0D0DD221-6D70-2147-8397-D651255FF888}">
      <dgm:prSet phldrT="[Text]"/>
      <dgm:spPr/>
      <dgm:t>
        <a:bodyPr/>
        <a:lstStyle/>
        <a:p>
          <a:r>
            <a:rPr lang="en-US" b="1" dirty="0"/>
            <a:t>Array</a:t>
          </a:r>
        </a:p>
      </dgm:t>
    </dgm:pt>
    <dgm:pt modelId="{779A46DB-6E8F-D341-8BA5-064C18BC1C96}" type="parTrans" cxnId="{80BFFBE6-A503-E142-97AB-D52F60B204A8}">
      <dgm:prSet/>
      <dgm:spPr/>
      <dgm:t>
        <a:bodyPr/>
        <a:lstStyle/>
        <a:p>
          <a:endParaRPr lang="en-US"/>
        </a:p>
      </dgm:t>
    </dgm:pt>
    <dgm:pt modelId="{AAEA81DD-82D8-194E-8ED9-E11EF1448936}" type="sibTrans" cxnId="{80BFFBE6-A503-E142-97AB-D52F60B204A8}">
      <dgm:prSet/>
      <dgm:spPr/>
      <dgm:t>
        <a:bodyPr/>
        <a:lstStyle/>
        <a:p>
          <a:endParaRPr lang="en-US"/>
        </a:p>
      </dgm:t>
    </dgm:pt>
    <dgm:pt modelId="{D3705C52-4FE0-7C4F-91A0-DD55A018EEA1}">
      <dgm:prSet phldrT="[Text]"/>
      <dgm:spPr/>
      <dgm:t>
        <a:bodyPr/>
        <a:lstStyle/>
        <a:p>
          <a:r>
            <a:rPr lang="en-US" b="1" dirty="0"/>
            <a:t>Double</a:t>
          </a:r>
        </a:p>
      </dgm:t>
    </dgm:pt>
    <dgm:pt modelId="{19A6BB9E-F918-3F48-9AD6-DE9762DB8236}" type="parTrans" cxnId="{6AA09495-E8D1-034C-9C84-A3BE319F0D9A}">
      <dgm:prSet/>
      <dgm:spPr/>
      <dgm:t>
        <a:bodyPr/>
        <a:lstStyle/>
        <a:p>
          <a:endParaRPr lang="en-US"/>
        </a:p>
      </dgm:t>
    </dgm:pt>
    <dgm:pt modelId="{7A918639-86F7-4049-BEB6-43F8945FE690}" type="sibTrans" cxnId="{6AA09495-E8D1-034C-9C84-A3BE319F0D9A}">
      <dgm:prSet/>
      <dgm:spPr/>
      <dgm:t>
        <a:bodyPr/>
        <a:lstStyle/>
        <a:p>
          <a:endParaRPr lang="en-US"/>
        </a:p>
      </dgm:t>
    </dgm:pt>
    <dgm:pt modelId="{69778CDF-C918-9542-AB1B-C7D3729FB6B7}" type="pres">
      <dgm:prSet presAssocID="{B442F75D-C963-814A-8181-3BC65BBFCC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91C61FD-2D41-0F48-9B73-8FB4326A0263}" type="pres">
      <dgm:prSet presAssocID="{9D54024B-4E09-E54C-B43A-DC1D07050437}" presName="hierRoot1" presStyleCnt="0"/>
      <dgm:spPr/>
    </dgm:pt>
    <dgm:pt modelId="{BCC19BC1-9BBC-EC4D-9B3A-46F321796510}" type="pres">
      <dgm:prSet presAssocID="{9D54024B-4E09-E54C-B43A-DC1D07050437}" presName="composite" presStyleCnt="0"/>
      <dgm:spPr/>
    </dgm:pt>
    <dgm:pt modelId="{1365F65A-FE50-544F-AA72-20802718349F}" type="pres">
      <dgm:prSet presAssocID="{9D54024B-4E09-E54C-B43A-DC1D07050437}" presName="background" presStyleLbl="node0" presStyleIdx="0" presStyleCnt="1"/>
      <dgm:spPr/>
    </dgm:pt>
    <dgm:pt modelId="{443A80D3-4175-9F42-AAE3-DEB5DE5F2C6D}" type="pres">
      <dgm:prSet presAssocID="{9D54024B-4E09-E54C-B43A-DC1D0705043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67A51-EAE4-1A44-A152-62E37A03DF90}" type="pres">
      <dgm:prSet presAssocID="{9D54024B-4E09-E54C-B43A-DC1D07050437}" presName="hierChild2" presStyleCnt="0"/>
      <dgm:spPr/>
    </dgm:pt>
    <dgm:pt modelId="{58163746-5AC0-AD49-8F61-A5BED884A5B7}" type="pres">
      <dgm:prSet presAssocID="{19A6BB9E-F918-3F48-9AD6-DE9762DB8236}" presName="Name10" presStyleLbl="parChTrans1D2" presStyleIdx="0" presStyleCnt="4"/>
      <dgm:spPr/>
      <dgm:t>
        <a:bodyPr/>
        <a:lstStyle/>
        <a:p>
          <a:endParaRPr lang="en-US"/>
        </a:p>
      </dgm:t>
    </dgm:pt>
    <dgm:pt modelId="{11CB7D18-DCA5-6D41-9947-7059BF770F4B}" type="pres">
      <dgm:prSet presAssocID="{D3705C52-4FE0-7C4F-91A0-DD55A018EEA1}" presName="hierRoot2" presStyleCnt="0"/>
      <dgm:spPr/>
    </dgm:pt>
    <dgm:pt modelId="{64FB1746-1290-F74E-986F-27F98A935B44}" type="pres">
      <dgm:prSet presAssocID="{D3705C52-4FE0-7C4F-91A0-DD55A018EEA1}" presName="composite2" presStyleCnt="0"/>
      <dgm:spPr/>
    </dgm:pt>
    <dgm:pt modelId="{4951DC30-453A-1C46-AEF7-B146412B2ACD}" type="pres">
      <dgm:prSet presAssocID="{D3705C52-4FE0-7C4F-91A0-DD55A018EEA1}" presName="background2" presStyleLbl="node2" presStyleIdx="0" presStyleCnt="4"/>
      <dgm:spPr/>
    </dgm:pt>
    <dgm:pt modelId="{4F989E45-D718-E242-BDCB-B37EE234EA6D}" type="pres">
      <dgm:prSet presAssocID="{D3705C52-4FE0-7C4F-91A0-DD55A018EEA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FFF51-E5AF-C54C-91E0-060C8EA02242}" type="pres">
      <dgm:prSet presAssocID="{D3705C52-4FE0-7C4F-91A0-DD55A018EEA1}" presName="hierChild3" presStyleCnt="0"/>
      <dgm:spPr/>
    </dgm:pt>
    <dgm:pt modelId="{10920CB6-AC2C-C14E-9929-2C3AB1186D38}" type="pres">
      <dgm:prSet presAssocID="{2A88D34B-77F5-8046-BFC4-29FEB6D7AD07}" presName="Name17" presStyleLbl="parChTrans1D3" presStyleIdx="0" presStyleCnt="1"/>
      <dgm:spPr/>
      <dgm:t>
        <a:bodyPr/>
        <a:lstStyle/>
        <a:p>
          <a:endParaRPr lang="en-US"/>
        </a:p>
      </dgm:t>
    </dgm:pt>
    <dgm:pt modelId="{85C182B4-1E4E-BD4A-B79A-D83252195817}" type="pres">
      <dgm:prSet presAssocID="{3155B576-5721-0A4C-BEBC-EE8866CB0177}" presName="hierRoot3" presStyleCnt="0"/>
      <dgm:spPr/>
    </dgm:pt>
    <dgm:pt modelId="{0F7C982A-B4CC-7944-82F3-2AA1996CF08E}" type="pres">
      <dgm:prSet presAssocID="{3155B576-5721-0A4C-BEBC-EE8866CB0177}" presName="composite3" presStyleCnt="0"/>
      <dgm:spPr/>
    </dgm:pt>
    <dgm:pt modelId="{69DD9BA5-1675-F84B-9ED9-72AFD7299E48}" type="pres">
      <dgm:prSet presAssocID="{3155B576-5721-0A4C-BEBC-EE8866CB0177}" presName="background3" presStyleLbl="node3" presStyleIdx="0" presStyleCnt="1"/>
      <dgm:spPr/>
    </dgm:pt>
    <dgm:pt modelId="{F1D3FC27-9D3E-DF43-B47B-BB6B3EC4272D}" type="pres">
      <dgm:prSet presAssocID="{3155B576-5721-0A4C-BEBC-EE8866CB0177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D81AFC-407D-D044-9AF7-B913D8192EAA}" type="pres">
      <dgm:prSet presAssocID="{3155B576-5721-0A4C-BEBC-EE8866CB0177}" presName="hierChild4" presStyleCnt="0"/>
      <dgm:spPr/>
    </dgm:pt>
    <dgm:pt modelId="{8B494523-4627-174B-A084-F0371EFE6568}" type="pres">
      <dgm:prSet presAssocID="{49E28394-D050-D84A-9A78-790152A34183}" presName="Name23" presStyleLbl="parChTrans1D4" presStyleIdx="0" presStyleCnt="1"/>
      <dgm:spPr/>
      <dgm:t>
        <a:bodyPr/>
        <a:lstStyle/>
        <a:p>
          <a:endParaRPr lang="en-US"/>
        </a:p>
      </dgm:t>
    </dgm:pt>
    <dgm:pt modelId="{8564B307-7ADB-924D-A59B-109A61079BD0}" type="pres">
      <dgm:prSet presAssocID="{BC566D5F-2ADF-ED44-B92F-C145A1EEF95D}" presName="hierRoot4" presStyleCnt="0"/>
      <dgm:spPr/>
    </dgm:pt>
    <dgm:pt modelId="{CE36F745-19D2-B74A-AB32-B6EB431D055D}" type="pres">
      <dgm:prSet presAssocID="{BC566D5F-2ADF-ED44-B92F-C145A1EEF95D}" presName="composite4" presStyleCnt="0"/>
      <dgm:spPr/>
    </dgm:pt>
    <dgm:pt modelId="{87C2FD18-19FA-EF45-A66F-1489A7A5D0A5}" type="pres">
      <dgm:prSet presAssocID="{BC566D5F-2ADF-ED44-B92F-C145A1EEF95D}" presName="background4" presStyleLbl="node4" presStyleIdx="0" presStyleCnt="1"/>
      <dgm:spPr/>
    </dgm:pt>
    <dgm:pt modelId="{B0FDF430-C082-814D-AD19-F315289AD224}" type="pres">
      <dgm:prSet presAssocID="{BC566D5F-2ADF-ED44-B92F-C145A1EEF95D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762AAA-020D-C74D-8F19-B9AD795B1351}" type="pres">
      <dgm:prSet presAssocID="{BC566D5F-2ADF-ED44-B92F-C145A1EEF95D}" presName="hierChild5" presStyleCnt="0"/>
      <dgm:spPr/>
    </dgm:pt>
    <dgm:pt modelId="{4FED2D2F-201D-A545-891D-B6CA69AF477C}" type="pres">
      <dgm:prSet presAssocID="{8896479B-16E4-8C4F-A55D-DC713F8BD1BA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A6A0D3F-CC5F-EB4B-A6B0-96A5456155A9}" type="pres">
      <dgm:prSet presAssocID="{E5B47E16-C89F-2443-B98B-7FA93D444B74}" presName="hierRoot2" presStyleCnt="0"/>
      <dgm:spPr/>
    </dgm:pt>
    <dgm:pt modelId="{8D340F47-8B8F-3F4E-8D6D-6E724F208FDF}" type="pres">
      <dgm:prSet presAssocID="{E5B47E16-C89F-2443-B98B-7FA93D444B74}" presName="composite2" presStyleCnt="0"/>
      <dgm:spPr/>
    </dgm:pt>
    <dgm:pt modelId="{B153A563-6DD9-4042-BAA3-3B1BC98BEB61}" type="pres">
      <dgm:prSet presAssocID="{E5B47E16-C89F-2443-B98B-7FA93D444B74}" presName="background2" presStyleLbl="node2" presStyleIdx="1" presStyleCnt="4"/>
      <dgm:spPr/>
    </dgm:pt>
    <dgm:pt modelId="{E2440B14-16C5-5F4D-9E37-D4B09ECBF204}" type="pres">
      <dgm:prSet presAssocID="{E5B47E16-C89F-2443-B98B-7FA93D444B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350405-7A8C-074B-AB45-537FE0E79DEC}" type="pres">
      <dgm:prSet presAssocID="{E5B47E16-C89F-2443-B98B-7FA93D444B74}" presName="hierChild3" presStyleCnt="0"/>
      <dgm:spPr/>
    </dgm:pt>
    <dgm:pt modelId="{72977DEE-D5CA-5A4F-B8CF-CF76E4654B43}" type="pres">
      <dgm:prSet presAssocID="{779A46DB-6E8F-D341-8BA5-064C18BC1C96}" presName="Name10" presStyleLbl="parChTrans1D2" presStyleIdx="2" presStyleCnt="4"/>
      <dgm:spPr/>
      <dgm:t>
        <a:bodyPr/>
        <a:lstStyle/>
        <a:p>
          <a:endParaRPr lang="en-US"/>
        </a:p>
      </dgm:t>
    </dgm:pt>
    <dgm:pt modelId="{998C8C52-6116-0446-8928-D0BCD5E2E3AF}" type="pres">
      <dgm:prSet presAssocID="{0D0DD221-6D70-2147-8397-D651255FF888}" presName="hierRoot2" presStyleCnt="0"/>
      <dgm:spPr/>
    </dgm:pt>
    <dgm:pt modelId="{3207E4CA-7892-2C45-AD64-F98B8E035DDB}" type="pres">
      <dgm:prSet presAssocID="{0D0DD221-6D70-2147-8397-D651255FF888}" presName="composite2" presStyleCnt="0"/>
      <dgm:spPr/>
    </dgm:pt>
    <dgm:pt modelId="{26E08BAB-688F-4A41-A16F-1F05C9819812}" type="pres">
      <dgm:prSet presAssocID="{0D0DD221-6D70-2147-8397-D651255FF888}" presName="background2" presStyleLbl="node2" presStyleIdx="2" presStyleCnt="4"/>
      <dgm:spPr/>
    </dgm:pt>
    <dgm:pt modelId="{CE3358E8-75F7-2A48-B231-A5A5BD4BDF08}" type="pres">
      <dgm:prSet presAssocID="{0D0DD221-6D70-2147-8397-D651255FF888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B82EA0-0B91-C343-ABA7-30F995B75F90}" type="pres">
      <dgm:prSet presAssocID="{0D0DD221-6D70-2147-8397-D651255FF888}" presName="hierChild3" presStyleCnt="0"/>
      <dgm:spPr/>
    </dgm:pt>
    <dgm:pt modelId="{D7F0A136-890A-4E48-BCFA-92F3B6F25B05}" type="pres">
      <dgm:prSet presAssocID="{02AB7909-13C5-EF41-BED7-3D550D3F4444}" presName="Name10" presStyleLbl="parChTrans1D2" presStyleIdx="3" presStyleCnt="4"/>
      <dgm:spPr/>
      <dgm:t>
        <a:bodyPr/>
        <a:lstStyle/>
        <a:p>
          <a:endParaRPr lang="en-US"/>
        </a:p>
      </dgm:t>
    </dgm:pt>
    <dgm:pt modelId="{076989CE-51E9-4949-8FD5-BD5558EB6233}" type="pres">
      <dgm:prSet presAssocID="{61F39C88-98C9-4246-9A19-D29362D66B8E}" presName="hierRoot2" presStyleCnt="0"/>
      <dgm:spPr/>
    </dgm:pt>
    <dgm:pt modelId="{8083A308-C0AA-2F44-B55F-5B3AD7339C11}" type="pres">
      <dgm:prSet presAssocID="{61F39C88-98C9-4246-9A19-D29362D66B8E}" presName="composite2" presStyleCnt="0"/>
      <dgm:spPr/>
    </dgm:pt>
    <dgm:pt modelId="{1237BE7C-B420-AA48-9A9A-09CE48EF43C7}" type="pres">
      <dgm:prSet presAssocID="{61F39C88-98C9-4246-9A19-D29362D66B8E}" presName="background2" presStyleLbl="node2" presStyleIdx="3" presStyleCnt="4"/>
      <dgm:spPr/>
    </dgm:pt>
    <dgm:pt modelId="{9F60034B-6535-6E44-A4C4-E235D3EA0234}" type="pres">
      <dgm:prSet presAssocID="{61F39C88-98C9-4246-9A19-D29362D66B8E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477282-39FC-D241-ADD9-77805D80C280}" type="pres">
      <dgm:prSet presAssocID="{61F39C88-98C9-4246-9A19-D29362D66B8E}" presName="hierChild3" presStyleCnt="0"/>
      <dgm:spPr/>
    </dgm:pt>
  </dgm:ptLst>
  <dgm:cxnLst>
    <dgm:cxn modelId="{1DECA185-7275-D347-8DFB-FF884E7BAEE2}" srcId="{9D54024B-4E09-E54C-B43A-DC1D07050437}" destId="{61F39C88-98C9-4246-9A19-D29362D66B8E}" srcOrd="3" destOrd="0" parTransId="{02AB7909-13C5-EF41-BED7-3D550D3F4444}" sibTransId="{BA32274A-BD6C-DF48-A8C0-099F5CF2DC64}"/>
    <dgm:cxn modelId="{D36ED4FA-5257-BE41-9805-41B1311A2C94}" type="presOf" srcId="{02AB7909-13C5-EF41-BED7-3D550D3F4444}" destId="{D7F0A136-890A-4E48-BCFA-92F3B6F25B05}" srcOrd="0" destOrd="0" presId="urn:microsoft.com/office/officeart/2005/8/layout/hierarchy1"/>
    <dgm:cxn modelId="{5115E18D-C31D-D442-B9D8-C8657E468C3E}" srcId="{B442F75D-C963-814A-8181-3BC65BBFCCEE}" destId="{9D54024B-4E09-E54C-B43A-DC1D07050437}" srcOrd="0" destOrd="0" parTransId="{C94F99BB-5B38-9D48-A764-E64BA91866C5}" sibTransId="{E4C34010-E0D5-C14A-B240-29CC5F6C16C1}"/>
    <dgm:cxn modelId="{E0612CA6-79D6-8241-BB7B-D628766C7909}" srcId="{D3705C52-4FE0-7C4F-91A0-DD55A018EEA1}" destId="{3155B576-5721-0A4C-BEBC-EE8866CB0177}" srcOrd="0" destOrd="0" parTransId="{2A88D34B-77F5-8046-BFC4-29FEB6D7AD07}" sibTransId="{91702C33-1B03-FF4B-8AD8-BFE63A80ED2B}"/>
    <dgm:cxn modelId="{B6D5C818-403C-314E-9598-63F132D4F64B}" type="presOf" srcId="{3155B576-5721-0A4C-BEBC-EE8866CB0177}" destId="{F1D3FC27-9D3E-DF43-B47B-BB6B3EC4272D}" srcOrd="0" destOrd="0" presId="urn:microsoft.com/office/officeart/2005/8/layout/hierarchy1"/>
    <dgm:cxn modelId="{25AABB53-CDAF-4A45-A0CF-67EAF5D18EBE}" type="presOf" srcId="{E5B47E16-C89F-2443-B98B-7FA93D444B74}" destId="{E2440B14-16C5-5F4D-9E37-D4B09ECBF204}" srcOrd="0" destOrd="0" presId="urn:microsoft.com/office/officeart/2005/8/layout/hierarchy1"/>
    <dgm:cxn modelId="{6AA09495-E8D1-034C-9C84-A3BE319F0D9A}" srcId="{9D54024B-4E09-E54C-B43A-DC1D07050437}" destId="{D3705C52-4FE0-7C4F-91A0-DD55A018EEA1}" srcOrd="0" destOrd="0" parTransId="{19A6BB9E-F918-3F48-9AD6-DE9762DB8236}" sibTransId="{7A918639-86F7-4049-BEB6-43F8945FE690}"/>
    <dgm:cxn modelId="{0AF06CA0-8B0C-4847-9BED-50C53E07B414}" srcId="{3155B576-5721-0A4C-BEBC-EE8866CB0177}" destId="{BC566D5F-2ADF-ED44-B92F-C145A1EEF95D}" srcOrd="0" destOrd="0" parTransId="{49E28394-D050-D84A-9A78-790152A34183}" sibTransId="{A7E18E25-B2A3-8F4E-82C7-34936CF24B47}"/>
    <dgm:cxn modelId="{CF98A494-CAAB-CA4F-B585-03DA95A1CDA0}" type="presOf" srcId="{61F39C88-98C9-4246-9A19-D29362D66B8E}" destId="{9F60034B-6535-6E44-A4C4-E235D3EA0234}" srcOrd="0" destOrd="0" presId="urn:microsoft.com/office/officeart/2005/8/layout/hierarchy1"/>
    <dgm:cxn modelId="{677F286B-CF80-8F43-A97C-E3599CE22B07}" type="presOf" srcId="{9D54024B-4E09-E54C-B43A-DC1D07050437}" destId="{443A80D3-4175-9F42-AAE3-DEB5DE5F2C6D}" srcOrd="0" destOrd="0" presId="urn:microsoft.com/office/officeart/2005/8/layout/hierarchy1"/>
    <dgm:cxn modelId="{E652C42C-684F-B54F-BD56-3EA3EEF10BCC}" type="presOf" srcId="{49E28394-D050-D84A-9A78-790152A34183}" destId="{8B494523-4627-174B-A084-F0371EFE6568}" srcOrd="0" destOrd="0" presId="urn:microsoft.com/office/officeart/2005/8/layout/hierarchy1"/>
    <dgm:cxn modelId="{7F396016-1F7C-0F4F-8A9C-5300CD31AED2}" srcId="{9D54024B-4E09-E54C-B43A-DC1D07050437}" destId="{E5B47E16-C89F-2443-B98B-7FA93D444B74}" srcOrd="1" destOrd="0" parTransId="{8896479B-16E4-8C4F-A55D-DC713F8BD1BA}" sibTransId="{125BF314-042B-2748-A953-88E97D2A6922}"/>
    <dgm:cxn modelId="{24A35FF3-07D8-284E-9713-FC36A05AB3C0}" type="presOf" srcId="{BC566D5F-2ADF-ED44-B92F-C145A1EEF95D}" destId="{B0FDF430-C082-814D-AD19-F315289AD224}" srcOrd="0" destOrd="0" presId="urn:microsoft.com/office/officeart/2005/8/layout/hierarchy1"/>
    <dgm:cxn modelId="{4003726E-6BFF-FD46-8A0D-8586A2AF36B8}" type="presOf" srcId="{2A88D34B-77F5-8046-BFC4-29FEB6D7AD07}" destId="{10920CB6-AC2C-C14E-9929-2C3AB1186D38}" srcOrd="0" destOrd="0" presId="urn:microsoft.com/office/officeart/2005/8/layout/hierarchy1"/>
    <dgm:cxn modelId="{80BFFBE6-A503-E142-97AB-D52F60B204A8}" srcId="{9D54024B-4E09-E54C-B43A-DC1D07050437}" destId="{0D0DD221-6D70-2147-8397-D651255FF888}" srcOrd="2" destOrd="0" parTransId="{779A46DB-6E8F-D341-8BA5-064C18BC1C96}" sibTransId="{AAEA81DD-82D8-194E-8ED9-E11EF1448936}"/>
    <dgm:cxn modelId="{42C610EB-99B3-BB48-8C1C-3B202239B508}" type="presOf" srcId="{D3705C52-4FE0-7C4F-91A0-DD55A018EEA1}" destId="{4F989E45-D718-E242-BDCB-B37EE234EA6D}" srcOrd="0" destOrd="0" presId="urn:microsoft.com/office/officeart/2005/8/layout/hierarchy1"/>
    <dgm:cxn modelId="{3FD67504-627D-FA45-AEFF-6A9126BE4A38}" type="presOf" srcId="{779A46DB-6E8F-D341-8BA5-064C18BC1C96}" destId="{72977DEE-D5CA-5A4F-B8CF-CF76E4654B43}" srcOrd="0" destOrd="0" presId="urn:microsoft.com/office/officeart/2005/8/layout/hierarchy1"/>
    <dgm:cxn modelId="{9713EEE5-B24F-AD48-9A37-8CC81C05AFFC}" type="presOf" srcId="{19A6BB9E-F918-3F48-9AD6-DE9762DB8236}" destId="{58163746-5AC0-AD49-8F61-A5BED884A5B7}" srcOrd="0" destOrd="0" presId="urn:microsoft.com/office/officeart/2005/8/layout/hierarchy1"/>
    <dgm:cxn modelId="{449D2ED5-45B7-954E-9CD3-0FEF76A4D821}" type="presOf" srcId="{8896479B-16E4-8C4F-A55D-DC713F8BD1BA}" destId="{4FED2D2F-201D-A545-891D-B6CA69AF477C}" srcOrd="0" destOrd="0" presId="urn:microsoft.com/office/officeart/2005/8/layout/hierarchy1"/>
    <dgm:cxn modelId="{CA131334-3AE3-3C4E-BC5C-66052EE94C8A}" type="presOf" srcId="{B442F75D-C963-814A-8181-3BC65BBFCCEE}" destId="{69778CDF-C918-9542-AB1B-C7D3729FB6B7}" srcOrd="0" destOrd="0" presId="urn:microsoft.com/office/officeart/2005/8/layout/hierarchy1"/>
    <dgm:cxn modelId="{BCFF860D-BDD3-CD4C-9814-B124BBC977D0}" type="presOf" srcId="{0D0DD221-6D70-2147-8397-D651255FF888}" destId="{CE3358E8-75F7-2A48-B231-A5A5BD4BDF08}" srcOrd="0" destOrd="0" presId="urn:microsoft.com/office/officeart/2005/8/layout/hierarchy1"/>
    <dgm:cxn modelId="{F1C1CFB1-EB29-644B-8F2E-40B190B734BF}" type="presParOf" srcId="{69778CDF-C918-9542-AB1B-C7D3729FB6B7}" destId="{491C61FD-2D41-0F48-9B73-8FB4326A0263}" srcOrd="0" destOrd="0" presId="urn:microsoft.com/office/officeart/2005/8/layout/hierarchy1"/>
    <dgm:cxn modelId="{D2ED5266-5795-9649-9CF1-AC9BD8E292B5}" type="presParOf" srcId="{491C61FD-2D41-0F48-9B73-8FB4326A0263}" destId="{BCC19BC1-9BBC-EC4D-9B3A-46F321796510}" srcOrd="0" destOrd="0" presId="urn:microsoft.com/office/officeart/2005/8/layout/hierarchy1"/>
    <dgm:cxn modelId="{FC30CB66-CE1B-3343-9EE1-D9C71D4E4F28}" type="presParOf" srcId="{BCC19BC1-9BBC-EC4D-9B3A-46F321796510}" destId="{1365F65A-FE50-544F-AA72-20802718349F}" srcOrd="0" destOrd="0" presId="urn:microsoft.com/office/officeart/2005/8/layout/hierarchy1"/>
    <dgm:cxn modelId="{209492B7-EDAA-A348-BC40-6865730C9E4C}" type="presParOf" srcId="{BCC19BC1-9BBC-EC4D-9B3A-46F321796510}" destId="{443A80D3-4175-9F42-AAE3-DEB5DE5F2C6D}" srcOrd="1" destOrd="0" presId="urn:microsoft.com/office/officeart/2005/8/layout/hierarchy1"/>
    <dgm:cxn modelId="{16438739-29F8-B144-868E-4C5EEAAD5B14}" type="presParOf" srcId="{491C61FD-2D41-0F48-9B73-8FB4326A0263}" destId="{FDD67A51-EAE4-1A44-A152-62E37A03DF90}" srcOrd="1" destOrd="0" presId="urn:microsoft.com/office/officeart/2005/8/layout/hierarchy1"/>
    <dgm:cxn modelId="{64F6E093-C2A1-EC44-B496-82F4CFDB9224}" type="presParOf" srcId="{FDD67A51-EAE4-1A44-A152-62E37A03DF90}" destId="{58163746-5AC0-AD49-8F61-A5BED884A5B7}" srcOrd="0" destOrd="0" presId="urn:microsoft.com/office/officeart/2005/8/layout/hierarchy1"/>
    <dgm:cxn modelId="{0E21BFB0-66A9-DF42-8F15-78723D061626}" type="presParOf" srcId="{FDD67A51-EAE4-1A44-A152-62E37A03DF90}" destId="{11CB7D18-DCA5-6D41-9947-7059BF770F4B}" srcOrd="1" destOrd="0" presId="urn:microsoft.com/office/officeart/2005/8/layout/hierarchy1"/>
    <dgm:cxn modelId="{4501F058-06AB-824A-9B79-87881EC00D9E}" type="presParOf" srcId="{11CB7D18-DCA5-6D41-9947-7059BF770F4B}" destId="{64FB1746-1290-F74E-986F-27F98A935B44}" srcOrd="0" destOrd="0" presId="urn:microsoft.com/office/officeart/2005/8/layout/hierarchy1"/>
    <dgm:cxn modelId="{85515A07-6295-5A47-9AB3-073F0D7FB800}" type="presParOf" srcId="{64FB1746-1290-F74E-986F-27F98A935B44}" destId="{4951DC30-453A-1C46-AEF7-B146412B2ACD}" srcOrd="0" destOrd="0" presId="urn:microsoft.com/office/officeart/2005/8/layout/hierarchy1"/>
    <dgm:cxn modelId="{21FDAD5D-4BC8-BB4A-B40A-B6713EC1306A}" type="presParOf" srcId="{64FB1746-1290-F74E-986F-27F98A935B44}" destId="{4F989E45-D718-E242-BDCB-B37EE234EA6D}" srcOrd="1" destOrd="0" presId="urn:microsoft.com/office/officeart/2005/8/layout/hierarchy1"/>
    <dgm:cxn modelId="{350D1C4C-2DF9-B847-9C8D-171CDD01835D}" type="presParOf" srcId="{11CB7D18-DCA5-6D41-9947-7059BF770F4B}" destId="{2C0FFF51-E5AF-C54C-91E0-060C8EA02242}" srcOrd="1" destOrd="0" presId="urn:microsoft.com/office/officeart/2005/8/layout/hierarchy1"/>
    <dgm:cxn modelId="{DDF7CCD8-BD8D-8F4D-995F-8D3EB6058AAA}" type="presParOf" srcId="{2C0FFF51-E5AF-C54C-91E0-060C8EA02242}" destId="{10920CB6-AC2C-C14E-9929-2C3AB1186D38}" srcOrd="0" destOrd="0" presId="urn:microsoft.com/office/officeart/2005/8/layout/hierarchy1"/>
    <dgm:cxn modelId="{FEF52BCD-D969-FF4D-AB11-F285A3491D16}" type="presParOf" srcId="{2C0FFF51-E5AF-C54C-91E0-060C8EA02242}" destId="{85C182B4-1E4E-BD4A-B79A-D83252195817}" srcOrd="1" destOrd="0" presId="urn:microsoft.com/office/officeart/2005/8/layout/hierarchy1"/>
    <dgm:cxn modelId="{9F385401-F5ED-534C-A2B1-8203E3AD7502}" type="presParOf" srcId="{85C182B4-1E4E-BD4A-B79A-D83252195817}" destId="{0F7C982A-B4CC-7944-82F3-2AA1996CF08E}" srcOrd="0" destOrd="0" presId="urn:microsoft.com/office/officeart/2005/8/layout/hierarchy1"/>
    <dgm:cxn modelId="{B01E194A-5449-E347-AC00-760DB3F6E56E}" type="presParOf" srcId="{0F7C982A-B4CC-7944-82F3-2AA1996CF08E}" destId="{69DD9BA5-1675-F84B-9ED9-72AFD7299E48}" srcOrd="0" destOrd="0" presId="urn:microsoft.com/office/officeart/2005/8/layout/hierarchy1"/>
    <dgm:cxn modelId="{B5671FB3-1EBC-B144-A975-BE15671E585C}" type="presParOf" srcId="{0F7C982A-B4CC-7944-82F3-2AA1996CF08E}" destId="{F1D3FC27-9D3E-DF43-B47B-BB6B3EC4272D}" srcOrd="1" destOrd="0" presId="urn:microsoft.com/office/officeart/2005/8/layout/hierarchy1"/>
    <dgm:cxn modelId="{B054B382-A11A-4E42-9845-870C7E8D2A09}" type="presParOf" srcId="{85C182B4-1E4E-BD4A-B79A-D83252195817}" destId="{35D81AFC-407D-D044-9AF7-B913D8192EAA}" srcOrd="1" destOrd="0" presId="urn:microsoft.com/office/officeart/2005/8/layout/hierarchy1"/>
    <dgm:cxn modelId="{57F38882-D74D-F94A-924A-A6FAE5D8018B}" type="presParOf" srcId="{35D81AFC-407D-D044-9AF7-B913D8192EAA}" destId="{8B494523-4627-174B-A084-F0371EFE6568}" srcOrd="0" destOrd="0" presId="urn:microsoft.com/office/officeart/2005/8/layout/hierarchy1"/>
    <dgm:cxn modelId="{1E37853F-B4A6-1E4F-9AF1-2802AAE5C922}" type="presParOf" srcId="{35D81AFC-407D-D044-9AF7-B913D8192EAA}" destId="{8564B307-7ADB-924D-A59B-109A61079BD0}" srcOrd="1" destOrd="0" presId="urn:microsoft.com/office/officeart/2005/8/layout/hierarchy1"/>
    <dgm:cxn modelId="{25D9DD9B-B2B4-AD4F-A4BA-CEC234057D86}" type="presParOf" srcId="{8564B307-7ADB-924D-A59B-109A61079BD0}" destId="{CE36F745-19D2-B74A-AB32-B6EB431D055D}" srcOrd="0" destOrd="0" presId="urn:microsoft.com/office/officeart/2005/8/layout/hierarchy1"/>
    <dgm:cxn modelId="{5CE645AF-E8F1-A14E-B295-739DCC7FC7EC}" type="presParOf" srcId="{CE36F745-19D2-B74A-AB32-B6EB431D055D}" destId="{87C2FD18-19FA-EF45-A66F-1489A7A5D0A5}" srcOrd="0" destOrd="0" presId="urn:microsoft.com/office/officeart/2005/8/layout/hierarchy1"/>
    <dgm:cxn modelId="{FB3D8D4B-5462-534D-9C75-F881F906E329}" type="presParOf" srcId="{CE36F745-19D2-B74A-AB32-B6EB431D055D}" destId="{B0FDF430-C082-814D-AD19-F315289AD224}" srcOrd="1" destOrd="0" presId="urn:microsoft.com/office/officeart/2005/8/layout/hierarchy1"/>
    <dgm:cxn modelId="{2D34A28B-8591-D44A-B228-F7E43C562489}" type="presParOf" srcId="{8564B307-7ADB-924D-A59B-109A61079BD0}" destId="{D5762AAA-020D-C74D-8F19-B9AD795B1351}" srcOrd="1" destOrd="0" presId="urn:microsoft.com/office/officeart/2005/8/layout/hierarchy1"/>
    <dgm:cxn modelId="{27587BC1-D3F6-B24E-9E26-6157763824F6}" type="presParOf" srcId="{FDD67A51-EAE4-1A44-A152-62E37A03DF90}" destId="{4FED2D2F-201D-A545-891D-B6CA69AF477C}" srcOrd="2" destOrd="0" presId="urn:microsoft.com/office/officeart/2005/8/layout/hierarchy1"/>
    <dgm:cxn modelId="{2E3C7588-B585-834C-A4B8-078A591B1ADE}" type="presParOf" srcId="{FDD67A51-EAE4-1A44-A152-62E37A03DF90}" destId="{DA6A0D3F-CC5F-EB4B-A6B0-96A5456155A9}" srcOrd="3" destOrd="0" presId="urn:microsoft.com/office/officeart/2005/8/layout/hierarchy1"/>
    <dgm:cxn modelId="{570D60B1-488C-3942-AAD1-854788E228B1}" type="presParOf" srcId="{DA6A0D3F-CC5F-EB4B-A6B0-96A5456155A9}" destId="{8D340F47-8B8F-3F4E-8D6D-6E724F208FDF}" srcOrd="0" destOrd="0" presId="urn:microsoft.com/office/officeart/2005/8/layout/hierarchy1"/>
    <dgm:cxn modelId="{0059B1E3-4392-0341-A472-4803C76E3F26}" type="presParOf" srcId="{8D340F47-8B8F-3F4E-8D6D-6E724F208FDF}" destId="{B153A563-6DD9-4042-BAA3-3B1BC98BEB61}" srcOrd="0" destOrd="0" presId="urn:microsoft.com/office/officeart/2005/8/layout/hierarchy1"/>
    <dgm:cxn modelId="{792B66A7-6038-E347-9187-36F5E265DF17}" type="presParOf" srcId="{8D340F47-8B8F-3F4E-8D6D-6E724F208FDF}" destId="{E2440B14-16C5-5F4D-9E37-D4B09ECBF204}" srcOrd="1" destOrd="0" presId="urn:microsoft.com/office/officeart/2005/8/layout/hierarchy1"/>
    <dgm:cxn modelId="{A8B6FAF0-8166-6C4A-92E0-40BED6E842B4}" type="presParOf" srcId="{DA6A0D3F-CC5F-EB4B-A6B0-96A5456155A9}" destId="{94350405-7A8C-074B-AB45-537FE0E79DEC}" srcOrd="1" destOrd="0" presId="urn:microsoft.com/office/officeart/2005/8/layout/hierarchy1"/>
    <dgm:cxn modelId="{F2D3D835-21CA-094F-973E-5BA305548517}" type="presParOf" srcId="{FDD67A51-EAE4-1A44-A152-62E37A03DF90}" destId="{72977DEE-D5CA-5A4F-B8CF-CF76E4654B43}" srcOrd="4" destOrd="0" presId="urn:microsoft.com/office/officeart/2005/8/layout/hierarchy1"/>
    <dgm:cxn modelId="{DFDD05E4-B052-3540-A2F2-8D1E0D45572C}" type="presParOf" srcId="{FDD67A51-EAE4-1A44-A152-62E37A03DF90}" destId="{998C8C52-6116-0446-8928-D0BCD5E2E3AF}" srcOrd="5" destOrd="0" presId="urn:microsoft.com/office/officeart/2005/8/layout/hierarchy1"/>
    <dgm:cxn modelId="{C4432C6D-0370-574A-AB70-EB714709AC36}" type="presParOf" srcId="{998C8C52-6116-0446-8928-D0BCD5E2E3AF}" destId="{3207E4CA-7892-2C45-AD64-F98B8E035DDB}" srcOrd="0" destOrd="0" presId="urn:microsoft.com/office/officeart/2005/8/layout/hierarchy1"/>
    <dgm:cxn modelId="{DACE87D5-74D7-CD44-81C7-68EB5EDA568F}" type="presParOf" srcId="{3207E4CA-7892-2C45-AD64-F98B8E035DDB}" destId="{26E08BAB-688F-4A41-A16F-1F05C9819812}" srcOrd="0" destOrd="0" presId="urn:microsoft.com/office/officeart/2005/8/layout/hierarchy1"/>
    <dgm:cxn modelId="{57D937BB-972B-D143-8572-144DFE9F9106}" type="presParOf" srcId="{3207E4CA-7892-2C45-AD64-F98B8E035DDB}" destId="{CE3358E8-75F7-2A48-B231-A5A5BD4BDF08}" srcOrd="1" destOrd="0" presId="urn:microsoft.com/office/officeart/2005/8/layout/hierarchy1"/>
    <dgm:cxn modelId="{22874CB4-E510-1946-B2CA-E0F5DDA993EE}" type="presParOf" srcId="{998C8C52-6116-0446-8928-D0BCD5E2E3AF}" destId="{D0B82EA0-0B91-C343-ABA7-30F995B75F90}" srcOrd="1" destOrd="0" presId="urn:microsoft.com/office/officeart/2005/8/layout/hierarchy1"/>
    <dgm:cxn modelId="{BE866B68-2424-734C-97AB-D94025137D71}" type="presParOf" srcId="{FDD67A51-EAE4-1A44-A152-62E37A03DF90}" destId="{D7F0A136-890A-4E48-BCFA-92F3B6F25B05}" srcOrd="6" destOrd="0" presId="urn:microsoft.com/office/officeart/2005/8/layout/hierarchy1"/>
    <dgm:cxn modelId="{1D0CC449-B9A9-DB4E-9FA8-70A423EB3C4C}" type="presParOf" srcId="{FDD67A51-EAE4-1A44-A152-62E37A03DF90}" destId="{076989CE-51E9-4949-8FD5-BD5558EB6233}" srcOrd="7" destOrd="0" presId="urn:microsoft.com/office/officeart/2005/8/layout/hierarchy1"/>
    <dgm:cxn modelId="{41A9330E-7963-8147-B5EE-B65A713AF6D6}" type="presParOf" srcId="{076989CE-51E9-4949-8FD5-BD5558EB6233}" destId="{8083A308-C0AA-2F44-B55F-5B3AD7339C11}" srcOrd="0" destOrd="0" presId="urn:microsoft.com/office/officeart/2005/8/layout/hierarchy1"/>
    <dgm:cxn modelId="{8B884B6B-D543-F14E-BFB1-919DA0FC083B}" type="presParOf" srcId="{8083A308-C0AA-2F44-B55F-5B3AD7339C11}" destId="{1237BE7C-B420-AA48-9A9A-09CE48EF43C7}" srcOrd="0" destOrd="0" presId="urn:microsoft.com/office/officeart/2005/8/layout/hierarchy1"/>
    <dgm:cxn modelId="{6DD08634-16BB-B24A-AE64-807F44CBDE7D}" type="presParOf" srcId="{8083A308-C0AA-2F44-B55F-5B3AD7339C11}" destId="{9F60034B-6535-6E44-A4C4-E235D3EA0234}" srcOrd="1" destOrd="0" presId="urn:microsoft.com/office/officeart/2005/8/layout/hierarchy1"/>
    <dgm:cxn modelId="{073D04F8-279F-E64B-92E0-F0B3850FA266}" type="presParOf" srcId="{076989CE-51E9-4949-8FD5-BD5558EB6233}" destId="{68477282-39FC-D241-ADD9-77805D80C2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F0A136-890A-4E48-BCFA-92F3B6F25B05}">
      <dsp:nvSpPr>
        <dsp:cNvPr id="0" name=""/>
        <dsp:cNvSpPr/>
      </dsp:nvSpPr>
      <dsp:spPr>
        <a:xfrm>
          <a:off x="3209244" y="770821"/>
          <a:ext cx="2222744" cy="35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292"/>
              </a:lnTo>
              <a:lnTo>
                <a:pt x="2222744" y="240292"/>
              </a:lnTo>
              <a:lnTo>
                <a:pt x="2222744" y="3526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77DEE-D5CA-5A4F-B8CF-CF76E4654B43}">
      <dsp:nvSpPr>
        <dsp:cNvPr id="0" name=""/>
        <dsp:cNvSpPr/>
      </dsp:nvSpPr>
      <dsp:spPr>
        <a:xfrm>
          <a:off x="3209244" y="770821"/>
          <a:ext cx="740914" cy="35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292"/>
              </a:lnTo>
              <a:lnTo>
                <a:pt x="740914" y="240292"/>
              </a:lnTo>
              <a:lnTo>
                <a:pt x="740914" y="3526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D2D2F-201D-A545-891D-B6CA69AF477C}">
      <dsp:nvSpPr>
        <dsp:cNvPr id="0" name=""/>
        <dsp:cNvSpPr/>
      </dsp:nvSpPr>
      <dsp:spPr>
        <a:xfrm>
          <a:off x="2468329" y="770821"/>
          <a:ext cx="740914" cy="352608"/>
        </a:xfrm>
        <a:custGeom>
          <a:avLst/>
          <a:gdLst/>
          <a:ahLst/>
          <a:cxnLst/>
          <a:rect l="0" t="0" r="0" b="0"/>
          <a:pathLst>
            <a:path>
              <a:moveTo>
                <a:pt x="740914" y="0"/>
              </a:moveTo>
              <a:lnTo>
                <a:pt x="740914" y="240292"/>
              </a:lnTo>
              <a:lnTo>
                <a:pt x="0" y="240292"/>
              </a:lnTo>
              <a:lnTo>
                <a:pt x="0" y="3526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94523-4627-174B-A084-F0371EFE6568}">
      <dsp:nvSpPr>
        <dsp:cNvPr id="0" name=""/>
        <dsp:cNvSpPr/>
      </dsp:nvSpPr>
      <dsp:spPr>
        <a:xfrm>
          <a:off x="940779" y="3015793"/>
          <a:ext cx="91440" cy="352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60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20CB6-AC2C-C14E-9929-2C3AB1186D38}">
      <dsp:nvSpPr>
        <dsp:cNvPr id="0" name=""/>
        <dsp:cNvSpPr/>
      </dsp:nvSpPr>
      <dsp:spPr>
        <a:xfrm>
          <a:off x="940779" y="1893307"/>
          <a:ext cx="91440" cy="352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60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63746-5AC0-AD49-8F61-A5BED884A5B7}">
      <dsp:nvSpPr>
        <dsp:cNvPr id="0" name=""/>
        <dsp:cNvSpPr/>
      </dsp:nvSpPr>
      <dsp:spPr>
        <a:xfrm>
          <a:off x="986499" y="770821"/>
          <a:ext cx="2222744" cy="352608"/>
        </a:xfrm>
        <a:custGeom>
          <a:avLst/>
          <a:gdLst/>
          <a:ahLst/>
          <a:cxnLst/>
          <a:rect l="0" t="0" r="0" b="0"/>
          <a:pathLst>
            <a:path>
              <a:moveTo>
                <a:pt x="2222744" y="0"/>
              </a:moveTo>
              <a:lnTo>
                <a:pt x="2222744" y="240292"/>
              </a:lnTo>
              <a:lnTo>
                <a:pt x="0" y="240292"/>
              </a:lnTo>
              <a:lnTo>
                <a:pt x="0" y="3526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F65A-FE50-544F-AA72-20802718349F}">
      <dsp:nvSpPr>
        <dsp:cNvPr id="0" name=""/>
        <dsp:cNvSpPr/>
      </dsp:nvSpPr>
      <dsp:spPr>
        <a:xfrm>
          <a:off x="2603041" y="944"/>
          <a:ext cx="1212405" cy="769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3A80D3-4175-9F42-AAE3-DEB5DE5F2C6D}">
      <dsp:nvSpPr>
        <dsp:cNvPr id="0" name=""/>
        <dsp:cNvSpPr/>
      </dsp:nvSpPr>
      <dsp:spPr>
        <a:xfrm>
          <a:off x="2737752" y="128920"/>
          <a:ext cx="1212405" cy="769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Variant</a:t>
          </a:r>
        </a:p>
      </dsp:txBody>
      <dsp:txXfrm>
        <a:off x="2737752" y="128920"/>
        <a:ext cx="1212405" cy="769877"/>
      </dsp:txXfrm>
    </dsp:sp>
    <dsp:sp modelId="{4951DC30-453A-1C46-AEF7-B146412B2ACD}">
      <dsp:nvSpPr>
        <dsp:cNvPr id="0" name=""/>
        <dsp:cNvSpPr/>
      </dsp:nvSpPr>
      <dsp:spPr>
        <a:xfrm>
          <a:off x="380296" y="1123430"/>
          <a:ext cx="1212405" cy="769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989E45-D718-E242-BDCB-B37EE234EA6D}">
      <dsp:nvSpPr>
        <dsp:cNvPr id="0" name=""/>
        <dsp:cNvSpPr/>
      </dsp:nvSpPr>
      <dsp:spPr>
        <a:xfrm>
          <a:off x="515008" y="1251406"/>
          <a:ext cx="1212405" cy="769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Double</a:t>
          </a:r>
        </a:p>
      </dsp:txBody>
      <dsp:txXfrm>
        <a:off x="515008" y="1251406"/>
        <a:ext cx="1212405" cy="769877"/>
      </dsp:txXfrm>
    </dsp:sp>
    <dsp:sp modelId="{69DD9BA5-1675-F84B-9ED9-72AFD7299E48}">
      <dsp:nvSpPr>
        <dsp:cNvPr id="0" name=""/>
        <dsp:cNvSpPr/>
      </dsp:nvSpPr>
      <dsp:spPr>
        <a:xfrm>
          <a:off x="380296" y="2245915"/>
          <a:ext cx="1212405" cy="769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D3FC27-9D3E-DF43-B47B-BB6B3EC4272D}">
      <dsp:nvSpPr>
        <dsp:cNvPr id="0" name=""/>
        <dsp:cNvSpPr/>
      </dsp:nvSpPr>
      <dsp:spPr>
        <a:xfrm>
          <a:off x="515008" y="2373892"/>
          <a:ext cx="1212405" cy="769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Integer</a:t>
          </a:r>
        </a:p>
      </dsp:txBody>
      <dsp:txXfrm>
        <a:off x="515008" y="2373892"/>
        <a:ext cx="1212405" cy="769877"/>
      </dsp:txXfrm>
    </dsp:sp>
    <dsp:sp modelId="{87C2FD18-19FA-EF45-A66F-1489A7A5D0A5}">
      <dsp:nvSpPr>
        <dsp:cNvPr id="0" name=""/>
        <dsp:cNvSpPr/>
      </dsp:nvSpPr>
      <dsp:spPr>
        <a:xfrm>
          <a:off x="380296" y="3368401"/>
          <a:ext cx="1212405" cy="769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FDF430-C082-814D-AD19-F315289AD224}">
      <dsp:nvSpPr>
        <dsp:cNvPr id="0" name=""/>
        <dsp:cNvSpPr/>
      </dsp:nvSpPr>
      <dsp:spPr>
        <a:xfrm>
          <a:off x="515008" y="3496378"/>
          <a:ext cx="1212405" cy="769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Boolean</a:t>
          </a:r>
        </a:p>
      </dsp:txBody>
      <dsp:txXfrm>
        <a:off x="515008" y="3496378"/>
        <a:ext cx="1212405" cy="769877"/>
      </dsp:txXfrm>
    </dsp:sp>
    <dsp:sp modelId="{B153A563-6DD9-4042-BAA3-3B1BC98BEB61}">
      <dsp:nvSpPr>
        <dsp:cNvPr id="0" name=""/>
        <dsp:cNvSpPr/>
      </dsp:nvSpPr>
      <dsp:spPr>
        <a:xfrm>
          <a:off x="1862126" y="1123430"/>
          <a:ext cx="1212405" cy="769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40B14-16C5-5F4D-9E37-D4B09ECBF204}">
      <dsp:nvSpPr>
        <dsp:cNvPr id="0" name=""/>
        <dsp:cNvSpPr/>
      </dsp:nvSpPr>
      <dsp:spPr>
        <a:xfrm>
          <a:off x="1996838" y="1251406"/>
          <a:ext cx="1212405" cy="769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String</a:t>
          </a:r>
        </a:p>
      </dsp:txBody>
      <dsp:txXfrm>
        <a:off x="1996838" y="1251406"/>
        <a:ext cx="1212405" cy="769877"/>
      </dsp:txXfrm>
    </dsp:sp>
    <dsp:sp modelId="{26E08BAB-688F-4A41-A16F-1F05C9819812}">
      <dsp:nvSpPr>
        <dsp:cNvPr id="0" name=""/>
        <dsp:cNvSpPr/>
      </dsp:nvSpPr>
      <dsp:spPr>
        <a:xfrm>
          <a:off x="3343955" y="1123430"/>
          <a:ext cx="1212405" cy="769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358E8-75F7-2A48-B231-A5A5BD4BDF08}">
      <dsp:nvSpPr>
        <dsp:cNvPr id="0" name=""/>
        <dsp:cNvSpPr/>
      </dsp:nvSpPr>
      <dsp:spPr>
        <a:xfrm>
          <a:off x="3478667" y="1251406"/>
          <a:ext cx="1212405" cy="769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Array</a:t>
          </a:r>
        </a:p>
      </dsp:txBody>
      <dsp:txXfrm>
        <a:off x="3478667" y="1251406"/>
        <a:ext cx="1212405" cy="769877"/>
      </dsp:txXfrm>
    </dsp:sp>
    <dsp:sp modelId="{1237BE7C-B420-AA48-9A9A-09CE48EF43C7}">
      <dsp:nvSpPr>
        <dsp:cNvPr id="0" name=""/>
        <dsp:cNvSpPr/>
      </dsp:nvSpPr>
      <dsp:spPr>
        <a:xfrm>
          <a:off x="4825785" y="1123430"/>
          <a:ext cx="1212405" cy="769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60034B-6535-6E44-A4C4-E235D3EA0234}">
      <dsp:nvSpPr>
        <dsp:cNvPr id="0" name=""/>
        <dsp:cNvSpPr/>
      </dsp:nvSpPr>
      <dsp:spPr>
        <a:xfrm>
          <a:off x="4960497" y="1251406"/>
          <a:ext cx="1212405" cy="769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Object</a:t>
          </a:r>
        </a:p>
      </dsp:txBody>
      <dsp:txXfrm>
        <a:off x="4960497" y="1251406"/>
        <a:ext cx="1212405" cy="76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4967A-319E-BC49-8E2D-0E6C5A6AA892}" type="datetimeFigureOut">
              <a:rPr lang="en-US"/>
              <a:pPr/>
              <a:t>4/25/10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25E5F-A7DE-4D44-84CE-737D8EDCE374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E001B-B734-6245-93E8-AFCD7A87976C}" type="datetimeFigureOut">
              <a:rPr lang="en-US"/>
              <a:pPr/>
              <a:t>4/25/10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A85E9-6CC8-E644-A32E-0788F7D0E9FA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Facebook 2010 (confidential)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F64-FB19-411E-965E-9F52AA4744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178859"/>
            <a:ext cx="9144000" cy="45291"/>
            <a:chOff x="0" y="1613647"/>
            <a:chExt cx="9144000" cy="4529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0" y="5715000"/>
            <a:ext cx="9144000" cy="45291"/>
            <a:chOff x="0" y="1613647"/>
            <a:chExt cx="9144000" cy="4529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2010 </a:t>
            </a:r>
            <a:r>
              <a:rPr lang="en-US" dirty="0"/>
              <a:t>(confidential)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6CE7-1CBD-8644-A4D7-DD9C4231DE1E}" type="slidenum">
              <a:rPr/>
              <a:pPr/>
              <a:t>‹#›</a:t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2010 </a:t>
            </a:r>
            <a:r>
              <a:rPr lang="en-US" dirty="0"/>
              <a:t>(confidential)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6CE7-1CBD-8644-A4D7-DD9C4231DE1E}" type="slidenum">
              <a:rPr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499" y="6356350"/>
            <a:ext cx="1148229" cy="365125"/>
          </a:xfrm>
        </p:spPr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2010 </a:t>
            </a:r>
            <a:r>
              <a:rPr lang="en-US" dirty="0"/>
              <a:t>(confidential)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6CE7-1CBD-8644-A4D7-DD9C4231DE1E}" type="slidenum">
              <a:rPr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065260" y="3406355"/>
            <a:ext cx="6858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2010 </a:t>
            </a:r>
            <a:r>
              <a:rPr lang="en-US" dirty="0"/>
              <a:t>(confidential)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6CE7-1CBD-8644-A4D7-DD9C4231DE1E}" type="slidenum">
              <a:rPr/>
              <a:pPr/>
              <a:t>‹#›</a:t>
            </a:fld>
            <a:endParaRPr lang="en-US"/>
          </a:p>
        </p:txBody>
      </p:sp>
      <p:grpSp>
        <p:nvGrpSpPr>
          <p:cNvPr id="7" name="Group 10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2010 </a:t>
            </a:r>
            <a:r>
              <a:rPr lang="en-US" dirty="0"/>
              <a:t>(confidential)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>
            <a:normAutofit/>
          </a:bodyPr>
          <a:lstStyle>
            <a:lvl1pPr algn="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>
            <a:normAutofit/>
          </a:bodyPr>
          <a:lstStyle>
            <a:lvl1pPr algn="ctr">
              <a:defRPr sz="48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2010 </a:t>
            </a:r>
            <a:r>
              <a:rPr lang="en-US" dirty="0"/>
              <a:t>(confidential)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0" y="1447800"/>
            <a:ext cx="9144000" cy="45291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0" y="4939553"/>
            <a:ext cx="9144000" cy="45291"/>
            <a:chOff x="0" y="1613647"/>
            <a:chExt cx="9144000" cy="4529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2010 </a:t>
            </a:r>
            <a:r>
              <a:rPr lang="en-US" dirty="0"/>
              <a:t>(confidential)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6CE7-1CBD-8644-A4D7-DD9C4231DE1E}" type="slidenum">
              <a:rPr/>
              <a:pPr/>
              <a:t>‹#›</a:t>
            </a:fld>
            <a:endParaRPr lang="en-US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2010 </a:t>
            </a:r>
            <a:r>
              <a:rPr lang="en-US" dirty="0"/>
              <a:t>(confidential)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6CE7-1CBD-8644-A4D7-DD9C4231DE1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2010 </a:t>
            </a:r>
            <a:r>
              <a:rPr lang="en-US" dirty="0"/>
              <a:t>(confidential)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6CE7-1CBD-8644-A4D7-DD9C4231DE1E}" type="slidenum">
              <a:rPr/>
              <a:pPr/>
              <a:t>‹#›</a:t>
            </a:fld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2010 </a:t>
            </a:r>
            <a:r>
              <a:rPr lang="en-US" dirty="0"/>
              <a:t>(confidential)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6CE7-1CBD-8644-A4D7-DD9C4231DE1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 smtClean="0"/>
              <a:t>2010 </a:t>
            </a:r>
            <a:r>
              <a:rPr lang="en-US" dirty="0"/>
              <a:t>(confidential)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6CE7-1CBD-8644-A4D7-DD9C4231DE1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Facebook </a:t>
            </a:r>
            <a:r>
              <a:rPr lang="en-US" dirty="0" smtClean="0"/>
              <a:t>2010 </a:t>
            </a:r>
            <a:r>
              <a:rPr lang="en-US" dirty="0"/>
              <a:t>(confidential)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6CE7-1CBD-8644-A4D7-DD9C4231DE1E}" type="slidenum">
              <a:rPr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55" r:id="rId1"/>
    <p:sldLayoutId id="2147484856" r:id="rId2"/>
    <p:sldLayoutId id="2147484857" r:id="rId3"/>
    <p:sldLayoutId id="2147484858" r:id="rId4"/>
    <p:sldLayoutId id="2147484859" r:id="rId5"/>
    <p:sldLayoutId id="2147484860" r:id="rId6"/>
    <p:sldLayoutId id="2147484861" r:id="rId7"/>
    <p:sldLayoutId id="2147484862" r:id="rId8"/>
    <p:sldLayoutId id="2147484863" r:id="rId9"/>
    <p:sldLayoutId id="2147484864" r:id="rId10"/>
    <p:sldLayoutId id="2147484865" r:id="rId11"/>
    <p:sldLayoutId id="2147484866" r:id="rId1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129" y="2133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HipHop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Compiler for PHP</a:t>
            </a:r>
            <a:b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3029634"/>
            <a:ext cx="5558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</a:rPr>
              <a:t>Transforming PHP into C++ 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971800" y="4191000"/>
            <a:ext cx="322937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</a:rPr>
              <a:t>HipHop</a:t>
            </a:r>
            <a:r>
              <a:rPr lang="en-US" sz="2400" b="1" dirty="0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</a:rPr>
              <a:t> Compiler Team</a:t>
            </a:r>
          </a:p>
          <a:p>
            <a:pPr algn="ctr"/>
            <a:r>
              <a:rPr lang="en-US" sz="2400" b="1" dirty="0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</a:rPr>
              <a:t>Facebook, Inc.</a:t>
            </a:r>
          </a:p>
          <a:p>
            <a:pPr algn="ctr"/>
            <a:r>
              <a:rPr lang="en-US" sz="2400" b="1" dirty="0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</a:rPr>
              <a:t>May 2010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Zend</a:t>
            </a:r>
            <a:r>
              <a:rPr lang="en-US" dirty="0" smtClean="0"/>
              <a:t> Engine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 Byte-code interpreter</a:t>
            </a:r>
          </a:p>
          <a:p>
            <a:pPr>
              <a:spcAft>
                <a:spcPts val="1800"/>
              </a:spcAft>
            </a:pPr>
            <a:r>
              <a:rPr lang="en-US" sz="3200" dirty="0" smtClean="0"/>
              <a:t> Dynamic symbol lookups</a:t>
            </a:r>
          </a:p>
          <a:p>
            <a:pPr lvl="1"/>
            <a:r>
              <a:rPr lang="en-US" sz="3200" dirty="0" smtClean="0"/>
              <a:t> functions, variables, constants</a:t>
            </a:r>
          </a:p>
          <a:p>
            <a:pPr lvl="1"/>
            <a:r>
              <a:rPr lang="en-US" sz="3200" dirty="0" smtClean="0"/>
              <a:t> class methods, properties, constants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 Weakly typing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zval</a:t>
            </a:r>
            <a:endParaRPr lang="en-US" sz="3200" dirty="0" smtClean="0"/>
          </a:p>
          <a:p>
            <a:pPr lvl="1"/>
            <a:r>
              <a:rPr lang="en-US" sz="3200" dirty="0" smtClean="0"/>
              <a:t> array()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PHP into C++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g</a:t>
            </a:r>
            <a:r>
              <a:rPr lang="en-US" sz="3200" dirty="0" smtClean="0"/>
              <a:t>++ is a native code compiler</a:t>
            </a:r>
          </a:p>
          <a:p>
            <a:pPr>
              <a:spcAft>
                <a:spcPts val="1800"/>
              </a:spcAft>
            </a:pPr>
            <a:r>
              <a:rPr lang="en-US" sz="3200" dirty="0" smtClean="0"/>
              <a:t> static binding</a:t>
            </a:r>
          </a:p>
          <a:p>
            <a:pPr lvl="1"/>
            <a:r>
              <a:rPr lang="en-US" sz="3200" dirty="0" smtClean="0"/>
              <a:t> functions, variables, constants</a:t>
            </a:r>
          </a:p>
          <a:p>
            <a:pPr lvl="1"/>
            <a:r>
              <a:rPr lang="en-US" sz="3200" dirty="0" smtClean="0"/>
              <a:t> class methods, properties, constants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 type inference</a:t>
            </a:r>
          </a:p>
          <a:p>
            <a:pPr lvl="1"/>
            <a:r>
              <a:rPr lang="en-US" sz="3200" dirty="0" smtClean="0"/>
              <a:t> integers, strings, arrays, objects, variants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struct</a:t>
            </a:r>
            <a:r>
              <a:rPr lang="en-US" sz="3200" dirty="0" smtClean="0"/>
              <a:t>, vector, map, array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Binding – Function 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$ret = 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foo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($a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// C++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Variant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v_ret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Variant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v_a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v_ret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f_foo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(v_a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Function 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20574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224312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func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‘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’;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$ret = </a:t>
            </a:r>
            <a:r>
              <a:rPr lang="en-US" sz="20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$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func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($a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// C++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Variant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v_ret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Variant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v_a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String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v_func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V_func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“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”;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v_ret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invoke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v_func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, CREATE_VECTOR1(v_a));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Invoke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20574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224312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Variant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invoke(CStrRef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func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,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CArrRef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params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int64 hash =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hash_string(func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switch (hash)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case 1234: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  if (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func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== “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”) return foo(params[0])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throw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FatalError(“function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not found”);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Re-declared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if ($condition)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function </a:t>
            </a:r>
            <a:r>
              <a:rPr lang="en-US" sz="14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foo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($a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 return $a + 1;}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 else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function </a:t>
            </a:r>
            <a:r>
              <a:rPr lang="en-US" sz="14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foo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($a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 return $a + 2;}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$ret = </a:t>
            </a:r>
            <a:r>
              <a:rPr lang="en-US" sz="14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foo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($a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// C++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if (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v_condition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g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-&gt;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i_foo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i_foo$$0; 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 else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g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-&gt;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i_foo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i_foo$$1;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g-&gt;</a:t>
            </a:r>
            <a:r>
              <a:rPr lang="en-US" sz="14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i_foo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(v_a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if (!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function_exists(‘foo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’))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bar($a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 else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foo($a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function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foo($a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// C++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if (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f_function_exists(“foo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”))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f_bar(v_a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 else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f_foo(v_a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g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-&gt;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declareFunction(“foo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”);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Binding –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‘hello’;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function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foo($a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global $</a:t>
            </a:r>
            <a:r>
              <a:rPr lang="en-US" sz="14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foo</a:t>
            </a:r>
            <a:r>
              <a:rPr lang="en-US" sz="1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$bar = $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. $a;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return $bar;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// C++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String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f_foo(CStrRef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v_a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Variant &amp;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gv_foo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g</a:t>
            </a:r>
            <a:r>
              <a:rPr lang="en-US" sz="1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-&gt;</a:t>
            </a:r>
            <a:r>
              <a:rPr lang="en-US" sz="14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GV(foo</a:t>
            </a:r>
            <a:r>
              <a:rPr lang="en-US" sz="1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String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v_bar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v_bar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concat(toString(gv_foo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),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v_a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return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v_bar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GlobalVariables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438400"/>
            <a:ext cx="7234532" cy="3886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class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GlobalVariables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: public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SystemGlobals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public: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// Direct Global Variables                                                           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Variant </a:t>
            </a:r>
            <a:r>
              <a:rPr lang="en-US" sz="16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gv_foo</a:t>
            </a:r>
            <a:r>
              <a:rPr lang="en-US" sz="16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// Indirect Global Variables for large compilation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enum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_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gv_enums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gv_foo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,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Variant gv[1];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4196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function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()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$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b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10;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$a = '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b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';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echo(</a:t>
            </a:r>
            <a:r>
              <a:rPr lang="en-US" sz="12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$$a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void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f_foo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()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class </a:t>
            </a:r>
            <a:r>
              <a:rPr lang="en-US" sz="12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VariableTable</a:t>
            </a:r>
            <a:r>
              <a:rPr lang="en-US" sz="12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: public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RVariableTable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public: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  int64 &amp;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v_b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 String &amp;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v_a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  VariableTable(int64 &amp;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r_b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, String &amp;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r_a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: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v_b(r_b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),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v_a(r_a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  virtual Variant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getImpl(const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char *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s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    // hash – switch –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strcmp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  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}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variableTable(v_b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,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v_a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echo(</a:t>
            </a:r>
            <a:r>
              <a:rPr lang="en-US" sz="12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variableTable.get("b</a:t>
            </a:r>
            <a:r>
              <a:rPr lang="en-US" sz="12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”)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is easy to 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1" y="1828801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ounded Rectangle 4"/>
          <p:cNvSpPr/>
          <p:nvPr/>
        </p:nvSpPr>
        <p:spPr>
          <a:xfrm>
            <a:off x="1143000" y="2148112"/>
            <a:ext cx="67011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function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tally($count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$sum = 0;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for ($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0; 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&lt; $count; ++$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  $sum += 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return $sum;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  <a:endParaRPr lang="en-US" sz="2000" b="1" kern="1200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print tally(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10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. “\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”;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Binding – Constants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define(‘FOO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’, ‘hello’);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echo FOO;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// C++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echo(“hello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” /* FOO */);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Constants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if ($condition)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define(‘FOO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’, ‘hello’);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 else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define(‘FOO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’, ‘world’);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echo FOO;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// C++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if (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v_condition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g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-&gt;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declareConstant("FOO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",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g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-&gt;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k_FOO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, "hello”);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 else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g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-&gt;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declareConstant("FOO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", 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g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-&gt;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k_FOO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, "world”);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echo(toString(g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-&gt;</a:t>
            </a:r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k_FOO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Binding with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</a:p>
          <a:p>
            <a:r>
              <a:rPr lang="en-US" dirty="0" smtClean="0"/>
              <a:t>Class properties</a:t>
            </a:r>
          </a:p>
          <a:p>
            <a:r>
              <a:rPr lang="en-US" dirty="0" smtClean="0"/>
              <a:t>Class constants</a:t>
            </a:r>
          </a:p>
          <a:p>
            <a:r>
              <a:rPr lang="en-US" dirty="0" smtClean="0"/>
              <a:t>Re-declared classes</a:t>
            </a:r>
          </a:p>
          <a:p>
            <a:r>
              <a:rPr lang="en-US" dirty="0" smtClean="0"/>
              <a:t>Deriving from re-declared classes</a:t>
            </a:r>
          </a:p>
          <a:p>
            <a:r>
              <a:rPr lang="en-US" dirty="0" smtClean="0"/>
              <a:t>Volatile classes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- Dynamic Symbol Lookup Problem is nicely solved </a:t>
            </a:r>
            <a:r>
              <a:rPr lang="en-US" dirty="0" err="1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Rule of 90-10</a:t>
            </a:r>
          </a:p>
          <a:p>
            <a:r>
              <a:rPr lang="en-US" sz="3200" dirty="0" smtClean="0"/>
              <a:t>Dynamic binding is a general form of static binding</a:t>
            </a:r>
          </a:p>
          <a:p>
            <a:r>
              <a:rPr lang="en-US" sz="3200" dirty="0" smtClean="0"/>
              <a:t>Generated code is a super-set of static binding and dynamic binding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 Weakly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 Inference</a:t>
            </a:r>
          </a:p>
          <a:p>
            <a:r>
              <a:rPr lang="en-US" sz="2800" dirty="0" smtClean="0"/>
              <a:t>Runtime Type Info (RTTI)-Guided Optimization</a:t>
            </a:r>
          </a:p>
          <a:p>
            <a:r>
              <a:rPr lang="en-US" sz="2800" dirty="0" smtClean="0"/>
              <a:t>Type Hints</a:t>
            </a:r>
          </a:p>
          <a:p>
            <a:r>
              <a:rPr lang="en-US" sz="2800" dirty="0" smtClean="0"/>
              <a:t>Strongly Typed Collection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Coercions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219200" y="1981200"/>
          <a:ext cx="6553200" cy="4267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$a = 10;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$a = ‘string’;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Variant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v_a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strong type faster?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$a = 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b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+ 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if (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is_integer($b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&amp;&amp;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is_integer($c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$a = (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int)$b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+ (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int)$c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 else if (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is_array($b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&amp;&amp;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is_array($c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$a =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array_merge((array)$b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+ (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array)$c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 else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…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int64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v_a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v_b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+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v_c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 Blockers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179862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function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()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if ($success) return 10; // integer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return false; //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doh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’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arr[$a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] = 10; //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doh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’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++$a; // $a can be a string actually!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$a = $a + 1; // $a can become a double, ouch!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RTTI-Guided Optimization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function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foo($x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...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foo(10);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foo(‘test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’);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void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foo(Variant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...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syntax is similar to C++/Java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1" y="1828801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ounded Rectangle 4"/>
          <p:cNvSpPr/>
          <p:nvPr/>
        </p:nvSpPr>
        <p:spPr>
          <a:xfrm>
            <a:off x="1147468" y="2057400"/>
            <a:ext cx="67011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class Tool extends Object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public $name;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public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use($target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$tool = new Tool();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$tool-&gt;name = ‘hammer’;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$tool-&gt;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use($nail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Specialization Method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template&lt;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typename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T&gt;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void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foo(T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// generate code with generic T (tough!)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-Pros: smaller generated code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-Cons: no type propagation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Specialization Method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void foo(int64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// generate code assuming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is integer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void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foo(Variant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// generate code assuming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is variant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Pros: type propagation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Cons: variant case is not optimized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Specialization Method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void foo(int64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// generate code assuming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is integer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void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foo(Variant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 if (</a:t>
            </a:r>
            <a:r>
              <a:rPr lang="en-US" sz="16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is_integer(x</a:t>
            </a:r>
            <a:r>
              <a:rPr lang="en-US" sz="16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))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   foo(x.toInt64()); return;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 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// generate code assuming </a:t>
            </a:r>
            <a:r>
              <a:rPr lang="en-US" sz="16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is variant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Pros: optimized for integer case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Cons: large code size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Hints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6002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function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foo(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$a) {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string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b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class bar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public </a:t>
            </a:r>
            <a:r>
              <a:rPr lang="en-US" sz="20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array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bar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d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Strongly Typed 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That omnipotent “array” in PHP </a:t>
            </a:r>
            <a:r>
              <a:rPr lang="en-US" sz="3200" dirty="0" err="1" smtClean="0">
                <a:sym typeface="Wingdings"/>
              </a:rPr>
              <a:t></a:t>
            </a:r>
            <a:endParaRPr lang="en-US" sz="3200" dirty="0" smtClean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Swapping out underlying implementation:</a:t>
            </a:r>
          </a:p>
          <a:p>
            <a:pPr lvl="1"/>
            <a:r>
              <a:rPr lang="en-US" sz="2800" dirty="0" smtClean="0">
                <a:sym typeface="Wingdings"/>
              </a:rPr>
              <a:t>Array escalation</a:t>
            </a:r>
          </a:p>
          <a:p>
            <a:pPr lvl="1"/>
            <a:r>
              <a:rPr lang="en-US" sz="2800" dirty="0" smtClean="0">
                <a:sym typeface="Wingdings"/>
              </a:rPr>
              <a:t>PHP classes:</a:t>
            </a:r>
          </a:p>
          <a:p>
            <a:pPr lvl="2"/>
            <a:r>
              <a:rPr lang="en-US" sz="2800" dirty="0" smtClean="0">
                <a:sym typeface="Wingdings"/>
              </a:rPr>
              <a:t>Vector</a:t>
            </a:r>
          </a:p>
          <a:p>
            <a:pPr lvl="2"/>
            <a:r>
              <a:rPr lang="en-US" sz="2800" dirty="0" smtClean="0">
                <a:sym typeface="Wingdings"/>
              </a:rPr>
              <a:t>Set</a:t>
            </a:r>
          </a:p>
          <a:p>
            <a:pPr lvl="2"/>
            <a:r>
              <a:rPr lang="en-US" sz="2800" dirty="0" smtClean="0">
                <a:sym typeface="Wingdings"/>
              </a:rPr>
              <a:t>Map: un-ordered</a:t>
            </a:r>
          </a:p>
          <a:p>
            <a:pPr lvl="2"/>
            <a:r>
              <a:rPr lang="en-US" sz="2800" dirty="0" smtClean="0">
                <a:sym typeface="Wingdings"/>
              </a:rPr>
              <a:t>Then Array: ordered map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Compiler Friendly Scripting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If all problems described here are considered when designing a new scripting language, will it run faster than Java?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Statements and Expressions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24400" y="1752601"/>
            <a:ext cx="3157964" cy="4968874"/>
            <a:chOff x="9337567" y="377007"/>
            <a:chExt cx="6705642" cy="1662992"/>
          </a:xfrm>
        </p:grpSpPr>
        <p:sp>
          <p:nvSpPr>
            <p:cNvPr id="6" name="Rounded Rectangle 5"/>
            <p:cNvSpPr/>
            <p:nvPr/>
          </p:nvSpPr>
          <p:spPr>
            <a:xfrm>
              <a:off x="9337567" y="377007"/>
              <a:ext cx="6705642" cy="1662992"/>
            </a:xfrm>
            <a:prstGeom prst="roundRect">
              <a:avLst>
                <a:gd name="adj" fmla="val 2809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9984781" y="458188"/>
              <a:ext cx="5653640" cy="1500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ExpressionList,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AssignmentExpression,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SimpleVariable,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DynamicVariable,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StaticMemberExpression,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ArrayElementExpression,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DynamicFunctionCall,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SimpleFunctionCall,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ScalarExpression,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ObjectPropertyExpression,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ObjectMethodExpression,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ListAssignment,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NewObjectExpression,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UnaryOpExpression,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IncludeExpression,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BinaryOpExpression,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QOpExpression,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ArrayPairExpression,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ClassConstantExpression,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ParameterExpression,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ModifierExpression,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ConstantExpression,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EncapsListExpression,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66800" y="1752601"/>
            <a:ext cx="3157964" cy="4968875"/>
            <a:chOff x="761978" y="377007"/>
            <a:chExt cx="6705642" cy="1662992"/>
          </a:xfrm>
        </p:grpSpPr>
        <p:sp>
          <p:nvSpPr>
            <p:cNvPr id="9" name="Rounded Rectangle 8"/>
            <p:cNvSpPr/>
            <p:nvPr/>
          </p:nvSpPr>
          <p:spPr>
            <a:xfrm>
              <a:off x="761978" y="377007"/>
              <a:ext cx="6705642" cy="1662992"/>
            </a:xfrm>
            <a:prstGeom prst="roundRect">
              <a:avLst>
                <a:gd name="adj" fmla="val 2809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319083" y="458188"/>
              <a:ext cx="5653640" cy="1500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FunctionStatement,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ClassStatement,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InterfaceStatement,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ClassVariable,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ClassConstant,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MethodStatement,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StatementList,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BlockStatement,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IfBranchStatement,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IfStatement,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WhileStatement,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DoStatement,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ForStatement,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SwitchStatement,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CaseStatement,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BreakStatement,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ContinueStatement,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ReturnStatement,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GlobalStatement,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StaticStatement,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EchoStatement,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UnsetStatement,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ExpStatement,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ForEachStatement,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CatchStatement,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TryStatement,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Andale Mono"/>
                  <a:cs typeface="Andale Mono"/>
                </a:rPr>
                <a:t> ThrowStatement,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is weakly typed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$a = 12345;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$a = “hello”;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$a = array(12345, “hello”, array());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$a = new Object();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$a + 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b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 // integer or array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</a:t>
            </a:r>
            <a:r>
              <a:rPr lang="en-US" sz="2000" b="1" kern="1200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</a:t>
            </a:r>
            <a:r>
              <a:rPr lang="en-US" sz="2000" b="1" kern="1200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$a . $</a:t>
            </a:r>
            <a:r>
              <a:rPr lang="en-US" sz="2000" b="1" kern="1200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b</a:t>
            </a:r>
            <a:r>
              <a:rPr lang="en-US" sz="2000" b="1" kern="1200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 // implicit casting to strings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PHP library is small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- Most are in functional style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- ~200 to 500 basic functions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len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strlen(</a:t>
            </a:r>
            <a:r>
              <a:rPr lang="en-US" sz="2000" b="1" kern="1200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“hello</a:t>
            </a:r>
            <a:r>
              <a:rPr lang="en-US" sz="2000" b="1" kern="1200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”);   //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 library</a:t>
            </a:r>
            <a:endParaRPr lang="en-US" sz="2000" b="1" kern="1200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$ret =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curl_exec($curl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);  // open source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is easy to debug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129" y="1905000"/>
            <a:ext cx="8229600" cy="45720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4"/>
          <p:cNvSpPr/>
          <p:nvPr/>
        </p:nvSpPr>
        <p:spPr>
          <a:xfrm>
            <a:off x="1147468" y="2057400"/>
            <a:ext cx="7234532" cy="4176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&lt;?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php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function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tally($count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$sum = 0;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for ($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= 0; 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&lt; $count; ++$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) {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  $sum += $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var_dump($sum</a:t>
            </a:r>
            <a:r>
              <a:rPr lang="en-US" sz="20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}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  return $sum;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}</a:t>
            </a:r>
          </a:p>
          <a:p>
            <a:pPr lvl="0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is easy to learn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175808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ü"/>
            </a:pPr>
            <a:r>
              <a:rPr lang="en-US" sz="4000" dirty="0" smtClean="0"/>
              <a:t> easy to read</a:t>
            </a:r>
          </a:p>
          <a:p>
            <a:pPr>
              <a:buFont typeface="Wingdings" charset="2"/>
              <a:buChar char="ü"/>
            </a:pPr>
            <a:r>
              <a:rPr lang="en-US" sz="4000" dirty="0" smtClean="0"/>
              <a:t> easy to write</a:t>
            </a:r>
          </a:p>
          <a:p>
            <a:pPr>
              <a:buFont typeface="Wingdings" charset="2"/>
              <a:buChar char="ü"/>
            </a:pPr>
            <a:r>
              <a:rPr lang="en-US" sz="4000" dirty="0" smtClean="0"/>
              <a:t> easy to debug</a:t>
            </a:r>
            <a:endParaRPr lang="en-US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475129" y="4679950"/>
            <a:ext cx="8229600" cy="1676400"/>
          </a:xfrm>
          <a:prstGeom prst="roundRect">
            <a:avLst>
              <a:gd name="adj" fmla="val 280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ounded Rectangle 4"/>
          <p:cNvSpPr/>
          <p:nvPr/>
        </p:nvSpPr>
        <p:spPr>
          <a:xfrm>
            <a:off x="990600" y="5226956"/>
            <a:ext cx="7234532" cy="6712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Lucida Console"/>
                <a:cs typeface="Lucida Console"/>
              </a:rPr>
              <a:t>Hello, World!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is slow </a:t>
            </a:r>
            <a:r>
              <a:rPr lang="en-US" dirty="0" err="1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Facebook 2010 (confidential)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ocus">
  <a:themeElements>
    <a:clrScheme name="Focus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Focus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Focus.thmx</Template>
  <TotalTime>11349</TotalTime>
  <Words>2116</Words>
  <Application>Microsoft Macintosh PowerPoint</Application>
  <PresentationFormat>On-screen Show (4:3)</PresentationFormat>
  <Paragraphs>419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Focus</vt:lpstr>
      <vt:lpstr>Slide 1</vt:lpstr>
      <vt:lpstr>PHP is easy to read</vt:lpstr>
      <vt:lpstr>PHP syntax is similar to C++/Java</vt:lpstr>
      <vt:lpstr>PHP Statements and Expressions</vt:lpstr>
      <vt:lpstr>PHP is weakly typed</vt:lpstr>
      <vt:lpstr>Core PHP library is small</vt:lpstr>
      <vt:lpstr>PHP is easy to debug</vt:lpstr>
      <vt:lpstr>PHP is easy to learn</vt:lpstr>
      <vt:lpstr>PHP is slow </vt:lpstr>
      <vt:lpstr>Why is Zend Engine slow?</vt:lpstr>
      <vt:lpstr>Transforming PHP into C++</vt:lpstr>
      <vt:lpstr>Static Binding – Function Calls</vt:lpstr>
      <vt:lpstr>Dynamic Function Calls</vt:lpstr>
      <vt:lpstr>Function Invoke Table</vt:lpstr>
      <vt:lpstr>Re-declared Functions</vt:lpstr>
      <vt:lpstr>Volatile Functions</vt:lpstr>
      <vt:lpstr>Static Binding – Variables</vt:lpstr>
      <vt:lpstr>GlobalVariables Class</vt:lpstr>
      <vt:lpstr>Dynamic Variables</vt:lpstr>
      <vt:lpstr>Static Binding – Constants</vt:lpstr>
      <vt:lpstr>Dynamic Constants</vt:lpstr>
      <vt:lpstr>Static Binding with Classes</vt:lpstr>
      <vt:lpstr>Summary - Dynamic Symbol Lookup Problem is nicely solved </vt:lpstr>
      <vt:lpstr>Problem 2. Weakly Typing</vt:lpstr>
      <vt:lpstr>Type Coercions</vt:lpstr>
      <vt:lpstr>Type Inference Example</vt:lpstr>
      <vt:lpstr>Why is strong type faster?</vt:lpstr>
      <vt:lpstr>Type Inference Blockers</vt:lpstr>
      <vt:lpstr>RTTI-Guided Optimization</vt:lpstr>
      <vt:lpstr>Type Specialization Method 1</vt:lpstr>
      <vt:lpstr>Type Specialization Method 2</vt:lpstr>
      <vt:lpstr>Type Specialization Method 3</vt:lpstr>
      <vt:lpstr>Type Hints</vt:lpstr>
      <vt:lpstr>Strongly Typed Collection Classes</vt:lpstr>
      <vt:lpstr>Compiler Friendly Scripting Language</vt:lpstr>
    </vt:vector>
  </TitlesOfParts>
  <Company>Facebook,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PHP (HPHP)</dc:title>
  <dc:creator>Haiping Zhao</dc:creator>
  <cp:lastModifiedBy>Haiping Zhao</cp:lastModifiedBy>
  <cp:revision>150</cp:revision>
  <dcterms:created xsi:type="dcterms:W3CDTF">2010-04-25T21:57:12Z</dcterms:created>
  <dcterms:modified xsi:type="dcterms:W3CDTF">2010-04-25T21:59:07Z</dcterms:modified>
</cp:coreProperties>
</file>