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C0894-6C35-4364-91F9-BDDFE590A06B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02404-6FED-4ABA-A7C2-3EECB71AC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2404-6FED-4ABA-A7C2-3EECB71AC10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2404-6FED-4ABA-A7C2-3EECB71AC10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 examples for each…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2404-6FED-4ABA-A7C2-3EECB71AC10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2404-6FED-4ABA-A7C2-3EECB71AC10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09C7B25-C938-4280-8D1B-F523116A2932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B25-C938-4280-8D1B-F523116A2932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B25-C938-4280-8D1B-F523116A2932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09C7B25-C938-4280-8D1B-F523116A2932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09C7B25-C938-4280-8D1B-F523116A2932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09C7B25-C938-4280-8D1B-F523116A2932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09C7B25-C938-4280-8D1B-F523116A2932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7B25-C938-4280-8D1B-F523116A2932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09C7B25-C938-4280-8D1B-F523116A2932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09C7B25-C938-4280-8D1B-F523116A2932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09C7B25-C938-4280-8D1B-F523116A2932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09C7B25-C938-4280-8D1B-F523116A2932}" type="datetimeFigureOut">
              <a:rPr lang="en-US" smtClean="0"/>
              <a:pPr/>
              <a:t>7/7/2011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6D951C9-9C6D-4646-A7D1-33282E0F83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Horoscopes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And Pop culture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 smtClean="0"/>
              <a:t>overview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Zodiac signs/Horoscope diagram</a:t>
            </a:r>
          </a:p>
          <a:p>
            <a:r>
              <a:rPr lang="en-US" dirty="0" smtClean="0"/>
              <a:t>Where in pop culture do we find horoscopes</a:t>
            </a:r>
          </a:p>
          <a:p>
            <a:r>
              <a:rPr lang="en-US" dirty="0" smtClean="0"/>
              <a:t>Difference between everyday horoscopes and astrology </a:t>
            </a:r>
            <a:r>
              <a:rPr lang="en-US" dirty="0" smtClean="0"/>
              <a:t>horoscopes</a:t>
            </a:r>
          </a:p>
          <a:p>
            <a:r>
              <a:rPr lang="en-US" dirty="0" smtClean="0"/>
              <a:t>{$data[</a:t>
            </a:r>
            <a:r>
              <a:rPr lang="en-US" dirty="0" err="1" smtClean="0"/>
              <a:t>pooja</a:t>
            </a:r>
            <a:r>
              <a:rPr lang="en-US" dirty="0" smtClean="0"/>
              <a:t>][</a:t>
            </a:r>
            <a:r>
              <a:rPr lang="en-US" smtClean="0"/>
              <a:t>pednekar]}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What are Horoscopes</a:t>
            </a:r>
            <a:endParaRPr lang="en-US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astrological forecast of a person's future.</a:t>
            </a:r>
          </a:p>
          <a:p>
            <a:r>
              <a:rPr lang="en-US" dirty="0" smtClean="0"/>
              <a:t>a diagram of the positions of the planets and signs of the zodiac at a particular time and place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{$data[</a:t>
            </a:r>
            <a:r>
              <a:rPr lang="en-US" dirty="0" err="1" smtClean="0"/>
              <a:t>pooja</a:t>
            </a:r>
            <a:r>
              <a:rPr lang="en-US" dirty="0" smtClean="0"/>
              <a:t>][</a:t>
            </a:r>
            <a:r>
              <a:rPr lang="en-US" dirty="0" err="1" smtClean="0"/>
              <a:t>pednekar</a:t>
            </a:r>
            <a:r>
              <a:rPr lang="en-US" dirty="0" smtClean="0"/>
              <a:t>]}</a:t>
            </a:r>
            <a:endParaRPr lang="en-US" dirty="0" smtClean="0"/>
          </a:p>
          <a:p>
            <a:r>
              <a:rPr lang="en-US" dirty="0" smtClean="0"/>
              <a:t>{$</a:t>
            </a:r>
            <a:r>
              <a:rPr lang="en-US" dirty="0" smtClean="0"/>
              <a:t>data[</a:t>
            </a:r>
            <a:r>
              <a:rPr lang="en-US" dirty="0" err="1" smtClean="0"/>
              <a:t>pooja</a:t>
            </a:r>
            <a:r>
              <a:rPr lang="en-US" dirty="0" smtClean="0"/>
              <a:t>][address]}</a:t>
            </a:r>
            <a:endParaRPr lang="en-US" dirty="0" smtClean="0"/>
          </a:p>
          <a:p>
            <a:r>
              <a:rPr lang="en-US" dirty="0" smtClean="0"/>
              <a:t>{$data[</a:t>
            </a:r>
            <a:r>
              <a:rPr lang="en-US" dirty="0" err="1" smtClean="0"/>
              <a:t>pooja</a:t>
            </a:r>
            <a:r>
              <a:rPr lang="en-US" dirty="0" smtClean="0"/>
              <a:t>][phone]}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99032"/>
          </a:xfrm>
        </p:spPr>
        <p:txBody>
          <a:bodyPr>
            <a:noAutofit/>
          </a:bodyPr>
          <a:lstStyle/>
          <a:p>
            <a:r>
              <a:rPr lang="en-US" sz="5400" dirty="0" smtClean="0"/>
              <a:t>Horoscope Diagram and signs</a:t>
            </a:r>
            <a:endParaRPr lang="en-US" sz="5400" dirty="0"/>
          </a:p>
        </p:txBody>
      </p:sp>
      <p:pic>
        <p:nvPicPr>
          <p:cNvPr id="5" name="Content Placeholder 4" descr="astro_signs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14600"/>
            <a:ext cx="4646593" cy="4343400"/>
          </a:xfrm>
        </p:spPr>
      </p:pic>
      <p:pic>
        <p:nvPicPr>
          <p:cNvPr id="4" name="Picture 3" descr="astrochart1s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490" y="2514601"/>
            <a:ext cx="472751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Horoscopes in pop culture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Magazines</a:t>
            </a:r>
          </a:p>
          <a:p>
            <a:r>
              <a:rPr lang="en-US" dirty="0" smtClean="0"/>
              <a:t>Newspaper</a:t>
            </a:r>
          </a:p>
          <a:p>
            <a:r>
              <a:rPr lang="en-US" dirty="0" smtClean="0"/>
              <a:t>Internet</a:t>
            </a:r>
          </a:p>
          <a:p>
            <a:r>
              <a:rPr lang="en-US" dirty="0" smtClean="0"/>
              <a:t>Celebrities</a:t>
            </a:r>
          </a:p>
          <a:p>
            <a:r>
              <a:rPr lang="en-US" dirty="0" smtClean="0"/>
              <a:t>T.V. shows and movies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133600"/>
            <a:ext cx="8229600" cy="1398588"/>
          </a:xfrm>
        </p:spPr>
        <p:txBody>
          <a:bodyPr>
            <a:noAutofit/>
          </a:bodyPr>
          <a:lstStyle/>
          <a:p>
            <a:r>
              <a:rPr lang="en-US" sz="6000" dirty="0" smtClean="0"/>
              <a:t>Everyday Horoscopes </a:t>
            </a:r>
            <a:br>
              <a:rPr lang="en-US" sz="6000" dirty="0" smtClean="0"/>
            </a:br>
            <a:r>
              <a:rPr lang="en-US" sz="6000" dirty="0" smtClean="0"/>
              <a:t>Vs. </a:t>
            </a:r>
            <a:br>
              <a:rPr lang="en-US" sz="6000" dirty="0" smtClean="0"/>
            </a:br>
            <a:r>
              <a:rPr lang="en-US" sz="6000" dirty="0" smtClean="0"/>
              <a:t>Astrology Horoscopes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Everyday horoscopes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dirty="0" smtClean="0"/>
              <a:t>Everyday</a:t>
            </a:r>
          </a:p>
          <a:p>
            <a:pPr lvl="1"/>
            <a:r>
              <a:rPr lang="en-US" sz="3200" dirty="0" smtClean="0"/>
              <a:t>Found in news papers and magazines</a:t>
            </a:r>
          </a:p>
          <a:p>
            <a:pPr lvl="1"/>
            <a:r>
              <a:rPr lang="en-US" sz="3200" dirty="0" smtClean="0"/>
              <a:t>Very broad</a:t>
            </a:r>
          </a:p>
          <a:p>
            <a:pPr lvl="1"/>
            <a:r>
              <a:rPr lang="en-US" sz="3200" dirty="0" smtClean="0"/>
              <a:t>Sometimes just made up</a:t>
            </a:r>
          </a:p>
          <a:p>
            <a:pPr lvl="1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Astrology Horoscopes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dirty="0" smtClean="0"/>
              <a:t>Astrology</a:t>
            </a:r>
          </a:p>
          <a:p>
            <a:pPr lvl="1"/>
            <a:r>
              <a:rPr lang="en-US" sz="3200" dirty="0" smtClean="0"/>
              <a:t>A reading of the planets and stars under which you were born.</a:t>
            </a:r>
          </a:p>
          <a:p>
            <a:pPr lvl="1"/>
            <a:r>
              <a:rPr lang="en-US" sz="3200" dirty="0" smtClean="0"/>
              <a:t>Usually very specific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967</TotalTime>
  <Words>137</Words>
  <Application>Microsoft Office PowerPoint</Application>
  <PresentationFormat>On-screen Show (4:3)</PresentationFormat>
  <Paragraphs>38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Horoscopes</vt:lpstr>
      <vt:lpstr>overview</vt:lpstr>
      <vt:lpstr>What are Horoscopes</vt:lpstr>
      <vt:lpstr>Horoscope Diagram and signs</vt:lpstr>
      <vt:lpstr>Horoscopes in pop culture</vt:lpstr>
      <vt:lpstr>Everyday Horoscopes  Vs.  Astrology Horoscopes</vt:lpstr>
      <vt:lpstr>Everyday horoscopes</vt:lpstr>
      <vt:lpstr>Astrology Horoscopes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Horoscopes</dc:title>
  <dc:creator>LeAnn</dc:creator>
  <cp:lastModifiedBy>Lenovo</cp:lastModifiedBy>
  <cp:revision>37</cp:revision>
  <dcterms:created xsi:type="dcterms:W3CDTF">2009-03-09T04:33:23Z</dcterms:created>
  <dcterms:modified xsi:type="dcterms:W3CDTF">2011-07-07T08:33:02Z</dcterms:modified>
</cp:coreProperties>
</file>