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12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colors26.xml" ContentType="application/vnd.openxmlformats-officedocument.drawingml.diagramColors+xml"/>
  <Override PartName="/ppt/diagrams/quickStyle2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1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quickStyle18.xml" ContentType="application/vnd.openxmlformats-officedocument.drawingml.diagramStyl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notesMasters/notesMaster2.xml" ContentType="application/vnd.openxmlformats-officedocument.presentationml.notesMaster+xml"/>
  <Override PartName="/ppt/diagrams/layout23.xml" ContentType="application/vnd.openxmlformats-officedocument.drawingml.diagramLayout+xml"/>
  <Override PartName="/ppt/diagrams/data16.xml" ContentType="application/vnd.openxmlformats-officedocument.drawingml.diagramData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Layouts/slideLayout19.xml" ContentType="application/vnd.openxmlformats-officedocument.presentationml.slideLayout+xml"/>
  <Override PartName="/ppt/diagrams/layout35.xml" ContentType="application/vnd.openxmlformats-officedocument.drawingml.diagramLayout+xml"/>
  <Override PartName="/ppt/diagrams/data32.xml" ContentType="application/vnd.openxmlformats-officedocument.drawingml.diagramData+xml"/>
  <Override PartName="/ppt/slideLayouts/slideLayout21.xml" ContentType="application/vnd.openxmlformats-officedocument.presentationml.slideLayout+xml"/>
  <Override PartName="/ppt/diagrams/layout19.xml" ContentType="application/vnd.openxmlformats-officedocument.drawingml.diagramLayout+xml"/>
  <Override PartName="/ppt/diagrams/layout12.xml" ContentType="application/vnd.openxmlformats-officedocument.drawingml.diagramLayout+xml"/>
  <Override PartName="/ppt/diagrams/data4.xml" ContentType="application/vnd.openxmlformats-officedocument.drawingml.diagramData+xml"/>
  <Override PartName="/ppt/diagrams/data36.xml" ContentType="application/vnd.openxmlformats-officedocument.drawingml.diagramData+xml"/>
  <Override PartName="/ppt/diagrams/colors21.xml" ContentType="application/vnd.openxmlformats-officedocument.drawingml.diagramColors+xml"/>
  <Override PartName="/ppt/diagrams/colors13.xml" ContentType="application/vnd.openxmlformats-officedocument.drawingml.diagramColors+xml"/>
  <Override PartName="/ppt/diagrams/layout28.xml" ContentType="application/vnd.openxmlformats-officedocument.drawingml.diagramLayout+xml"/>
  <Override PartName="/ppt/diagrams/data20.xml" ContentType="application/vnd.openxmlformats-officedocument.drawingml.diagramData+xml"/>
  <Override PartName="/ppt/diagrams/data9.xml" ContentType="application/vnd.openxmlformats-officedocument.drawingml.diagramData+xml"/>
  <Override PartName="/ppt/diagrams/colors33.xml" ContentType="application/vnd.openxmlformats-officedocument.drawingml.diagramColors+xml"/>
  <Override PartName="/ppt/diagrams/colors2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6.xml" ContentType="application/vnd.openxmlformats-officedocument.drawingml.diagramStyl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5.xml" ContentType="application/vnd.openxmlformats-officedocument.drawingml.diagramData+xml"/>
  <Override PartName="/ppt/diagrams/colors10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30.xml" ContentType="application/vnd.openxmlformats-officedocument.drawingml.diagramStyle+xml"/>
  <Override PartName="/ppt/diagrams/quickStyle22.xml" ContentType="application/vnd.openxmlformats-officedocument.drawingml.diagramStyle+xml"/>
  <Override PartName="/ppt/slides/slide15.xml" ContentType="application/vnd.openxmlformats-officedocument.presentationml.slide+xml"/>
  <Override PartName="/ppt/slideLayouts/slideLayout17.xml" ContentType="application/vnd.openxmlformats-officedocument.presentationml.slideLayout+xml"/>
  <Override PartName="/ppt/diagrams/colors17.xml" ContentType="application/vnd.openxmlformats-officedocument.drawingml.diagramColors+xml"/>
  <Override PartName="/ppt/diagrams/quickStyle34.xml" ContentType="application/vnd.openxmlformats-officedocument.drawingml.diagramStyle+xml"/>
  <Override PartName="/ppt/slides/slide19.xml" ContentType="application/vnd.openxmlformats-officedocument.presentationml.slid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diagrams/quickStyle11.xml" ContentType="application/vnd.openxmlformats-officedocument.drawingml.diagramStyle+xml"/>
  <Override PartName="/ppt/slides/slide14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27.xml" ContentType="application/vnd.openxmlformats-officedocument.drawingml.diagramStyle+xml"/>
  <Override PartName="/ppt/diagrams/layout15.xml" ContentType="application/vnd.openxmlformats-officedocument.drawingml.diagramLayout+xml"/>
  <Override PartName="/ppt/slideLayouts/slideLayout14.xml" ContentType="application/vnd.openxmlformats-officedocument.presentationml.slideLayout+xml"/>
  <Override PartName="/ppt/diagrams/layout31.xml" ContentType="application/vnd.openxmlformats-officedocument.drawingml.diagramLayout+xml"/>
  <Override PartName="/ppt/diagrams/data8.xml" ContentType="application/vnd.openxmlformats-officedocument.drawingml.diagramData+xml"/>
  <Override PartName="/ppt/slides/slide13.xml" ContentType="application/vnd.openxmlformats-officedocument.presentationml.slide+xml"/>
  <Override PartName="/ppt/diagrams/layout3.xml" ContentType="application/vnd.openxmlformats-officedocument.drawingml.diagramLayout+xml"/>
  <Override PartName="/ppt/diagrams/data24.xml" ContentType="application/vnd.openxmlformats-officedocument.drawingml.diagramData+xml"/>
  <Override PartName="/ppt/diagrams/colors5.xml" ContentType="application/vnd.openxmlformats-officedocument.drawingml.diagramColors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wav" ContentType="audio/wav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4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22"/>
    <p:sldId id="265" r:id="rId18"/>
    <p:sldId id="266" r:id="rId30"/>
    <p:sldId id="267" r:id="rId27"/>
    <p:sldId id="268" r:id="rId25"/>
    <p:sldId id="269" r:id="rId19"/>
    <p:sldId id="270" r:id="rId15"/>
    <p:sldId id="271" r:id="rId31"/>
    <p:sldId id="272" r:id="rId29"/>
    <p:sldId id="273" r:id="rId26"/>
    <p:sldId id="274" r:id="rId20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Type="http://schemas.openxmlformats.org/officeDocument/2006/relationships/slide" Target="slides/slide9.xml" Id="rId15"/><Relationship Type="http://schemas.openxmlformats.org/officeDocument/2006/relationships/slide" Target="slides/slide10.xml" Id="rId16"/><Relationship Type="http://schemas.openxmlformats.org/officeDocument/2006/relationships/slide" Target="slides/slide11.xml" Id="rId18"/><Relationship Type="http://schemas.openxmlformats.org/officeDocument/2006/relationships/slide" Target="slides/slide12.xml" Id="rId19"/><Relationship Type="http://schemas.openxmlformats.org/officeDocument/2006/relationships/slide" Target="slides/slide13.xml" Id="rId20"/><Relationship Type="http://schemas.openxmlformats.org/officeDocument/2006/relationships/theme" Target="theme/theme3.xml" Id="rId21"/><Relationship Type="http://schemas.openxmlformats.org/officeDocument/2006/relationships/slide" Target="slides/slide14.xml" Id="rId22"/><Relationship Type="http://schemas.openxmlformats.org/officeDocument/2006/relationships/slideMaster" Target="slideMasters/slideMaster2.xml" Id="rId24"/><Relationship Type="http://schemas.openxmlformats.org/officeDocument/2006/relationships/slide" Target="slides/slide15.xml" Id="rId25"/><Relationship Type="http://schemas.openxmlformats.org/officeDocument/2006/relationships/slide" Target="slides/slide16.xml" Id="rId26"/><Relationship Type="http://schemas.openxmlformats.org/officeDocument/2006/relationships/slide" Target="slides/slide17.xml" Id="rId27"/><Relationship Type="http://schemas.openxmlformats.org/officeDocument/2006/relationships/slide" Target="slides/slide18.xml" Id="rId29"/><Relationship Type="http://schemas.openxmlformats.org/officeDocument/2006/relationships/slide" Target="slides/slide19.xml" Id="rId30"/><Relationship Type="http://schemas.openxmlformats.org/officeDocument/2006/relationships/slide" Target="slides/slide20.xml" Id="rId31"/><Relationship Type="http://schemas.openxmlformats.org/officeDocument/2006/relationships/notesMaster" Target="notesMasters/notesMaster2.xml" Id="rId32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isley\Desktop\eTwinning-data.xls" TargetMode="External"/></Relationships>
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isley\Desktop\eTwinning-data.xlsx" TargetMode="External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style val="26"/>
  <c:chart>
    <c:plotArea>
      <c:layout/>
      <c:barChart>
        <c:barDir val="col"/>
        <c:grouping val="clustered"/>
        <c:ser>
          <c:idx val="0"/>
          <c:order val="0"/>
          <c:tx>
            <c:strRef>
              <c:f>'wzrost i waga'!$B$1</c:f>
              <c:strCache>
                <c:ptCount val="1"/>
                <c:pt idx="0">
                  <c:v>avg. height</c:v>
                </c:pt>
              </c:strCache>
            </c:strRef>
          </c:tx>
          <c:cat>
            <c:strRef>
              <c:f>'wzrost i waga'!$A$2:$A$4</c:f>
              <c:strCache>
                <c:ptCount val="3"/>
                <c:pt idx="0">
                  <c:v>IVA</c:v>
                </c:pt>
                <c:pt idx="1">
                  <c:v>IVB</c:v>
                </c:pt>
                <c:pt idx="2">
                  <c:v>VA</c:v>
                </c:pt>
              </c:strCache>
            </c:strRef>
          </c:cat>
          <c:val>
            <c:numRef>
              <c:f>'wzrost i waga'!$B$2:$B$4</c:f>
              <c:numCache>
                <c:formatCode>0.00</c:formatCode>
                <c:ptCount val="3"/>
                <c:pt idx="0">
                  <c:v>147.77777777777771</c:v>
                </c:pt>
                <c:pt idx="1">
                  <c:v>150.14285714285708</c:v>
                </c:pt>
                <c:pt idx="2">
                  <c:v>150.72222222222223</c:v>
                </c:pt>
              </c:numCache>
            </c:numRef>
          </c:val>
        </c:ser>
        <c:ser>
          <c:idx val="1"/>
          <c:order val="1"/>
          <c:tx>
            <c:strRef>
              <c:f>'wzrost i waga'!$C$1</c:f>
              <c:strCache>
                <c:ptCount val="1"/>
                <c:pt idx="0">
                  <c:v>avg. weight</c:v>
                </c:pt>
              </c:strCache>
            </c:strRef>
          </c:tx>
          <c:cat>
            <c:strRef>
              <c:f>'wzrost i waga'!$A$2:$A$4</c:f>
              <c:strCache>
                <c:ptCount val="3"/>
                <c:pt idx="0">
                  <c:v>IVA</c:v>
                </c:pt>
                <c:pt idx="1">
                  <c:v>IVB</c:v>
                </c:pt>
                <c:pt idx="2">
                  <c:v>VA</c:v>
                </c:pt>
              </c:strCache>
            </c:strRef>
          </c:cat>
          <c:val>
            <c:numRef>
              <c:f>'wzrost i waga'!$C$2:$C$4</c:f>
              <c:numCache>
                <c:formatCode>0.00</c:formatCode>
                <c:ptCount val="3"/>
                <c:pt idx="0">
                  <c:v>36.777777777777779</c:v>
                </c:pt>
                <c:pt idx="1">
                  <c:v>41.392857142857153</c:v>
                </c:pt>
                <c:pt idx="2">
                  <c:v>42.888888888888886</c:v>
                </c:pt>
              </c:numCache>
            </c:numRef>
          </c:val>
        </c:ser>
        <c:axId val="92496256"/>
        <c:axId val="143302656"/>
      </c:barChart>
      <c:catAx>
        <c:axId val="92496256"/>
        <c:scaling>
          <c:orientation val="minMax"/>
        </c:scaling>
        <c:axPos val="b"/>
        <c:numFmt formatCode="General" sourceLinked="1"/>
        <c:tickLblPos val="nextTo"/>
        <c:crossAx val="143302656"/>
        <c:crosses val="autoZero"/>
        <c:auto val="1"/>
        <c:lblAlgn val="ctr"/>
        <c:lblOffset val="100"/>
      </c:catAx>
      <c:valAx>
        <c:axId val="143302656"/>
        <c:scaling>
          <c:orientation val="minMax"/>
        </c:scaling>
        <c:axPos val="l"/>
        <c:majorGridlines/>
        <c:numFmt formatCode="0.00" sourceLinked="1"/>
        <c:tickLblPos val="nextTo"/>
        <c:crossAx val="92496256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26"/>
  <c:chart>
    <c:plotArea>
      <c:layout/>
      <c:pieChart>
        <c:varyColors val="1"/>
        <c:ser>
          <c:idx val="0"/>
          <c:order val="0"/>
          <c:dPt>
            <c:idx val="1"/>
            <c:explosion val="15"/>
          </c:dPt>
          <c:dLbls>
            <c:showPercent val="1"/>
          </c:dLbls>
          <c:cat>
            <c:strRef>
              <c:f>'Chłopcy i dziewczynki'!$A$1:$B$1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'Chłopcy i dziewczynki'!$A$2:$B$2</c:f>
              <c:numCache>
                <c:formatCode>General</c:formatCode>
                <c:ptCount val="2"/>
                <c:pt idx="0">
                  <c:v>21</c:v>
                </c:pt>
                <c:pt idx="1">
                  <c:v>29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6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Marcin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Leo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150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46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17F0536-7C26-494E-8AD8-8D8C6D2A4D4F}" type="presOf" srcId="{49A5658D-4C06-47D1-8006-182A29E17954}" destId="{C3FBF85B-D66E-41CD-B919-93A9513D1C51}" srcOrd="0" destOrd="0" presId="urn:microsoft.com/office/officeart/2005/8/layout/vList2"/>
    <dgm:cxn modelId="{1EE347CB-7B1F-459F-BD4D-F26DD251AC79}" type="presOf" srcId="{F1971550-10B1-4B36-9D65-2554536ECD57}" destId="{6A10FFEB-A0E0-4AA3-8CE0-E46387420CC9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2FD367D0-CCA0-4E00-AA14-D93B0D7A586F}" type="presOf" srcId="{6167431A-4CE1-4942-8999-A8432034E846}" destId="{9FD63318-C88D-4A16-9E19-F7E3AB2E7CF5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5C993E0B-A732-4423-8CE4-C99229D3EF41}" type="presOf" srcId="{8D2D9669-673D-4EFD-89B3-A7753072DEE9}" destId="{23324EF3-F31E-43E8-8862-7D4287FD1F59}" srcOrd="0" destOrd="0" presId="urn:microsoft.com/office/officeart/2005/8/layout/vList2"/>
    <dgm:cxn modelId="{59B27560-6F12-4FF3-809A-E9F9052221F2}" type="presOf" srcId="{00080C70-1D3D-4FB4-96DC-C27143440B5D}" destId="{7F431C25-6D1C-4F25-9BD1-2A42A818D818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119477E4-D91F-4062-B85B-4352B420D9CD}" type="presParOf" srcId="{C3FBF85B-D66E-41CD-B919-93A9513D1C51}" destId="{7F431C25-6D1C-4F25-9BD1-2A42A818D818}" srcOrd="0" destOrd="0" presId="urn:microsoft.com/office/officeart/2005/8/layout/vList2"/>
    <dgm:cxn modelId="{BB1AA4FA-A5FB-48D2-B429-BA853F525D06}" type="presParOf" srcId="{C3FBF85B-D66E-41CD-B919-93A9513D1C51}" destId="{C4985750-04F7-4CFA-9A68-6BA9F1DCA49A}" srcOrd="1" destOrd="0" presId="urn:microsoft.com/office/officeart/2005/8/layout/vList2"/>
    <dgm:cxn modelId="{6145840C-9D4A-4B37-8E55-0E0A1A2D7304}" type="presParOf" srcId="{C3FBF85B-D66E-41CD-B919-93A9513D1C51}" destId="{9FD63318-C88D-4A16-9E19-F7E3AB2E7CF5}" srcOrd="2" destOrd="0" presId="urn:microsoft.com/office/officeart/2005/8/layout/vList2"/>
    <dgm:cxn modelId="{DEECBB1A-69AB-4D43-BD54-B408C215999B}" type="presParOf" srcId="{C3FBF85B-D66E-41CD-B919-93A9513D1C51}" destId="{694E522F-8AE0-4E01-B6F2-7D0200C91CEF}" srcOrd="3" destOrd="0" presId="urn:microsoft.com/office/officeart/2005/8/layout/vList2"/>
    <dgm:cxn modelId="{F0E8AFB1-958C-4F3E-876A-D380BF136CAC}" type="presParOf" srcId="{C3FBF85B-D66E-41CD-B919-93A9513D1C51}" destId="{6A10FFEB-A0E0-4AA3-8CE0-E46387420CC9}" srcOrd="4" destOrd="0" presId="urn:microsoft.com/office/officeart/2005/8/layout/vList2"/>
    <dgm:cxn modelId="{B572FDB5-76B0-4E9B-8CB1-FE94E6C6681A}" type="presParOf" srcId="{C3FBF85B-D66E-41CD-B919-93A9513D1C51}" destId="{17971A3D-62C6-4DC4-853D-B004CE7A9E34}" srcOrd="5" destOrd="0" presId="urn:microsoft.com/office/officeart/2005/8/layout/vList2"/>
    <dgm:cxn modelId="{830AA4C7-AD32-460F-A0F9-56D6FADD5EF1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Julka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Gemini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156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35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49CDF14-44D1-4E10-8CDD-256E4C61C9AF}" type="presOf" srcId="{F1971550-10B1-4B36-9D65-2554536ECD57}" destId="{6A10FFEB-A0E0-4AA3-8CE0-E46387420CC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410CE04D-03D8-4CE8-A5EA-AE62BC60ED8C}" type="presOf" srcId="{00080C70-1D3D-4FB4-96DC-C27143440B5D}" destId="{7F431C25-6D1C-4F25-9BD1-2A42A818D818}" srcOrd="0" destOrd="0" presId="urn:microsoft.com/office/officeart/2005/8/layout/vList2"/>
    <dgm:cxn modelId="{4A5A5693-DABF-4458-B4D9-5CC9699147AB}" type="presOf" srcId="{8D2D9669-673D-4EFD-89B3-A7753072DEE9}" destId="{23324EF3-F31E-43E8-8862-7D4287FD1F59}" srcOrd="0" destOrd="0" presId="urn:microsoft.com/office/officeart/2005/8/layout/vList2"/>
    <dgm:cxn modelId="{43E5C262-615B-499F-B097-672CF3C0C3E7}" type="presOf" srcId="{6167431A-4CE1-4942-8999-A8432034E846}" destId="{9FD63318-C88D-4A16-9E19-F7E3AB2E7CF5}" srcOrd="0" destOrd="0" presId="urn:microsoft.com/office/officeart/2005/8/layout/vList2"/>
    <dgm:cxn modelId="{850B1BCE-1C73-459F-9E21-FE7DCF8EF385}" type="presOf" srcId="{49A5658D-4C06-47D1-8006-182A29E17954}" destId="{C3FBF85B-D66E-41CD-B919-93A9513D1C51}" srcOrd="0" destOrd="0" presId="urn:microsoft.com/office/officeart/2005/8/layout/vList2"/>
    <dgm:cxn modelId="{1A182710-8EC9-452F-BDBA-762F7A52E416}" type="presParOf" srcId="{C3FBF85B-D66E-41CD-B919-93A9513D1C51}" destId="{7F431C25-6D1C-4F25-9BD1-2A42A818D818}" srcOrd="0" destOrd="0" presId="urn:microsoft.com/office/officeart/2005/8/layout/vList2"/>
    <dgm:cxn modelId="{2ADF509A-2C1B-4EC7-A16B-5E958433ECA3}" type="presParOf" srcId="{C3FBF85B-D66E-41CD-B919-93A9513D1C51}" destId="{C4985750-04F7-4CFA-9A68-6BA9F1DCA49A}" srcOrd="1" destOrd="0" presId="urn:microsoft.com/office/officeart/2005/8/layout/vList2"/>
    <dgm:cxn modelId="{9A8E56D7-52FE-4828-8D23-A2835AEBB6F3}" type="presParOf" srcId="{C3FBF85B-D66E-41CD-B919-93A9513D1C51}" destId="{9FD63318-C88D-4A16-9E19-F7E3AB2E7CF5}" srcOrd="2" destOrd="0" presId="urn:microsoft.com/office/officeart/2005/8/layout/vList2"/>
    <dgm:cxn modelId="{59831CC2-15A0-4D20-BC1D-54588653CB0D}" type="presParOf" srcId="{C3FBF85B-D66E-41CD-B919-93A9513D1C51}" destId="{694E522F-8AE0-4E01-B6F2-7D0200C91CEF}" srcOrd="3" destOrd="0" presId="urn:microsoft.com/office/officeart/2005/8/layout/vList2"/>
    <dgm:cxn modelId="{830A5072-6A55-4622-ADBA-CCC1BCE7B950}" type="presParOf" srcId="{C3FBF85B-D66E-41CD-B919-93A9513D1C51}" destId="{6A10FFEB-A0E0-4AA3-8CE0-E46387420CC9}" srcOrd="4" destOrd="0" presId="urn:microsoft.com/office/officeart/2005/8/layout/vList2"/>
    <dgm:cxn modelId="{91B36A39-ED45-4315-8B33-2141FA7BFAC4}" type="presParOf" srcId="{C3FBF85B-D66E-41CD-B919-93A9513D1C51}" destId="{17971A3D-62C6-4DC4-853D-B004CE7A9E34}" srcOrd="5" destOrd="0" presId="urn:microsoft.com/office/officeart/2005/8/layout/vList2"/>
    <dgm:cxn modelId="{3AADEF63-8BDD-4722-8F8E-D359696EE8D7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Karolina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Virgo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151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37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F93FB98D-0EA6-41BF-831A-B65DFFD90478}" type="presOf" srcId="{F1971550-10B1-4B36-9D65-2554536ECD57}" destId="{6A10FFEB-A0E0-4AA3-8CE0-E46387420CC9}" srcOrd="0" destOrd="0" presId="urn:microsoft.com/office/officeart/2005/8/layout/vList2"/>
    <dgm:cxn modelId="{EEF0F62A-6A36-4D5D-BA62-457D2793506B}" type="presOf" srcId="{49A5658D-4C06-47D1-8006-182A29E17954}" destId="{C3FBF85B-D66E-41CD-B919-93A9513D1C51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3207B102-3685-4D19-B7BF-112E2C98B9E3}" type="presOf" srcId="{8D2D9669-673D-4EFD-89B3-A7753072DEE9}" destId="{23324EF3-F31E-43E8-8862-7D4287FD1F59}" srcOrd="0" destOrd="0" presId="urn:microsoft.com/office/officeart/2005/8/layout/vList2"/>
    <dgm:cxn modelId="{8477C05D-315D-439A-BB8B-287EB3796CF8}" type="presOf" srcId="{6167431A-4CE1-4942-8999-A8432034E846}" destId="{9FD63318-C88D-4A16-9E19-F7E3AB2E7CF5}" srcOrd="0" destOrd="0" presId="urn:microsoft.com/office/officeart/2005/8/layout/vList2"/>
    <dgm:cxn modelId="{DB0C9A6F-44D5-4384-A23E-3C23C894CA75}" type="presOf" srcId="{00080C70-1D3D-4FB4-96DC-C27143440B5D}" destId="{7F431C25-6D1C-4F25-9BD1-2A42A818D818}" srcOrd="0" destOrd="0" presId="urn:microsoft.com/office/officeart/2005/8/layout/vList2"/>
    <dgm:cxn modelId="{92E8E17F-2273-41D7-81AE-B8069DE995D2}" type="presParOf" srcId="{C3FBF85B-D66E-41CD-B919-93A9513D1C51}" destId="{7F431C25-6D1C-4F25-9BD1-2A42A818D818}" srcOrd="0" destOrd="0" presId="urn:microsoft.com/office/officeart/2005/8/layout/vList2"/>
    <dgm:cxn modelId="{8356DAC4-FE4F-449F-99A7-FE10138C226B}" type="presParOf" srcId="{C3FBF85B-D66E-41CD-B919-93A9513D1C51}" destId="{C4985750-04F7-4CFA-9A68-6BA9F1DCA49A}" srcOrd="1" destOrd="0" presId="urn:microsoft.com/office/officeart/2005/8/layout/vList2"/>
    <dgm:cxn modelId="{0755BC7F-AA71-4483-B830-C4806A35D8C6}" type="presParOf" srcId="{C3FBF85B-D66E-41CD-B919-93A9513D1C51}" destId="{9FD63318-C88D-4A16-9E19-F7E3AB2E7CF5}" srcOrd="2" destOrd="0" presId="urn:microsoft.com/office/officeart/2005/8/layout/vList2"/>
    <dgm:cxn modelId="{0D6A2DB2-89FA-4461-A594-D0553EEDFCCE}" type="presParOf" srcId="{C3FBF85B-D66E-41CD-B919-93A9513D1C51}" destId="{694E522F-8AE0-4E01-B6F2-7D0200C91CEF}" srcOrd="3" destOrd="0" presId="urn:microsoft.com/office/officeart/2005/8/layout/vList2"/>
    <dgm:cxn modelId="{835EAD2D-DB19-4C98-BA6D-74701A1101A2}" type="presParOf" srcId="{C3FBF85B-D66E-41CD-B919-93A9513D1C51}" destId="{6A10FFEB-A0E0-4AA3-8CE0-E46387420CC9}" srcOrd="4" destOrd="0" presId="urn:microsoft.com/office/officeart/2005/8/layout/vList2"/>
    <dgm:cxn modelId="{69348AEC-A5EF-448C-A9C0-995D241937FF}" type="presParOf" srcId="{C3FBF85B-D66E-41CD-B919-93A9513D1C51}" destId="{17971A3D-62C6-4DC4-853D-B004CE7A9E34}" srcOrd="5" destOrd="0" presId="urn:microsoft.com/office/officeart/2005/8/layout/vList2"/>
    <dgm:cxn modelId="{77DD2CCA-E670-4ABA-A5EF-1CCB1F8CB2A2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Jedrek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Aries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142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38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2D0416B-A3C0-49B9-900B-DC4234F8FD6E}" type="presOf" srcId="{49A5658D-4C06-47D1-8006-182A29E17954}" destId="{C3FBF85B-D66E-41CD-B919-93A9513D1C51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AC8E6315-522E-482E-826F-C3D4A061EC6B}" type="presOf" srcId="{8D2D9669-673D-4EFD-89B3-A7753072DEE9}" destId="{23324EF3-F31E-43E8-8862-7D4287FD1F59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D14C125B-2CF8-4D81-8497-300D5D2D1BE0}" type="presOf" srcId="{F1971550-10B1-4B36-9D65-2554536ECD57}" destId="{6A10FFEB-A0E0-4AA3-8CE0-E46387420CC9}" srcOrd="0" destOrd="0" presId="urn:microsoft.com/office/officeart/2005/8/layout/vList2"/>
    <dgm:cxn modelId="{0AC0A742-82D6-46BB-8399-EF93B766A8F1}" type="presOf" srcId="{6167431A-4CE1-4942-8999-A8432034E846}" destId="{9FD63318-C88D-4A16-9E19-F7E3AB2E7CF5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5B794F4C-0E0A-4227-A776-899535CC2E61}" type="presOf" srcId="{00080C70-1D3D-4FB4-96DC-C27143440B5D}" destId="{7F431C25-6D1C-4F25-9BD1-2A42A818D818}" srcOrd="0" destOrd="0" presId="urn:microsoft.com/office/officeart/2005/8/layout/vList2"/>
    <dgm:cxn modelId="{158B4397-7AC1-460E-9224-B3DC7D60FD13}" type="presParOf" srcId="{C3FBF85B-D66E-41CD-B919-93A9513D1C51}" destId="{7F431C25-6D1C-4F25-9BD1-2A42A818D818}" srcOrd="0" destOrd="0" presId="urn:microsoft.com/office/officeart/2005/8/layout/vList2"/>
    <dgm:cxn modelId="{3A7E032A-A277-4178-AE68-672CEBBF1F2A}" type="presParOf" srcId="{C3FBF85B-D66E-41CD-B919-93A9513D1C51}" destId="{C4985750-04F7-4CFA-9A68-6BA9F1DCA49A}" srcOrd="1" destOrd="0" presId="urn:microsoft.com/office/officeart/2005/8/layout/vList2"/>
    <dgm:cxn modelId="{5D25675B-B191-403C-8F3D-CEA0527EDF7C}" type="presParOf" srcId="{C3FBF85B-D66E-41CD-B919-93A9513D1C51}" destId="{9FD63318-C88D-4A16-9E19-F7E3AB2E7CF5}" srcOrd="2" destOrd="0" presId="urn:microsoft.com/office/officeart/2005/8/layout/vList2"/>
    <dgm:cxn modelId="{7DB4F4DA-BA08-4D93-8608-B47C98C3C398}" type="presParOf" srcId="{C3FBF85B-D66E-41CD-B919-93A9513D1C51}" destId="{694E522F-8AE0-4E01-B6F2-7D0200C91CEF}" srcOrd="3" destOrd="0" presId="urn:microsoft.com/office/officeart/2005/8/layout/vList2"/>
    <dgm:cxn modelId="{346DFB2B-5666-40AE-AC2B-E9BFD043989F}" type="presParOf" srcId="{C3FBF85B-D66E-41CD-B919-93A9513D1C51}" destId="{6A10FFEB-A0E0-4AA3-8CE0-E46387420CC9}" srcOrd="4" destOrd="0" presId="urn:microsoft.com/office/officeart/2005/8/layout/vList2"/>
    <dgm:cxn modelId="{DC5CD8B3-3A20-444B-9D7E-446EDAD37C9B}" type="presParOf" srcId="{C3FBF85B-D66E-41CD-B919-93A9513D1C51}" destId="{17971A3D-62C6-4DC4-853D-B004CE7A9E34}" srcOrd="5" destOrd="0" presId="urn:microsoft.com/office/officeart/2005/8/layout/vList2"/>
    <dgm:cxn modelId="{9C993877-EAAF-465E-9E56-89633EF6D6CB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Justyna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Gemini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164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55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6A2E2C5B-993B-4944-BAE3-68D54DD3E572}" type="presOf" srcId="{00080C70-1D3D-4FB4-96DC-C27143440B5D}" destId="{7F431C25-6D1C-4F25-9BD1-2A42A818D818}" srcOrd="0" destOrd="0" presId="urn:microsoft.com/office/officeart/2005/8/layout/vList2"/>
    <dgm:cxn modelId="{CB95F3E4-69E2-447E-B7A9-EA515CED7C6F}" type="presOf" srcId="{49A5658D-4C06-47D1-8006-182A29E17954}" destId="{C3FBF85B-D66E-41CD-B919-93A9513D1C51}" srcOrd="0" destOrd="0" presId="urn:microsoft.com/office/officeart/2005/8/layout/vList2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525E8EB5-CAD3-42DE-903D-6427216ADDA6}" type="presOf" srcId="{6167431A-4CE1-4942-8999-A8432034E846}" destId="{9FD63318-C88D-4A16-9E19-F7E3AB2E7CF5}" srcOrd="0" destOrd="0" presId="urn:microsoft.com/office/officeart/2005/8/layout/vList2"/>
    <dgm:cxn modelId="{C9E07696-221E-415A-A217-4679E063160E}" type="presOf" srcId="{8D2D9669-673D-4EFD-89B3-A7753072DEE9}" destId="{23324EF3-F31E-43E8-8862-7D4287FD1F5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7E6F4566-F8EF-4247-933E-B9BACAE58806}" type="presOf" srcId="{F1971550-10B1-4B36-9D65-2554536ECD57}" destId="{6A10FFEB-A0E0-4AA3-8CE0-E46387420CC9}" srcOrd="0" destOrd="0" presId="urn:microsoft.com/office/officeart/2005/8/layout/vList2"/>
    <dgm:cxn modelId="{BC809F38-7CA7-4162-BCBB-CF25DBD7FCE6}" type="presParOf" srcId="{C3FBF85B-D66E-41CD-B919-93A9513D1C51}" destId="{7F431C25-6D1C-4F25-9BD1-2A42A818D818}" srcOrd="0" destOrd="0" presId="urn:microsoft.com/office/officeart/2005/8/layout/vList2"/>
    <dgm:cxn modelId="{DB256C68-DF22-46A3-9D16-4E555E39E827}" type="presParOf" srcId="{C3FBF85B-D66E-41CD-B919-93A9513D1C51}" destId="{C4985750-04F7-4CFA-9A68-6BA9F1DCA49A}" srcOrd="1" destOrd="0" presId="urn:microsoft.com/office/officeart/2005/8/layout/vList2"/>
    <dgm:cxn modelId="{2C9EABFA-8300-4273-9455-869F529BFD49}" type="presParOf" srcId="{C3FBF85B-D66E-41CD-B919-93A9513D1C51}" destId="{9FD63318-C88D-4A16-9E19-F7E3AB2E7CF5}" srcOrd="2" destOrd="0" presId="urn:microsoft.com/office/officeart/2005/8/layout/vList2"/>
    <dgm:cxn modelId="{9BCC4340-5C86-4722-94B2-238C67586B04}" type="presParOf" srcId="{C3FBF85B-D66E-41CD-B919-93A9513D1C51}" destId="{694E522F-8AE0-4E01-B6F2-7D0200C91CEF}" srcOrd="3" destOrd="0" presId="urn:microsoft.com/office/officeart/2005/8/layout/vList2"/>
    <dgm:cxn modelId="{6F45773F-47E2-4DAD-9D29-3497A67338AD}" type="presParOf" srcId="{C3FBF85B-D66E-41CD-B919-93A9513D1C51}" destId="{6A10FFEB-A0E0-4AA3-8CE0-E46387420CC9}" srcOrd="4" destOrd="0" presId="urn:microsoft.com/office/officeart/2005/8/layout/vList2"/>
    <dgm:cxn modelId="{980B00DF-DC27-4955-84E0-56DD744537BB}" type="presParOf" srcId="{C3FBF85B-D66E-41CD-B919-93A9513D1C51}" destId="{17971A3D-62C6-4DC4-853D-B004CE7A9E34}" srcOrd="5" destOrd="0" presId="urn:microsoft.com/office/officeart/2005/8/layout/vList2"/>
    <dgm:cxn modelId="{1E965F0F-C7E9-41F1-B907-30B432085F5A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Marianna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Aries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154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39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62B4347-8A27-4CCD-B6FC-6DD423CD526E}" type="presOf" srcId="{49A5658D-4C06-47D1-8006-182A29E17954}" destId="{C3FBF85B-D66E-41CD-B919-93A9513D1C51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1CBD4EE0-C3BA-4639-92AA-D7863184D8EC}" type="presOf" srcId="{F1971550-10B1-4B36-9D65-2554536ECD57}" destId="{6A10FFEB-A0E0-4AA3-8CE0-E46387420CC9}" srcOrd="0" destOrd="0" presId="urn:microsoft.com/office/officeart/2005/8/layout/vList2"/>
    <dgm:cxn modelId="{CE40DB08-3A7D-43DB-BBA1-6E603EFA490B}" type="presOf" srcId="{00080C70-1D3D-4FB4-96DC-C27143440B5D}" destId="{7F431C25-6D1C-4F25-9BD1-2A42A818D818}" srcOrd="0" destOrd="0" presId="urn:microsoft.com/office/officeart/2005/8/layout/vList2"/>
    <dgm:cxn modelId="{BFD0F0FC-9B91-4A77-B492-C82A83D977D8}" type="presOf" srcId="{8D2D9669-673D-4EFD-89B3-A7753072DEE9}" destId="{23324EF3-F31E-43E8-8862-7D4287FD1F59}" srcOrd="0" destOrd="0" presId="urn:microsoft.com/office/officeart/2005/8/layout/vList2"/>
    <dgm:cxn modelId="{CA5DCAE7-A6CA-4B36-BC81-5F8041AEC7D5}" type="presOf" srcId="{6167431A-4CE1-4942-8999-A8432034E846}" destId="{9FD63318-C88D-4A16-9E19-F7E3AB2E7CF5}" srcOrd="0" destOrd="0" presId="urn:microsoft.com/office/officeart/2005/8/layout/vList2"/>
    <dgm:cxn modelId="{534D0113-4884-4438-8F0C-AD0989A95F3D}" type="presParOf" srcId="{C3FBF85B-D66E-41CD-B919-93A9513D1C51}" destId="{7F431C25-6D1C-4F25-9BD1-2A42A818D818}" srcOrd="0" destOrd="0" presId="urn:microsoft.com/office/officeart/2005/8/layout/vList2"/>
    <dgm:cxn modelId="{198478D3-A216-485C-A757-A8C63F82716C}" type="presParOf" srcId="{C3FBF85B-D66E-41CD-B919-93A9513D1C51}" destId="{C4985750-04F7-4CFA-9A68-6BA9F1DCA49A}" srcOrd="1" destOrd="0" presId="urn:microsoft.com/office/officeart/2005/8/layout/vList2"/>
    <dgm:cxn modelId="{4094124A-F989-4985-8366-5D1274402CCE}" type="presParOf" srcId="{C3FBF85B-D66E-41CD-B919-93A9513D1C51}" destId="{9FD63318-C88D-4A16-9E19-F7E3AB2E7CF5}" srcOrd="2" destOrd="0" presId="urn:microsoft.com/office/officeart/2005/8/layout/vList2"/>
    <dgm:cxn modelId="{1916654A-C429-4A89-B051-AD8127FB19E4}" type="presParOf" srcId="{C3FBF85B-D66E-41CD-B919-93A9513D1C51}" destId="{694E522F-8AE0-4E01-B6F2-7D0200C91CEF}" srcOrd="3" destOrd="0" presId="urn:microsoft.com/office/officeart/2005/8/layout/vList2"/>
    <dgm:cxn modelId="{81DA2B06-C3FF-4C83-8E14-252C5545FAFA}" type="presParOf" srcId="{C3FBF85B-D66E-41CD-B919-93A9513D1C51}" destId="{6A10FFEB-A0E0-4AA3-8CE0-E46387420CC9}" srcOrd="4" destOrd="0" presId="urn:microsoft.com/office/officeart/2005/8/layout/vList2"/>
    <dgm:cxn modelId="{5B7B6A5B-6094-45BC-8E8F-A05E93BDAF1A}" type="presParOf" srcId="{C3FBF85B-D66E-41CD-B919-93A9513D1C51}" destId="{17971A3D-62C6-4DC4-853D-B004CE7A9E34}" srcOrd="5" destOrd="0" presId="urn:microsoft.com/office/officeart/2005/8/layout/vList2"/>
    <dgm:cxn modelId="{C9416C6A-CC47-4D20-949A-70CF73CC148C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Paulina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Scorpio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140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32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4567C24-F65E-4EAA-99C9-18428C6C9AE7}" type="presOf" srcId="{F1971550-10B1-4B36-9D65-2554536ECD57}" destId="{6A10FFEB-A0E0-4AA3-8CE0-E46387420CC9}" srcOrd="0" destOrd="0" presId="urn:microsoft.com/office/officeart/2005/8/layout/vList2"/>
    <dgm:cxn modelId="{D17FF9C7-85D5-4B7E-BA00-7CDFD16120EC}" type="presOf" srcId="{6167431A-4CE1-4942-8999-A8432034E846}" destId="{9FD63318-C88D-4A16-9E19-F7E3AB2E7CF5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20E937EF-0685-4871-8676-426412B5FBC5}" type="presOf" srcId="{00080C70-1D3D-4FB4-96DC-C27143440B5D}" destId="{7F431C25-6D1C-4F25-9BD1-2A42A818D818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51B03E38-0193-4496-8FF4-0CD42223F4A1}" type="presOf" srcId="{8D2D9669-673D-4EFD-89B3-A7753072DEE9}" destId="{23324EF3-F31E-43E8-8862-7D4287FD1F5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1A43AD7C-48C6-4B55-B3EA-5E2A3ED0ECC6}" type="presOf" srcId="{49A5658D-4C06-47D1-8006-182A29E17954}" destId="{C3FBF85B-D66E-41CD-B919-93A9513D1C51}" srcOrd="0" destOrd="0" presId="urn:microsoft.com/office/officeart/2005/8/layout/vList2"/>
    <dgm:cxn modelId="{C2260B7A-D34C-4EB2-9CF9-50D4C5A6150D}" type="presParOf" srcId="{C3FBF85B-D66E-41CD-B919-93A9513D1C51}" destId="{7F431C25-6D1C-4F25-9BD1-2A42A818D818}" srcOrd="0" destOrd="0" presId="urn:microsoft.com/office/officeart/2005/8/layout/vList2"/>
    <dgm:cxn modelId="{06E3968C-54D7-45FF-8C20-566B2B4CBE13}" type="presParOf" srcId="{C3FBF85B-D66E-41CD-B919-93A9513D1C51}" destId="{C4985750-04F7-4CFA-9A68-6BA9F1DCA49A}" srcOrd="1" destOrd="0" presId="urn:microsoft.com/office/officeart/2005/8/layout/vList2"/>
    <dgm:cxn modelId="{4F9937DD-1214-46D2-8482-519CBD7D2400}" type="presParOf" srcId="{C3FBF85B-D66E-41CD-B919-93A9513D1C51}" destId="{9FD63318-C88D-4A16-9E19-F7E3AB2E7CF5}" srcOrd="2" destOrd="0" presId="urn:microsoft.com/office/officeart/2005/8/layout/vList2"/>
    <dgm:cxn modelId="{07B3F9A7-DB15-4968-8BEF-F109FCC5A338}" type="presParOf" srcId="{C3FBF85B-D66E-41CD-B919-93A9513D1C51}" destId="{694E522F-8AE0-4E01-B6F2-7D0200C91CEF}" srcOrd="3" destOrd="0" presId="urn:microsoft.com/office/officeart/2005/8/layout/vList2"/>
    <dgm:cxn modelId="{4F7A5B78-3EAF-4AD5-93C5-9F7A0C4BF68C}" type="presParOf" srcId="{C3FBF85B-D66E-41CD-B919-93A9513D1C51}" destId="{6A10FFEB-A0E0-4AA3-8CE0-E46387420CC9}" srcOrd="4" destOrd="0" presId="urn:microsoft.com/office/officeart/2005/8/layout/vList2"/>
    <dgm:cxn modelId="{956711A4-556E-41A1-B5A2-0F5201B509EF}" type="presParOf" srcId="{C3FBF85B-D66E-41CD-B919-93A9513D1C51}" destId="{17971A3D-62C6-4DC4-853D-B004CE7A9E34}" srcOrd="5" destOrd="0" presId="urn:microsoft.com/office/officeart/2005/8/layout/vList2"/>
    <dgm:cxn modelId="{85278B91-7B24-4DA4-B65A-FEE09CB4542C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Adam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Libra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155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52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8331260-7B0C-4761-935E-A1811A2C98D7}" type="presOf" srcId="{00080C70-1D3D-4FB4-96DC-C27143440B5D}" destId="{7F431C25-6D1C-4F25-9BD1-2A42A818D818}" srcOrd="0" destOrd="0" presId="urn:microsoft.com/office/officeart/2005/8/layout/vList2"/>
    <dgm:cxn modelId="{ED0D38DC-445A-4D72-A42B-9DD55BD67BDE}" type="presOf" srcId="{6167431A-4CE1-4942-8999-A8432034E846}" destId="{9FD63318-C88D-4A16-9E19-F7E3AB2E7CF5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8EF0ADA3-C85C-49CF-998D-34CC3C98B398}" type="presOf" srcId="{49A5658D-4C06-47D1-8006-182A29E17954}" destId="{C3FBF85B-D66E-41CD-B919-93A9513D1C51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3F405A8F-AF82-4200-8DBD-B4F533B7C3CA}" type="presOf" srcId="{F1971550-10B1-4B36-9D65-2554536ECD57}" destId="{6A10FFEB-A0E0-4AA3-8CE0-E46387420CC9}" srcOrd="0" destOrd="0" presId="urn:microsoft.com/office/officeart/2005/8/layout/vList2"/>
    <dgm:cxn modelId="{B3E8C398-A8F4-4937-AB20-9252DD173577}" type="presOf" srcId="{8D2D9669-673D-4EFD-89B3-A7753072DEE9}" destId="{23324EF3-F31E-43E8-8862-7D4287FD1F59}" srcOrd="0" destOrd="0" presId="urn:microsoft.com/office/officeart/2005/8/layout/vList2"/>
    <dgm:cxn modelId="{5B774CC4-76BC-47F0-8619-CC46BF99793B}" type="presParOf" srcId="{C3FBF85B-D66E-41CD-B919-93A9513D1C51}" destId="{7F431C25-6D1C-4F25-9BD1-2A42A818D818}" srcOrd="0" destOrd="0" presId="urn:microsoft.com/office/officeart/2005/8/layout/vList2"/>
    <dgm:cxn modelId="{584032CE-DFBA-43AB-9154-952F0903399A}" type="presParOf" srcId="{C3FBF85B-D66E-41CD-B919-93A9513D1C51}" destId="{C4985750-04F7-4CFA-9A68-6BA9F1DCA49A}" srcOrd="1" destOrd="0" presId="urn:microsoft.com/office/officeart/2005/8/layout/vList2"/>
    <dgm:cxn modelId="{675EE8FB-19EF-4385-91C9-DBADAB13FBA5}" type="presParOf" srcId="{C3FBF85B-D66E-41CD-B919-93A9513D1C51}" destId="{9FD63318-C88D-4A16-9E19-F7E3AB2E7CF5}" srcOrd="2" destOrd="0" presId="urn:microsoft.com/office/officeart/2005/8/layout/vList2"/>
    <dgm:cxn modelId="{B9883731-FCE3-41DB-B079-F0473FC9D338}" type="presParOf" srcId="{C3FBF85B-D66E-41CD-B919-93A9513D1C51}" destId="{694E522F-8AE0-4E01-B6F2-7D0200C91CEF}" srcOrd="3" destOrd="0" presId="urn:microsoft.com/office/officeart/2005/8/layout/vList2"/>
    <dgm:cxn modelId="{FBB4F786-04A1-497F-8D17-88FB705FD81E}" type="presParOf" srcId="{C3FBF85B-D66E-41CD-B919-93A9513D1C51}" destId="{6A10FFEB-A0E0-4AA3-8CE0-E46387420CC9}" srcOrd="4" destOrd="0" presId="urn:microsoft.com/office/officeart/2005/8/layout/vList2"/>
    <dgm:cxn modelId="{9EFE7A79-5C25-44D3-A361-33D2F7FAF9D9}" type="presParOf" srcId="{C3FBF85B-D66E-41CD-B919-93A9513D1C51}" destId="{17971A3D-62C6-4DC4-853D-B004CE7A9E34}" srcOrd="5" destOrd="0" presId="urn:microsoft.com/office/officeart/2005/8/layout/vList2"/>
    <dgm:cxn modelId="{F389EFD5-246C-4AB2-98B8-54C629E3897A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Mikolaj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Scorpio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150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50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D5D112F-4693-4940-9D17-B58CF2C659CC}" type="presOf" srcId="{6167431A-4CE1-4942-8999-A8432034E846}" destId="{9FD63318-C88D-4A16-9E19-F7E3AB2E7CF5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880F66AD-4387-49AC-BD7D-A76D2854E08E}" type="presOf" srcId="{8D2D9669-673D-4EFD-89B3-A7753072DEE9}" destId="{23324EF3-F31E-43E8-8862-7D4287FD1F59}" srcOrd="0" destOrd="0" presId="urn:microsoft.com/office/officeart/2005/8/layout/vList2"/>
    <dgm:cxn modelId="{ABF7406F-20EC-4A62-B8D2-1084AA2115D2}" type="presOf" srcId="{F1971550-10B1-4B36-9D65-2554536ECD57}" destId="{6A10FFEB-A0E0-4AA3-8CE0-E46387420CC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5A9CA36E-64B8-422A-A660-70A00BCFC033}" type="presOf" srcId="{49A5658D-4C06-47D1-8006-182A29E17954}" destId="{C3FBF85B-D66E-41CD-B919-93A9513D1C51}" srcOrd="0" destOrd="0" presId="urn:microsoft.com/office/officeart/2005/8/layout/vList2"/>
    <dgm:cxn modelId="{E5EB81EE-658E-40B2-82B8-E4D6680A4994}" type="presOf" srcId="{00080C70-1D3D-4FB4-96DC-C27143440B5D}" destId="{7F431C25-6D1C-4F25-9BD1-2A42A818D818}" srcOrd="0" destOrd="0" presId="urn:microsoft.com/office/officeart/2005/8/layout/vList2"/>
    <dgm:cxn modelId="{F47A6BB0-CD07-4810-AB23-C5593ABA0C64}" type="presParOf" srcId="{C3FBF85B-D66E-41CD-B919-93A9513D1C51}" destId="{7F431C25-6D1C-4F25-9BD1-2A42A818D818}" srcOrd="0" destOrd="0" presId="urn:microsoft.com/office/officeart/2005/8/layout/vList2"/>
    <dgm:cxn modelId="{66CE3C54-070B-4E4B-936F-6BE0FBAC7731}" type="presParOf" srcId="{C3FBF85B-D66E-41CD-B919-93A9513D1C51}" destId="{C4985750-04F7-4CFA-9A68-6BA9F1DCA49A}" srcOrd="1" destOrd="0" presId="urn:microsoft.com/office/officeart/2005/8/layout/vList2"/>
    <dgm:cxn modelId="{AA020A41-9557-4169-93C1-9AD8CF51F754}" type="presParOf" srcId="{C3FBF85B-D66E-41CD-B919-93A9513D1C51}" destId="{9FD63318-C88D-4A16-9E19-F7E3AB2E7CF5}" srcOrd="2" destOrd="0" presId="urn:microsoft.com/office/officeart/2005/8/layout/vList2"/>
    <dgm:cxn modelId="{CAD43710-A0D9-4ACC-B197-FCB0043CD21B}" type="presParOf" srcId="{C3FBF85B-D66E-41CD-B919-93A9513D1C51}" destId="{694E522F-8AE0-4E01-B6F2-7D0200C91CEF}" srcOrd="3" destOrd="0" presId="urn:microsoft.com/office/officeart/2005/8/layout/vList2"/>
    <dgm:cxn modelId="{7F73DEB9-BF6F-402F-8754-54080E3297BE}" type="presParOf" srcId="{C3FBF85B-D66E-41CD-B919-93A9513D1C51}" destId="{6A10FFEB-A0E0-4AA3-8CE0-E46387420CC9}" srcOrd="4" destOrd="0" presId="urn:microsoft.com/office/officeart/2005/8/layout/vList2"/>
    <dgm:cxn modelId="{379CF32B-5F42-4B7C-8E36-B1C601BF1803}" type="presParOf" srcId="{C3FBF85B-D66E-41CD-B919-93A9513D1C51}" destId="{17971A3D-62C6-4DC4-853D-B004CE7A9E34}" srcOrd="5" destOrd="0" presId="urn:microsoft.com/office/officeart/2005/8/layout/vList2"/>
    <dgm:cxn modelId="{8A29C15F-9203-4952-A187-9DC7A92808C5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_rels/notesMaster2.xml.rels><?xml version="1.0" encoding="UTF-8" standalone="yes"?>
<Relationships xmlns="http://schemas.openxmlformats.org/package/2006/relationships">
                                                <Relationship Id="rId1" Type="http://schemas.openxmlformats.org/officeDocument/2006/relationships/theme" Target="../theme/theme4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C0894-6C35-4364-91F9-BDDFE590A06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2404-6FED-4ABA-A7C2-3EECB71AC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9EA-1BDF-48BD-9963-C99CA36016D3}" type="datetimeFigureOut">
              <a:rPr lang="pl-PL" smtClean="0"/>
              <a:pPr/>
              <a:t>2008-03-13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6B3D-2CFA-4D0B-9EFA-97A350804F1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examples for each…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3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4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5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6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7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8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19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21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22.xml.rels><?xml version="1.0" encoding="UTF-8" standalone="yes"?>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5.wav"/></Relationships>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E00-98AB-451F-8922-D4B1ED29463E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FC1-1669-4E86-A78B-B40E60FC41D3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2162-6DBA-4474-8519-0B018FCF1CD6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F1F-65AF-4799-88F2-B98B337B5246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F38-952E-4240-9478-506A88FBBCBF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5E73-0A54-42F3-8419-2373456D2B1A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5508-863E-4ADF-9FDA-C3392B5F462F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90-3F48-4B8F-B7C5-03F8F675726F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2DEE-E71D-4B78-AF74-319FEAA9BD14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57CD-CEFE-4CA8-98AC-04017348D1BE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D55E-FCAE-4354-AB82-CF6C88F8CB70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slideLayout" Target="../slideLayouts/slideLayout15.xml"/><Relationship Id="rId13" Type="http://schemas.openxmlformats.org/officeDocument/2006/relationships/audio" Target="../media/audio5.wav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929B25-478D-4CEE-B9A3-376EAB51AC96}" type="datetime1">
              <a:rPr lang="en-US" smtClean="0"/>
              <a:pPr/>
              <a:t>3/13/2008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r:id="rId1" id="2147483721"/>
    <p:sldLayoutId r:id="rId2" id="2147483722"/>
    <p:sldLayoutId r:id="rId3" id="2147483723"/>
    <p:sldLayoutId r:id="rId4" id="2147483724"/>
    <p:sldLayoutId r:id="rId5" id="2147483725"/>
    <p:sldLayoutId r:id="rId6" id="2147483726"/>
    <p:sldLayoutId r:id="rId7" id="2147483727"/>
    <p:sldLayoutId r:id="rId8" id="2147483728"/>
    <p:sldLayoutId r:id="rId9" id="2147483729"/>
    <p:sldLayoutId r:id="rId10" id="2147483730"/>
    <p:sldLayoutId r:id="rId11" id="2147483731"/>
  </p:sldLayoutIdLst>
  <p:transition spd="med" advTm="10000">
    <p:random/>
    <p:sndAc>
      <p:stSnd>
        <p:snd r:embed="rId13" name="click.wav" builtIn="1"/>
      </p:stSnd>
    </p:sndAc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Fidler523@wp.pl" TargetMode="External"/><Relationship Id="rId7" Type="http://schemas.openxmlformats.org/officeDocument/2006/relationships/diagramColors" Target="../diagrams/colors5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8.xml"/><Relationship Id="rId9" Type="http://schemas.openxmlformats.org/officeDocument/2006/relationships/image" Target="../media/image7.jpeg"/></Relationships>

</file>

<file path=ppt/slides/_rels/slide11.xml.rels><?xml version="1.0" encoding="UTF-8" standalone="yes"?>
<Relationships xmlns="http://schemas.openxmlformats.org/package/2006/relationships">
                                                <Relationship Id="rId3" Type="http://schemas.openxmlformats.org/officeDocument/2006/relationships/chart" Target="../charts/chart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
</file>

<file path=ppt/slides/_rels/slide12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openxmlformats.org/officeDocument/2006/relationships/image" Target="../media/image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2.xml"/></Relationships>

</file>

<file path=ppt/slides/_rels/slide13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lampard0@autograf.pl" TargetMode="External"/><Relationship Id="rId7" Type="http://schemas.openxmlformats.org/officeDocument/2006/relationships/diagramColors" Target="../diagrams/colors13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6.xml"/><Relationship Id="rId9" Type="http://schemas.openxmlformats.org/officeDocument/2006/relationships/image" Target="../media/image10.jpeg"/></Relationships>

</file>

<file path=ppt/slides/_rels/slide14.xml.rels><?xml version="1.0" encoding="UTF-8" standalone="yes"?>
<Relationships xmlns="http://schemas.openxmlformats.org/package/2006/relationships">
                                                <Relationship Id="rId3" Type="http://schemas.openxmlformats.org/officeDocument/2006/relationships/image" Target="../media/image12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
</file>

<file path=ppt/slides/_rels/slide15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simensa50@wp.pl" TargetMode="External"/><Relationship Id="rId7" Type="http://schemas.openxmlformats.org/officeDocument/2006/relationships/diagramColors" Target="../diagrams/colors17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20.xml"/><Relationship Id="rId9" Type="http://schemas.openxmlformats.org/officeDocument/2006/relationships/image" Target="../media/image14.jpeg"/></Relationships>

</file>

<file path=ppt/slides/_rels/slide16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ranczowilkowyje1@wp.pl" TargetMode="External"/><Relationship Id="rId7" Type="http://schemas.openxmlformats.org/officeDocument/2006/relationships/diagramColors" Target="../diagrams/colors2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4.xml"/><Relationship Id="rId9" Type="http://schemas.openxmlformats.org/officeDocument/2006/relationships/image" Target="../media/image15.jpeg"/></Relationships>

</file>

<file path=ppt/slides/_rels/slide17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16.jpeg"/><Relationship Id="rId3" Type="http://schemas.openxmlformats.org/officeDocument/2006/relationships/diagramData" Target="../diagrams/data25.xml"/><Relationship Id="rId7" Type="http://schemas.openxmlformats.org/officeDocument/2006/relationships/image" Target="../media/image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8.xml"/></Relationships>

</file>

<file path=ppt/slides/_rels/slide18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Justa.j@onet.eu" TargetMode="External"/><Relationship Id="rId7" Type="http://schemas.openxmlformats.org/officeDocument/2006/relationships/diagramColors" Target="../diagrams/colors29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2.xml"/><Relationship Id="rId9" Type="http://schemas.openxmlformats.org/officeDocument/2006/relationships/image" Target="../media/image17.jpeg"/></Relationships>

</file>

<file path=ppt/slides/_rels/slide19.xml.rels><?xml version="1.0" encoding="UTF-8" standalone="yes"?>
<Relationships xmlns="http://schemas.openxmlformats.org/package/2006/relationships">
                                                <Relationship Id="rId3" Type="http://schemas.openxmlformats.org/officeDocument/2006/relationships/image" Target="../media/image8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gufo69@interia.pl" TargetMode="External"/><Relationship Id="rId7" Type="http://schemas.openxmlformats.org/officeDocument/2006/relationships/diagramColors" Target="../diagrams/colors33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4.xml"/><Relationship Id="rId5" Type="http://schemas.openxmlformats.org/officeDocument/2006/relationships/diagramLayout" Target="../diagrams/layout35.xml"/><Relationship Id="rId4" Type="http://schemas.openxmlformats.org/officeDocument/2006/relationships/diagramData" Target="../diagrams/data36.xml"/><Relationship Id="rId9" Type="http://schemas.openxmlformats.org/officeDocument/2006/relationships/image" Target="../media/image18.jpeg"/></Relationships>
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
                                                <Relationship Id="rId8" Type="http://schemas.openxmlformats.org/officeDocument/2006/relationships/image" Target="../media/image4.jpeg"/><Relationship Id="rId3" Type="http://schemas.openxmlformats.org/officeDocument/2006/relationships/hyperlink" Target="mailto:paulinawb@op.pl" TargetMode="External"/><Relationship Id="rId7" Type="http://schemas.openxmlformats.org/officeDocument/2006/relationships/diagramColors" Target="../diagrams/colors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4.xml"/><Relationship Id="rId9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Horoscopes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 Pop culture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Hi!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/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My name is Adam. I live in Warsaw/Poland and Southfields/England.</a:t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I'm 11 years old. My favourite hobby is sport and photographyclasses with a teacher Thomas.</a:t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I've got two dogs called Roksa and Raper and I have a guinea pig named Kaoru. I'm crazy about raisins in chocolate.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/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Drop me a line at </a:t>
            </a:r>
            <a:r>
              <a:rPr lang="pl-PL" dirty="0" smtClean="0">
                <a:latin typeface="+mj-lt"/>
                <a:hlinkClick r:id="rId3"/>
              </a:rPr>
              <a:t>Fidler523@wp.pl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Hope to see you soon ;)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" name="Picture 9" descr="adam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0694" y="2357430"/>
            <a:ext cx="2725463" cy="3549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Average height and weight of pupils across the classes </a:t>
            </a:r>
            <a:r>
              <a:rPr lang="pl-PL" sz="2000" dirty="0" smtClean="0"/>
              <a:t>(in cm and kg respectively)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graphicFrame>
        <p:nvGraphicFramePr>
          <p:cNvPr id="7" name="Wykres 1"/>
          <p:cNvGraphicFramePr>
            <a:graphicFrameLocks/>
          </p:cNvGraphicFramePr>
          <p:nvPr/>
        </p:nvGraphicFramePr>
        <p:xfrm>
          <a:off x="1500166" y="2428868"/>
          <a:ext cx="6072214" cy="380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 descr="eTwinning_logo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5715016"/>
            <a:ext cx="2295520" cy="624730"/>
          </a:xfrm>
          <a:prstGeom prst="rect">
            <a:avLst/>
          </a:prstGeom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 </a:t>
            </a:r>
            <a:r>
              <a:rPr lang="en-US" dirty="0" err="1" smtClean="0">
                <a:latin typeface="+mj-lt"/>
              </a:rPr>
              <a:t>Miko</a:t>
            </a:r>
            <a:r>
              <a:rPr lang="pl-PL" dirty="0" smtClean="0">
                <a:latin typeface="+mj-lt"/>
              </a:rPr>
              <a:t>l</a:t>
            </a:r>
            <a:r>
              <a:rPr lang="en-US" dirty="0" err="1" smtClean="0">
                <a:latin typeface="+mj-lt"/>
              </a:rPr>
              <a:t>aj</a:t>
            </a:r>
            <a:r>
              <a:rPr lang="en-US" dirty="0" smtClean="0">
                <a:latin typeface="+mj-lt"/>
              </a:rPr>
              <a:t>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’m from Poland</a:t>
            </a:r>
            <a:r>
              <a:rPr lang="pl-PL" dirty="0" smtClean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> 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’m 12 </a:t>
            </a:r>
            <a:r>
              <a:rPr lang="pl-PL" dirty="0" smtClean="0">
                <a:latin typeface="+mj-lt"/>
              </a:rPr>
              <a:t>y</a:t>
            </a:r>
            <a:r>
              <a:rPr lang="en-US" dirty="0" smtClean="0">
                <a:latin typeface="+mj-lt"/>
              </a:rPr>
              <a:t>ears old and 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’m </a:t>
            </a:r>
            <a:r>
              <a:rPr lang="pl-PL" dirty="0" smtClean="0">
                <a:latin typeface="+mj-lt"/>
              </a:rPr>
              <a:t>in </a:t>
            </a:r>
            <a:r>
              <a:rPr lang="en-US" dirty="0" smtClean="0">
                <a:latin typeface="+mj-lt"/>
              </a:rPr>
              <a:t>class 5.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hobby is collecting </a:t>
            </a:r>
            <a:r>
              <a:rPr lang="en-US" dirty="0" err="1" smtClean="0">
                <a:latin typeface="+mj-lt"/>
              </a:rPr>
              <a:t>st</a:t>
            </a:r>
            <a:r>
              <a:rPr lang="pl-PL" dirty="0" smtClean="0">
                <a:latin typeface="+mj-lt"/>
              </a:rPr>
              <a:t>am</a:t>
            </a:r>
            <a:r>
              <a:rPr lang="en-US" dirty="0" smtClean="0">
                <a:latin typeface="+mj-lt"/>
              </a:rPr>
              <a:t>ps.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My </a:t>
            </a:r>
            <a:r>
              <a:rPr lang="en-US" dirty="0" err="1" smtClean="0">
                <a:latin typeface="+mj-lt"/>
              </a:rPr>
              <a:t>fa</a:t>
            </a:r>
            <a:r>
              <a:rPr lang="pl-PL" dirty="0" smtClean="0">
                <a:latin typeface="+mj-lt"/>
              </a:rPr>
              <a:t>v</a:t>
            </a:r>
            <a:r>
              <a:rPr lang="en-US" dirty="0" err="1" smtClean="0">
                <a:latin typeface="+mj-lt"/>
              </a:rPr>
              <a:t>ourite</a:t>
            </a:r>
            <a:r>
              <a:rPr lang="en-US" dirty="0" smtClean="0">
                <a:latin typeface="+mj-lt"/>
              </a:rPr>
              <a:t> sport is football.</a:t>
            </a:r>
            <a:r>
              <a:rPr lang="pl-PL" dirty="0" smtClean="0">
                <a:latin typeface="+mj-lt"/>
              </a:rPr>
              <a:t>  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2357430"/>
            <a:ext cx="2839649" cy="3786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Hi!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name is Marcin. I'm 11 years old. My favourite sport is fotball and I play for a school team. I live in Warsaw, Poland. My favourite colour is black.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 have two dogs. I'm not wery keen on Maths. I'm intrested in sports.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 like swimming. I swim for a school team. My favourite school subject is English. 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e-mail address is </a:t>
            </a:r>
            <a:r>
              <a:rPr lang="pl-PL" dirty="0" smtClean="0">
                <a:latin typeface="+mj-lt"/>
                <a:hlinkClick r:id="rId3"/>
              </a:rPr>
              <a:t>lampard0@autograf.pl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Cheers.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9" name="Picture 8" descr="Ryyskalo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2132" y="2428868"/>
            <a:ext cx="2643675" cy="3643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People, countries and Maths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4400" dirty="0" smtClean="0"/>
              <a:t>as seen by Class V</a:t>
            </a:r>
            <a:endParaRPr lang="pl-PL" sz="4400" dirty="0"/>
          </a:p>
        </p:txBody>
      </p:sp>
      <p:pic>
        <p:nvPicPr>
          <p:cNvPr id="4" name="Picture 3" descr="eTwinning_logo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428872"/>
            <a:ext cx="4724414" cy="2357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 descr="eTwinning_logo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1647826" cy="4484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E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86" y="5286388"/>
            <a:ext cx="561975" cy="523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name is Julia. I’m 12. I live in Warsaw/Poland. I like basketball, swimming, skiing, snowboarding, karate and skating. I love animals and music. Pop, R and B as well as Rap are my favourite music genres. I’ve got a dog Nero. My favourite school subject is English. I hate classical music, riding books, Maths and people who are bad for animals. I’m scared of spiders. My e-mail is </a:t>
            </a:r>
            <a:r>
              <a:rPr lang="pl-PL" dirty="0" smtClean="0">
                <a:latin typeface="+mj-lt"/>
                <a:hlinkClick r:id="rId3"/>
              </a:rPr>
              <a:t>simensa50@wp.pl</a:t>
            </a:r>
            <a:r>
              <a:rPr lang="pl-PL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Cheers!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 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" name="Picture 9" descr="julka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2" y="2643182"/>
            <a:ext cx="3857652" cy="2893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Hi!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</a:t>
            </a:r>
            <a:r>
              <a:rPr lang="pl-PL" dirty="0" smtClean="0">
                <a:latin typeface="+mj-lt"/>
              </a:rPr>
              <a:t>Karolina</a:t>
            </a:r>
            <a:r>
              <a:rPr lang="en-US" dirty="0" smtClean="0">
                <a:latin typeface="+mj-lt"/>
              </a:rPr>
              <a:t>. I`m 11. I live in Warsaw/Poland. My hobby is skiing and snowboarding.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colours</a:t>
            </a:r>
            <a:r>
              <a:rPr lang="en-US" dirty="0" smtClean="0">
                <a:latin typeface="+mj-lt"/>
              </a:rPr>
              <a:t> are black and green.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subject is </a:t>
            </a:r>
            <a:r>
              <a:rPr lang="en-US" dirty="0" err="1" smtClean="0">
                <a:latin typeface="+mj-lt"/>
              </a:rPr>
              <a:t>Sci</a:t>
            </a:r>
            <a:r>
              <a:rPr lang="pl-PL" dirty="0" smtClean="0">
                <a:latin typeface="+mj-lt"/>
              </a:rPr>
              <a:t>e</a:t>
            </a:r>
            <a:r>
              <a:rPr lang="en-US" dirty="0" err="1" smtClean="0">
                <a:latin typeface="+mj-lt"/>
              </a:rPr>
              <a:t>nce</a:t>
            </a:r>
            <a:r>
              <a:rPr lang="en-US" dirty="0" smtClean="0">
                <a:latin typeface="+mj-lt"/>
              </a:rPr>
              <a:t>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countr</a:t>
            </a:r>
            <a:r>
              <a:rPr lang="pl-PL" dirty="0" smtClean="0">
                <a:latin typeface="+mj-lt"/>
              </a:rPr>
              <a:t>ies</a:t>
            </a:r>
            <a:r>
              <a:rPr lang="en-US" dirty="0" smtClean="0">
                <a:latin typeface="+mj-lt"/>
              </a:rPr>
              <a:t> are England and Spain.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clothes are jeans and T-shirt</a:t>
            </a:r>
            <a:r>
              <a:rPr lang="pl-PL" dirty="0" smtClean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food is fast food and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drink is Coke. I like raisins. I like my hamster </a:t>
            </a:r>
            <a:r>
              <a:rPr lang="en-US" dirty="0" err="1" smtClean="0">
                <a:latin typeface="+mj-lt"/>
              </a:rPr>
              <a:t>Nela</a:t>
            </a:r>
            <a:r>
              <a:rPr lang="en-US" dirty="0" smtClean="0">
                <a:latin typeface="+mj-lt"/>
              </a:rPr>
              <a:t>. I`m not very keen on school.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 </a:t>
            </a:r>
            <a:r>
              <a:rPr lang="en-US" dirty="0" smtClean="0">
                <a:latin typeface="+mj-lt"/>
                <a:hlinkClick r:id="rId3"/>
              </a:rPr>
              <a:t>ranczowilkowyje1@wp.pl</a:t>
            </a:r>
            <a:r>
              <a:rPr lang="en-US" dirty="0" smtClean="0">
                <a:latin typeface="+mj-lt"/>
              </a:rPr>
              <a:t>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Cheers!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" name="Picture 9" descr="Milcza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446" y="2500306"/>
            <a:ext cx="1863020" cy="3143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name is Jedrek. I'm 12 years old and I'm in class 5. My favourite singer is "Crazy Frog". 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 like football, volleyball, swimming. My favourite food is chicken, chips, hamburgers and pizza. I don't like fish, spinach and tomato juice. I'm interested in films. My favourite film is "The Lord of the Rings''. I have got a guinea pig. I call it Fredek.  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9" name="Picture 8" descr="jedre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2571744"/>
            <a:ext cx="3849351" cy="2562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Hi!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</a:t>
            </a:r>
            <a:r>
              <a:rPr lang="en-US" dirty="0" err="1" smtClean="0">
                <a:latin typeface="+mj-lt"/>
              </a:rPr>
              <a:t>Justyna</a:t>
            </a:r>
            <a:r>
              <a:rPr lang="en-US" dirty="0" smtClean="0">
                <a:latin typeface="+mj-lt"/>
              </a:rPr>
              <a:t>. I’m 12 years old. I live in Warsaw, Poland.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sport is swimming.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love it!  I’m crazy about clothes. I’m not very keen on football.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like singing and dancing.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</a:t>
            </a:r>
            <a:r>
              <a:rPr lang="pl-PL" dirty="0" smtClean="0">
                <a:latin typeface="+mj-lt"/>
              </a:rPr>
              <a:t> </a:t>
            </a:r>
            <a:r>
              <a:rPr lang="pl-PL" dirty="0" smtClean="0">
                <a:latin typeface="+mj-lt"/>
                <a:hlinkClick r:id="rId3"/>
              </a:rPr>
              <a:t>Justa.j@onet.eu</a:t>
            </a:r>
            <a:r>
              <a:rPr lang="pl-PL" dirty="0" smtClean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Skype: rudamurzynka </a:t>
            </a: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Cheers! 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9" name="Obraz 0" descr="0060407133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4786314" y="2500306"/>
            <a:ext cx="4087810" cy="30479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Distribution of boys and girls </a:t>
            </a:r>
            <a:br>
              <a:rPr lang="pl-PL" dirty="0" smtClean="0"/>
            </a:br>
            <a:r>
              <a:rPr lang="pl-PL" dirty="0" smtClean="0"/>
              <a:t>across </a:t>
            </a:r>
            <a:r>
              <a:rPr lang="pl-PL" dirty="0" smtClean="0"/>
              <a:t>the </a:t>
            </a:r>
            <a:r>
              <a:rPr lang="pl-PL" dirty="0" smtClean="0"/>
              <a:t>involved classes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pic>
        <p:nvPicPr>
          <p:cNvPr id="10" name="Picture 9" descr="eTwinning_logo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5715016"/>
            <a:ext cx="2295520" cy="624730"/>
          </a:xfrm>
          <a:prstGeom prst="rect">
            <a:avLst/>
          </a:prstGeom>
        </p:spPr>
      </p:pic>
      <p:graphicFrame>
        <p:nvGraphicFramePr>
          <p:cNvPr id="6" name="Wykres 2"/>
          <p:cNvGraphicFramePr>
            <a:graphicFrameLocks/>
          </p:cNvGraphicFramePr>
          <p:nvPr/>
        </p:nvGraphicFramePr>
        <p:xfrm>
          <a:off x="1500166" y="2357430"/>
          <a:ext cx="6215106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overview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Zodiac </a:t>
            </a:r>
            <a:r>
              <a:rPr lang="en-US" dirty="0" smtClean="0"/>
              <a:t>signs/Horoscope diagram</a:t>
            </a:r>
            <a:endParaRPr lang="en-US" dirty="0" smtClean="0"/>
          </a:p>
          <a:p>
            <a:r>
              <a:rPr lang="en-US" dirty="0" smtClean="0"/>
              <a:t>Where in pop culture do we find horoscopes</a:t>
            </a:r>
          </a:p>
          <a:p>
            <a:r>
              <a:rPr lang="en-US" dirty="0" smtClean="0"/>
              <a:t>Difference between everyday horoscopes and astrology horoscopes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Hi!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Mania. I’m 12 years old.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love playing </a:t>
            </a:r>
            <a:r>
              <a:rPr lang="pl-PL" dirty="0" smtClean="0">
                <a:latin typeface="+mj-lt"/>
              </a:rPr>
              <a:t>t</a:t>
            </a:r>
            <a:r>
              <a:rPr lang="en-US" dirty="0" err="1" smtClean="0">
                <a:latin typeface="+mj-lt"/>
              </a:rPr>
              <a:t>ennis</a:t>
            </a:r>
            <a:r>
              <a:rPr lang="en-US" dirty="0" smtClean="0">
                <a:latin typeface="+mj-lt"/>
              </a:rPr>
              <a:t> and computer games. I’ve got a pet Puma</a:t>
            </a:r>
            <a:r>
              <a:rPr lang="pl-PL" dirty="0" smtClean="0">
                <a:latin typeface="+mj-lt"/>
              </a:rPr>
              <a:t> a</a:t>
            </a:r>
            <a:r>
              <a:rPr lang="en-US" dirty="0" err="1" smtClean="0">
                <a:latin typeface="+mj-lt"/>
              </a:rPr>
              <a:t>nd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Kacperek</a:t>
            </a:r>
            <a:r>
              <a:rPr lang="en-US" dirty="0" smtClean="0">
                <a:latin typeface="+mj-lt"/>
              </a:rPr>
              <a:t>. My cats love eating and sleeping.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crazy about peanuts in chocolate. I’m not very keen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on </a:t>
            </a:r>
            <a:r>
              <a:rPr lang="en-US" dirty="0" err="1" smtClean="0">
                <a:latin typeface="+mj-lt"/>
              </a:rPr>
              <a:t>rais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ns and icing. I</a:t>
            </a:r>
            <a:r>
              <a:rPr lang="pl-PL" dirty="0" smtClean="0">
                <a:latin typeface="+mj-lt"/>
              </a:rPr>
              <a:t>’m not a huge fan of </a:t>
            </a:r>
            <a:r>
              <a:rPr lang="en-US" dirty="0" smtClean="0">
                <a:latin typeface="+mj-lt"/>
              </a:rPr>
              <a:t>our IT teacher. I have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 lot of friends.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 </a:t>
            </a:r>
            <a:r>
              <a:rPr lang="en-US" dirty="0" smtClean="0">
                <a:latin typeface="+mj-lt"/>
                <a:hlinkClick r:id="rId3"/>
              </a:rPr>
              <a:t>gufo69@interia.pl</a:t>
            </a:r>
            <a:r>
              <a:rPr lang="en-US" dirty="0" smtClean="0">
                <a:latin typeface="+mj-lt"/>
              </a:rPr>
              <a:t>   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Cheers!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57752" y="2714620"/>
            <a:ext cx="3929090" cy="29468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are Horoscopes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astrological </a:t>
            </a:r>
            <a:r>
              <a:rPr lang="en-US" dirty="0" smtClean="0"/>
              <a:t>forecast </a:t>
            </a:r>
            <a:r>
              <a:rPr lang="en-US" dirty="0" smtClean="0"/>
              <a:t>of a person's </a:t>
            </a:r>
            <a:r>
              <a:rPr lang="en-US" dirty="0" smtClean="0"/>
              <a:t>future.</a:t>
            </a:r>
            <a:endParaRPr lang="en-US" dirty="0" smtClean="0"/>
          </a:p>
          <a:p>
            <a:r>
              <a:rPr lang="en-US" dirty="0" smtClean="0"/>
              <a:t>a diagram of the positions of the planets and signs of the zodiac at a particular time and </a:t>
            </a:r>
            <a:r>
              <a:rPr lang="en-US" dirty="0" smtClean="0"/>
              <a:t>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Autofit/>
          </a:bodyPr>
          <a:lstStyle/>
          <a:p>
            <a:r>
              <a:rPr lang="en-US" sz="5400" dirty="0" smtClean="0"/>
              <a:t>Horoscope Diagram and signs</a:t>
            </a:r>
            <a:endParaRPr lang="en-US" sz="5400" dirty="0"/>
          </a:p>
        </p:txBody>
      </p:sp>
      <p:pic>
        <p:nvPicPr>
          <p:cNvPr id="5" name="Content Placeholder 4" descr="astro_sign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4646593" cy="4343400"/>
          </a:xfrm>
        </p:spPr>
      </p:pic>
      <p:pic>
        <p:nvPicPr>
          <p:cNvPr id="4" name="Picture 3" descr="astrochart1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90" y="2514601"/>
            <a:ext cx="472751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Horoscopes in pop culture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Magazines</a:t>
            </a:r>
          </a:p>
          <a:p>
            <a:r>
              <a:rPr lang="en-US" dirty="0" smtClean="0"/>
              <a:t>Newspaper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Celebrities</a:t>
            </a:r>
          </a:p>
          <a:p>
            <a:r>
              <a:rPr lang="en-US" dirty="0" smtClean="0"/>
              <a:t>T.V. shows and movies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33600"/>
            <a:ext cx="8229600" cy="1398588"/>
          </a:xfrm>
        </p:spPr>
        <p:txBody>
          <a:bodyPr>
            <a:noAutofit/>
          </a:bodyPr>
          <a:lstStyle/>
          <a:p>
            <a:r>
              <a:rPr lang="en-US" sz="6000" dirty="0" smtClean="0"/>
              <a:t>Everyday Horoscopes </a:t>
            </a:r>
            <a:br>
              <a:rPr lang="en-US" sz="6000" dirty="0" smtClean="0"/>
            </a:br>
            <a:r>
              <a:rPr lang="en-US" sz="6000" dirty="0" smtClean="0"/>
              <a:t>Vs. </a:t>
            </a:r>
            <a:br>
              <a:rPr lang="en-US" sz="6000" dirty="0" smtClean="0"/>
            </a:br>
            <a:r>
              <a:rPr lang="en-US" sz="6000" dirty="0" smtClean="0"/>
              <a:t>Astrology Horoscopes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Everyday horoscopes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Everyday</a:t>
            </a:r>
          </a:p>
          <a:p>
            <a:pPr lvl="1"/>
            <a:r>
              <a:rPr lang="en-US" sz="3200" dirty="0" smtClean="0"/>
              <a:t>Found in news papers and magazines</a:t>
            </a:r>
          </a:p>
          <a:p>
            <a:pPr lvl="1"/>
            <a:r>
              <a:rPr lang="en-US" sz="3200" dirty="0" smtClean="0"/>
              <a:t>Very broad</a:t>
            </a:r>
          </a:p>
          <a:p>
            <a:pPr lvl="1"/>
            <a:r>
              <a:rPr lang="en-US" sz="3200" dirty="0" smtClean="0"/>
              <a:t>Sometimes just made up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Astrology Horoscopes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Astrology</a:t>
            </a:r>
          </a:p>
          <a:p>
            <a:pPr lvl="1"/>
            <a:r>
              <a:rPr lang="en-US" sz="3200" dirty="0" smtClean="0"/>
              <a:t>A reading of the planets and stars under which you were born.</a:t>
            </a:r>
          </a:p>
          <a:p>
            <a:pPr lvl="1"/>
            <a:r>
              <a:rPr lang="en-US" sz="3200" dirty="0" smtClean="0"/>
              <a:t>Usually very </a:t>
            </a:r>
            <a:r>
              <a:rPr lang="en-US" sz="3200" dirty="0" smtClean="0"/>
              <a:t>specific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 Paulina. </a:t>
            </a:r>
            <a:r>
              <a:rPr lang="pl-PL" dirty="0" smtClean="0">
                <a:latin typeface="+mj-lt"/>
              </a:rPr>
              <a:t> I l</a:t>
            </a:r>
            <a:r>
              <a:rPr lang="en-US" dirty="0" err="1" smtClean="0">
                <a:latin typeface="+mj-lt"/>
              </a:rPr>
              <a:t>ive</a:t>
            </a:r>
            <a:r>
              <a:rPr lang="en-US" dirty="0" smtClean="0">
                <a:latin typeface="+mj-lt"/>
              </a:rPr>
              <a:t> 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 Warsaw.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 like animals 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sports.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 have two dogs and two cats.</a:t>
            </a:r>
            <a:r>
              <a:rPr lang="pl-PL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school subject is English.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I’m crazy about clothes and roller blades.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I’m not very keen on </a:t>
            </a:r>
            <a:r>
              <a:rPr lang="en-US" dirty="0" err="1" smtClean="0">
                <a:latin typeface="+mj-lt"/>
              </a:rPr>
              <a:t>Maths</a:t>
            </a:r>
            <a:r>
              <a:rPr lang="en-US" dirty="0" smtClean="0">
                <a:latin typeface="+mj-lt"/>
              </a:rPr>
              <a:t>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 hate raisins</a:t>
            </a:r>
            <a:r>
              <a:rPr lang="pl-PL" dirty="0" smtClean="0">
                <a:latin typeface="+mj-lt"/>
              </a:rPr>
              <a:t>!</a:t>
            </a: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food is sushi.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 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 </a:t>
            </a:r>
            <a:r>
              <a:rPr lang="en-US" dirty="0" smtClean="0">
                <a:latin typeface="+mj-lt"/>
                <a:hlinkClick r:id="rId3"/>
              </a:rPr>
              <a:t>paulinawb@op.pl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 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Skype : </a:t>
            </a:r>
            <a:r>
              <a:rPr lang="en-US" dirty="0" err="1" smtClean="0">
                <a:latin typeface="+mj-lt"/>
              </a:rPr>
              <a:t>paulina.wb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 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Cheers!!! 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r>
              <a:rPr lang="en-US" dirty="0" smtClean="0">
                <a:latin typeface="+mj-lt"/>
              </a:rPr>
              <a:t> 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2050" name="Picture 2" descr="P100019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628" y="2571744"/>
            <a:ext cx="3643338" cy="3300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
<Relationships xmlns="http://schemas.openxmlformats.org/package/2006/relationships">
                                                <Relationship Id="rId1" Type="http://schemas.openxmlformats.org/officeDocument/2006/relationships/image" Target="../media/image11.jpeg"/></Relationships>
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965</TotalTime>
  <Words>117</Words>
  <Application>Microsoft Office PowerPoint</Application>
  <PresentationFormat>On-screen Show (4:3)</PresentationFormat>
  <Paragraphs>33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Horoscopes</vt:lpstr>
      <vt:lpstr>overview</vt:lpstr>
      <vt:lpstr>What are Horoscopes</vt:lpstr>
      <vt:lpstr>Horoscope Diagram and signs</vt:lpstr>
      <vt:lpstr>Horoscopes in pop culture</vt:lpstr>
      <vt:lpstr>Everyday Horoscopes  Vs.  Astrology Horoscopes</vt:lpstr>
      <vt:lpstr>Everyday horoscopes</vt:lpstr>
      <vt:lpstr>Astrology Horoscopes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Horoscopes</dc:title>
  <dc:creator>LeAnn</dc:creator>
  <cp:lastModifiedBy>LeAnn</cp:lastModifiedBy>
  <cp:revision>35</cp:revision>
  <dcterms:created xsi:type="dcterms:W3CDTF">2009-03-09T04:33:23Z</dcterms:created>
  <dcterms:modified xsi:type="dcterms:W3CDTF">2009-03-11T19:20:07Z</dcterms:modified>
</cp:coreProperties>
</file>