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3"/>
  </p:notesMasterIdLst>
  <p:sldIdLst>
    <p:sldId id="256" r:id="rId2"/>
    <p:sldId id="260" r:id="rId3"/>
    <p:sldId id="328" r:id="rId4"/>
    <p:sldId id="330" r:id="rId5"/>
    <p:sldId id="261" r:id="rId6"/>
    <p:sldId id="301" r:id="rId7"/>
    <p:sldId id="291" r:id="rId8"/>
    <p:sldId id="302" r:id="rId9"/>
    <p:sldId id="262" r:id="rId10"/>
    <p:sldId id="303" r:id="rId11"/>
    <p:sldId id="263" r:id="rId12"/>
    <p:sldId id="304" r:id="rId13"/>
    <p:sldId id="305" r:id="rId14"/>
    <p:sldId id="264" r:id="rId15"/>
    <p:sldId id="283" r:id="rId16"/>
    <p:sldId id="306" r:id="rId17"/>
    <p:sldId id="307" r:id="rId18"/>
    <p:sldId id="308" r:id="rId19"/>
    <p:sldId id="309" r:id="rId20"/>
    <p:sldId id="265" r:id="rId21"/>
    <p:sldId id="275" r:id="rId22"/>
    <p:sldId id="310" r:id="rId23"/>
    <p:sldId id="311" r:id="rId24"/>
    <p:sldId id="259" r:id="rId25"/>
    <p:sldId id="281" r:id="rId26"/>
    <p:sldId id="320" r:id="rId27"/>
    <p:sldId id="321" r:id="rId28"/>
    <p:sldId id="322" r:id="rId29"/>
    <p:sldId id="324" r:id="rId30"/>
    <p:sldId id="316" r:id="rId31"/>
    <p:sldId id="317" r:id="rId32"/>
    <p:sldId id="332" r:id="rId33"/>
    <p:sldId id="266" r:id="rId34"/>
    <p:sldId id="294" r:id="rId35"/>
    <p:sldId id="295" r:id="rId36"/>
    <p:sldId id="296" r:id="rId37"/>
    <p:sldId id="297" r:id="rId38"/>
    <p:sldId id="299" r:id="rId39"/>
    <p:sldId id="298" r:id="rId40"/>
    <p:sldId id="319" r:id="rId41"/>
    <p:sldId id="272" r:id="rId42"/>
    <p:sldId id="331" r:id="rId43"/>
    <p:sldId id="300" r:id="rId44"/>
    <p:sldId id="329" r:id="rId45"/>
    <p:sldId id="288" r:id="rId46"/>
    <p:sldId id="292" r:id="rId47"/>
    <p:sldId id="293" r:id="rId48"/>
    <p:sldId id="273" r:id="rId49"/>
    <p:sldId id="287" r:id="rId50"/>
    <p:sldId id="325" r:id="rId51"/>
    <p:sldId id="32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E3D0"/>
    <a:srgbClr val="397B5D"/>
    <a:srgbClr val="408D6B"/>
    <a:srgbClr val="D2DEEF"/>
    <a:srgbClr val="D6DDE5"/>
    <a:srgbClr val="74AADB"/>
    <a:srgbClr val="E1E1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07"/>
    <p:restoredTop sz="95439"/>
  </p:normalViewPr>
  <p:slideViewPr>
    <p:cSldViewPr snapToGrid="0" snapToObjects="1">
      <p:cViewPr varScale="1">
        <p:scale>
          <a:sx n="97" d="100"/>
          <a:sy n="97" d="100"/>
        </p:scale>
        <p:origin x="1744" y="20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4567ED-4558-CE45-BF5E-4807E4F18F2F}" type="doc">
      <dgm:prSet loTypeId="urn:microsoft.com/office/officeart/2005/8/layout/hierarchy5" loCatId="" qsTypeId="urn:microsoft.com/office/officeart/2005/8/quickstyle/simple1" qsCatId="simple" csTypeId="urn:microsoft.com/office/officeart/2005/8/colors/accent5_1" csCatId="accent5" phldr="1"/>
      <dgm:spPr/>
      <dgm:t>
        <a:bodyPr/>
        <a:lstStyle/>
        <a:p>
          <a:endParaRPr lang="en-US"/>
        </a:p>
      </dgm:t>
    </dgm:pt>
    <dgm:pt modelId="{E95B3D8E-BB2F-7E40-B3EC-A59ADD616FFB}">
      <dgm:prSet phldrT="[Text]" custT="1"/>
      <dgm:spPr>
        <a:ln>
          <a:solidFill>
            <a:srgbClr val="397B5D"/>
          </a:solidFill>
        </a:ln>
      </dgm:spPr>
      <dgm:t>
        <a:bodyPr/>
        <a:lstStyle/>
        <a:p>
          <a:r>
            <a:rPr lang="en-US" sz="1400" b="0" i="0" dirty="0" smtClean="0">
              <a:latin typeface="Avenir Roman" charset="0"/>
              <a:ea typeface="Avenir Roman" charset="0"/>
              <a:cs typeface="Avenir Roman" charset="0"/>
            </a:rPr>
            <a:t>Monthly Revenue ($)</a:t>
          </a:r>
          <a:endParaRPr lang="en-US" sz="1400" b="0" i="0" dirty="0">
            <a:latin typeface="Avenir Roman" charset="0"/>
            <a:ea typeface="Avenir Roman" charset="0"/>
            <a:cs typeface="Avenir Roman" charset="0"/>
          </a:endParaRPr>
        </a:p>
      </dgm:t>
    </dgm:pt>
    <dgm:pt modelId="{86C4EE55-7BE6-0B43-A61B-0578F69329D7}" type="parTrans" cxnId="{1A5EC9DE-58B6-B44B-B908-46F9E4467595}">
      <dgm:prSet/>
      <dgm:spPr/>
      <dgm:t>
        <a:bodyPr/>
        <a:lstStyle/>
        <a:p>
          <a:endParaRPr lang="en-US" b="0" i="0">
            <a:latin typeface="Avenir Roman" charset="0"/>
            <a:ea typeface="Avenir Roman" charset="0"/>
            <a:cs typeface="Avenir Roman" charset="0"/>
          </a:endParaRPr>
        </a:p>
      </dgm:t>
    </dgm:pt>
    <dgm:pt modelId="{9C2F7E55-A1C8-D747-88B5-A73E0F450A6F}" type="sibTrans" cxnId="{1A5EC9DE-58B6-B44B-B908-46F9E4467595}">
      <dgm:prSet/>
      <dgm:spPr/>
      <dgm:t>
        <a:bodyPr/>
        <a:lstStyle/>
        <a:p>
          <a:endParaRPr lang="en-US" b="0" i="0">
            <a:latin typeface="Avenir Roman" charset="0"/>
            <a:ea typeface="Avenir Roman" charset="0"/>
            <a:cs typeface="Avenir Roman" charset="0"/>
          </a:endParaRPr>
        </a:p>
      </dgm:t>
    </dgm:pt>
    <dgm:pt modelId="{EF4B80A4-66D2-FD4A-9C64-41C481DB7B0D}">
      <dgm:prSet phldrT="[Text]" custT="1"/>
      <dgm:spPr>
        <a:ln>
          <a:solidFill>
            <a:srgbClr val="397B5D"/>
          </a:solidFill>
        </a:ln>
      </dgm:spPr>
      <dgm:t>
        <a:bodyPr/>
        <a:lstStyle/>
        <a:p>
          <a:r>
            <a:rPr lang="en-US" sz="1400" b="0" i="0" dirty="0" smtClean="0">
              <a:latin typeface="Avenir Roman" charset="0"/>
              <a:ea typeface="Avenir Roman" charset="0"/>
              <a:cs typeface="Avenir Roman" charset="0"/>
            </a:rPr>
            <a:t>High-value customers </a:t>
          </a:r>
          <a:endParaRPr lang="en-US" sz="1400" b="0" i="0" dirty="0">
            <a:latin typeface="Avenir Roman" charset="0"/>
            <a:ea typeface="Avenir Roman" charset="0"/>
            <a:cs typeface="Avenir Roman" charset="0"/>
          </a:endParaRPr>
        </a:p>
      </dgm:t>
    </dgm:pt>
    <dgm:pt modelId="{4A5F570F-1C01-344B-B6A8-6735038C92AF}" type="parTrans" cxnId="{55E5AE32-74F9-CA4C-B746-11731A073177}">
      <dgm:prSet/>
      <dgm:spPr>
        <a:ln w="28575">
          <a:solidFill>
            <a:schemeClr val="tx1"/>
          </a:solidFill>
        </a:ln>
      </dgm:spPr>
      <dgm:t>
        <a:bodyPr/>
        <a:lstStyle/>
        <a:p>
          <a:endParaRPr lang="en-US" b="0" i="0">
            <a:latin typeface="Avenir Roman" charset="0"/>
            <a:ea typeface="Avenir Roman" charset="0"/>
            <a:cs typeface="Avenir Roman" charset="0"/>
          </a:endParaRPr>
        </a:p>
      </dgm:t>
    </dgm:pt>
    <dgm:pt modelId="{0AD7D244-8ECD-A04E-8787-3AF9B67C9505}" type="sibTrans" cxnId="{55E5AE32-74F9-CA4C-B746-11731A073177}">
      <dgm:prSet/>
      <dgm:spPr/>
      <dgm:t>
        <a:bodyPr/>
        <a:lstStyle/>
        <a:p>
          <a:endParaRPr lang="en-US" b="0" i="0">
            <a:latin typeface="Avenir Roman" charset="0"/>
            <a:ea typeface="Avenir Roman" charset="0"/>
            <a:cs typeface="Avenir Roman" charset="0"/>
          </a:endParaRPr>
        </a:p>
      </dgm:t>
    </dgm:pt>
    <dgm:pt modelId="{228FBB99-319B-8D43-9944-E4728A9B93EC}">
      <dgm:prSet phldrT="[Text]" custT="1"/>
      <dgm:spPr>
        <a:solidFill>
          <a:schemeClr val="bg1"/>
        </a:solidFill>
        <a:ln>
          <a:solidFill>
            <a:srgbClr val="397B5D"/>
          </a:solidFill>
        </a:ln>
      </dgm:spPr>
      <dgm:t>
        <a:bodyPr/>
        <a:lstStyle/>
        <a:p>
          <a:r>
            <a:rPr lang="en-US" sz="1400" b="0" i="0" dirty="0" smtClean="0">
              <a:latin typeface="Avenir Roman" charset="0"/>
              <a:ea typeface="Avenir Roman" charset="0"/>
              <a:cs typeface="Avenir Roman" charset="0"/>
            </a:rPr>
            <a:t>Treatment</a:t>
          </a:r>
          <a:endParaRPr lang="en-US" sz="1400" b="0" i="0" dirty="0">
            <a:latin typeface="Avenir Roman" charset="0"/>
            <a:ea typeface="Avenir Roman" charset="0"/>
            <a:cs typeface="Avenir Roman" charset="0"/>
          </a:endParaRPr>
        </a:p>
      </dgm:t>
    </dgm:pt>
    <dgm:pt modelId="{0961DF77-C7DF-654D-A3BA-5FEB1FB8E8F8}" type="parTrans" cxnId="{B79BB27A-122D-3E45-98B8-F4C942F97C7C}">
      <dgm:prSet/>
      <dgm:spPr>
        <a:ln w="28575">
          <a:solidFill>
            <a:schemeClr val="tx1"/>
          </a:solidFill>
        </a:ln>
      </dgm:spPr>
      <dgm:t>
        <a:bodyPr/>
        <a:lstStyle/>
        <a:p>
          <a:endParaRPr lang="en-US" b="0" i="0">
            <a:latin typeface="Avenir Roman" charset="0"/>
            <a:ea typeface="Avenir Roman" charset="0"/>
            <a:cs typeface="Avenir Roman" charset="0"/>
          </a:endParaRPr>
        </a:p>
      </dgm:t>
    </dgm:pt>
    <dgm:pt modelId="{0ABE5111-8714-4B49-9F20-B424C1EA24E2}" type="sibTrans" cxnId="{B79BB27A-122D-3E45-98B8-F4C942F97C7C}">
      <dgm:prSet/>
      <dgm:spPr/>
      <dgm:t>
        <a:bodyPr/>
        <a:lstStyle/>
        <a:p>
          <a:endParaRPr lang="en-US" b="0" i="0">
            <a:latin typeface="Avenir Roman" charset="0"/>
            <a:ea typeface="Avenir Roman" charset="0"/>
            <a:cs typeface="Avenir Roman" charset="0"/>
          </a:endParaRPr>
        </a:p>
      </dgm:t>
    </dgm:pt>
    <dgm:pt modelId="{DDF8F2D4-93B8-0A43-8604-8C3890BA937F}">
      <dgm:prSet phldrT="[Text]" custT="1"/>
      <dgm:spPr>
        <a:ln>
          <a:solidFill>
            <a:srgbClr val="397B5D"/>
          </a:solidFill>
        </a:ln>
      </dgm:spPr>
      <dgm:t>
        <a:bodyPr/>
        <a:lstStyle/>
        <a:p>
          <a:r>
            <a:rPr lang="en-US" sz="1400" b="0" i="0" dirty="0" smtClean="0">
              <a:latin typeface="Avenir Roman" charset="0"/>
              <a:ea typeface="Avenir Roman" charset="0"/>
              <a:cs typeface="Avenir Roman" charset="0"/>
            </a:rPr>
            <a:t>Control</a:t>
          </a:r>
          <a:endParaRPr lang="en-US" sz="1400" b="0" i="0" dirty="0">
            <a:latin typeface="Avenir Roman" charset="0"/>
            <a:ea typeface="Avenir Roman" charset="0"/>
            <a:cs typeface="Avenir Roman" charset="0"/>
          </a:endParaRPr>
        </a:p>
      </dgm:t>
    </dgm:pt>
    <dgm:pt modelId="{FE7844BA-13D7-FC4E-B666-0B248E876845}" type="parTrans" cxnId="{493A0132-46F0-0D4A-8D5E-A470C52E8563}">
      <dgm:prSet/>
      <dgm:spPr>
        <a:ln w="28575">
          <a:solidFill>
            <a:schemeClr val="tx1"/>
          </a:solidFill>
        </a:ln>
      </dgm:spPr>
      <dgm:t>
        <a:bodyPr/>
        <a:lstStyle/>
        <a:p>
          <a:endParaRPr lang="en-US" b="0" i="0">
            <a:latin typeface="Avenir Roman" charset="0"/>
            <a:ea typeface="Avenir Roman" charset="0"/>
            <a:cs typeface="Avenir Roman" charset="0"/>
          </a:endParaRPr>
        </a:p>
      </dgm:t>
    </dgm:pt>
    <dgm:pt modelId="{03268EAF-CF80-6A4E-8202-4BA96107879B}" type="sibTrans" cxnId="{493A0132-46F0-0D4A-8D5E-A470C52E8563}">
      <dgm:prSet/>
      <dgm:spPr/>
      <dgm:t>
        <a:bodyPr/>
        <a:lstStyle/>
        <a:p>
          <a:endParaRPr lang="en-US" b="0" i="0">
            <a:latin typeface="Avenir Roman" charset="0"/>
            <a:ea typeface="Avenir Roman" charset="0"/>
            <a:cs typeface="Avenir Roman" charset="0"/>
          </a:endParaRPr>
        </a:p>
      </dgm:t>
    </dgm:pt>
    <dgm:pt modelId="{7F9EE560-703F-264A-8B8F-72DD55CC3100}">
      <dgm:prSet phldrT="[Text]" custT="1"/>
      <dgm:spPr>
        <a:ln>
          <a:solidFill>
            <a:srgbClr val="397B5D"/>
          </a:solidFill>
        </a:ln>
      </dgm:spPr>
      <dgm:t>
        <a:bodyPr/>
        <a:lstStyle/>
        <a:p>
          <a:r>
            <a:rPr lang="en-US" sz="1400" b="0" i="0" dirty="0" smtClean="0">
              <a:latin typeface="Avenir Roman" charset="0"/>
              <a:ea typeface="Avenir Roman" charset="0"/>
              <a:cs typeface="Avenir Roman" charset="0"/>
            </a:rPr>
            <a:t>Low-value customers</a:t>
          </a:r>
          <a:endParaRPr lang="en-US" sz="1400" b="0" i="0" dirty="0">
            <a:latin typeface="Avenir Roman" charset="0"/>
            <a:ea typeface="Avenir Roman" charset="0"/>
            <a:cs typeface="Avenir Roman" charset="0"/>
          </a:endParaRPr>
        </a:p>
      </dgm:t>
    </dgm:pt>
    <dgm:pt modelId="{7BACE6E9-9F01-3E40-BE91-5A050683B99F}" type="parTrans" cxnId="{D75F61C3-842F-5E47-AC03-22D81B5E1EA0}">
      <dgm:prSet/>
      <dgm:spPr>
        <a:ln w="28575">
          <a:solidFill>
            <a:schemeClr val="tx1"/>
          </a:solidFill>
        </a:ln>
      </dgm:spPr>
      <dgm:t>
        <a:bodyPr/>
        <a:lstStyle/>
        <a:p>
          <a:endParaRPr lang="en-US" b="0" i="0">
            <a:latin typeface="Avenir Roman" charset="0"/>
            <a:ea typeface="Avenir Roman" charset="0"/>
            <a:cs typeface="Avenir Roman" charset="0"/>
          </a:endParaRPr>
        </a:p>
      </dgm:t>
    </dgm:pt>
    <dgm:pt modelId="{EAA69D9F-1DAC-4042-A48D-FC21656D0436}" type="sibTrans" cxnId="{D75F61C3-842F-5E47-AC03-22D81B5E1EA0}">
      <dgm:prSet/>
      <dgm:spPr/>
      <dgm:t>
        <a:bodyPr/>
        <a:lstStyle/>
        <a:p>
          <a:endParaRPr lang="en-US" b="0" i="0">
            <a:latin typeface="Avenir Roman" charset="0"/>
            <a:ea typeface="Avenir Roman" charset="0"/>
            <a:cs typeface="Avenir Roman" charset="0"/>
          </a:endParaRPr>
        </a:p>
      </dgm:t>
    </dgm:pt>
    <dgm:pt modelId="{31960862-24D9-E14F-AFFE-137CDAC81213}">
      <dgm:prSet phldrT="[Text]" custT="1"/>
      <dgm:spPr>
        <a:ln>
          <a:solidFill>
            <a:srgbClr val="397B5D"/>
          </a:solidFill>
        </a:ln>
      </dgm:spPr>
      <dgm:t>
        <a:bodyPr/>
        <a:lstStyle/>
        <a:p>
          <a:r>
            <a:rPr lang="en-US" sz="1400" b="0" i="0" dirty="0" smtClean="0">
              <a:latin typeface="Avenir Roman" charset="0"/>
              <a:ea typeface="Avenir Roman" charset="0"/>
              <a:cs typeface="Avenir Roman" charset="0"/>
            </a:rPr>
            <a:t>Treatment</a:t>
          </a:r>
          <a:endParaRPr lang="en-US" sz="1400" b="0" i="0" dirty="0">
            <a:latin typeface="Avenir Roman" charset="0"/>
            <a:ea typeface="Avenir Roman" charset="0"/>
            <a:cs typeface="Avenir Roman" charset="0"/>
          </a:endParaRPr>
        </a:p>
      </dgm:t>
    </dgm:pt>
    <dgm:pt modelId="{CF4FB71B-263E-624F-AFE6-B64913C45180}" type="parTrans" cxnId="{CE323270-2279-5B4D-9516-A04824F0CC32}">
      <dgm:prSet/>
      <dgm:spPr>
        <a:ln w="28575">
          <a:solidFill>
            <a:schemeClr val="tx1"/>
          </a:solidFill>
        </a:ln>
      </dgm:spPr>
      <dgm:t>
        <a:bodyPr/>
        <a:lstStyle/>
        <a:p>
          <a:endParaRPr lang="en-US" b="0" i="0">
            <a:latin typeface="Avenir Roman" charset="0"/>
            <a:ea typeface="Avenir Roman" charset="0"/>
            <a:cs typeface="Avenir Roman" charset="0"/>
          </a:endParaRPr>
        </a:p>
      </dgm:t>
    </dgm:pt>
    <dgm:pt modelId="{3924E9F5-786E-0142-962B-8E7D7C59F0B1}" type="sibTrans" cxnId="{CE323270-2279-5B4D-9516-A04824F0CC32}">
      <dgm:prSet/>
      <dgm:spPr/>
      <dgm:t>
        <a:bodyPr/>
        <a:lstStyle/>
        <a:p>
          <a:endParaRPr lang="en-US" b="0" i="0">
            <a:latin typeface="Avenir Roman" charset="0"/>
            <a:ea typeface="Avenir Roman" charset="0"/>
            <a:cs typeface="Avenir Roman" charset="0"/>
          </a:endParaRPr>
        </a:p>
      </dgm:t>
    </dgm:pt>
    <dgm:pt modelId="{ADFA1330-0DAA-9140-A17B-65BC2ED3FC97}">
      <dgm:prSet phldrT="[Text]"/>
      <dgm:spPr>
        <a:solidFill>
          <a:srgbClr val="D5E3D0"/>
        </a:solidFill>
      </dgm:spPr>
      <dgm:t>
        <a:bodyPr anchor="t"/>
        <a:lstStyle/>
        <a:p>
          <a:pPr algn="ctr"/>
          <a:r>
            <a:rPr lang="en-US" b="0" i="0" dirty="0" smtClean="0">
              <a:latin typeface="Avenir Roman" charset="0"/>
              <a:ea typeface="Avenir Roman" charset="0"/>
              <a:cs typeface="Avenir Roman" charset="0"/>
            </a:rPr>
            <a:t>Identify     high-value customers</a:t>
          </a:r>
          <a:endParaRPr lang="en-US" b="0" i="0" dirty="0">
            <a:latin typeface="Avenir Roman" charset="0"/>
            <a:ea typeface="Avenir Roman" charset="0"/>
            <a:cs typeface="Avenir Roman" charset="0"/>
          </a:endParaRPr>
        </a:p>
      </dgm:t>
    </dgm:pt>
    <dgm:pt modelId="{80FCF188-51F1-1A49-92A4-9FB0347AF993}" type="parTrans" cxnId="{5752F0AE-1752-164C-8B5C-681BBE695405}">
      <dgm:prSet/>
      <dgm:spPr/>
      <dgm:t>
        <a:bodyPr/>
        <a:lstStyle/>
        <a:p>
          <a:endParaRPr lang="en-US" b="0" i="0">
            <a:latin typeface="Avenir Roman" charset="0"/>
            <a:ea typeface="Avenir Roman" charset="0"/>
            <a:cs typeface="Avenir Roman" charset="0"/>
          </a:endParaRPr>
        </a:p>
      </dgm:t>
    </dgm:pt>
    <dgm:pt modelId="{C35BCD62-2FBD-384C-8DC5-19A03D85C739}" type="sibTrans" cxnId="{5752F0AE-1752-164C-8B5C-681BBE695405}">
      <dgm:prSet/>
      <dgm:spPr/>
      <dgm:t>
        <a:bodyPr/>
        <a:lstStyle/>
        <a:p>
          <a:endParaRPr lang="en-US" b="0" i="0">
            <a:latin typeface="Avenir Roman" charset="0"/>
            <a:ea typeface="Avenir Roman" charset="0"/>
            <a:cs typeface="Avenir Roman" charset="0"/>
          </a:endParaRPr>
        </a:p>
      </dgm:t>
    </dgm:pt>
    <dgm:pt modelId="{9A1DD2ED-658F-ED46-90D4-CE49E333CC75}">
      <dgm:prSet phldrT="[Text]"/>
      <dgm:spPr>
        <a:solidFill>
          <a:srgbClr val="D5E3D0"/>
        </a:solidFill>
      </dgm:spPr>
      <dgm:t>
        <a:bodyPr anchor="t"/>
        <a:lstStyle/>
        <a:p>
          <a:pPr algn="ctr"/>
          <a:r>
            <a:rPr lang="en-US" b="0" i="0" dirty="0" smtClean="0">
              <a:latin typeface="Avenir Roman" charset="0"/>
              <a:ea typeface="Avenir Roman" charset="0"/>
              <a:cs typeface="Avenir Roman" charset="0"/>
            </a:rPr>
            <a:t>Set up treatment and control groups</a:t>
          </a:r>
          <a:endParaRPr lang="en-US" b="0" i="0" dirty="0">
            <a:latin typeface="Avenir Roman" charset="0"/>
            <a:ea typeface="Avenir Roman" charset="0"/>
            <a:cs typeface="Avenir Roman" charset="0"/>
          </a:endParaRPr>
        </a:p>
      </dgm:t>
    </dgm:pt>
    <dgm:pt modelId="{E6D81E77-6FA3-A944-8862-5CBBF24F41BA}" type="parTrans" cxnId="{51A57290-D3A9-C841-B3F5-BC56CE09594E}">
      <dgm:prSet/>
      <dgm:spPr/>
      <dgm:t>
        <a:bodyPr/>
        <a:lstStyle/>
        <a:p>
          <a:endParaRPr lang="en-US" b="0" i="0">
            <a:latin typeface="Avenir Roman" charset="0"/>
            <a:ea typeface="Avenir Roman" charset="0"/>
            <a:cs typeface="Avenir Roman" charset="0"/>
          </a:endParaRPr>
        </a:p>
      </dgm:t>
    </dgm:pt>
    <dgm:pt modelId="{2AD45AC2-5D2C-9C4D-A72E-4582954EA8D0}" type="sibTrans" cxnId="{51A57290-D3A9-C841-B3F5-BC56CE09594E}">
      <dgm:prSet/>
      <dgm:spPr/>
      <dgm:t>
        <a:bodyPr/>
        <a:lstStyle/>
        <a:p>
          <a:endParaRPr lang="en-US" b="0" i="0">
            <a:latin typeface="Avenir Roman" charset="0"/>
            <a:ea typeface="Avenir Roman" charset="0"/>
            <a:cs typeface="Avenir Roman" charset="0"/>
          </a:endParaRPr>
        </a:p>
      </dgm:t>
    </dgm:pt>
    <dgm:pt modelId="{D0F84FAE-1E7A-C64C-9F02-854A8C70C906}">
      <dgm:prSet phldrT="[Text]" custT="1"/>
      <dgm:spPr>
        <a:ln>
          <a:solidFill>
            <a:srgbClr val="397B5D"/>
          </a:solidFill>
        </a:ln>
      </dgm:spPr>
      <dgm:t>
        <a:bodyPr/>
        <a:lstStyle/>
        <a:p>
          <a:r>
            <a:rPr lang="en-US" sz="1400" b="0" i="0" dirty="0" smtClean="0">
              <a:latin typeface="Avenir Roman" charset="0"/>
              <a:ea typeface="Avenir Roman" charset="0"/>
              <a:cs typeface="Avenir Roman" charset="0"/>
            </a:rPr>
            <a:t>Control</a:t>
          </a:r>
          <a:endParaRPr lang="en-US" sz="1400" b="0" i="0" dirty="0">
            <a:latin typeface="Avenir Roman" charset="0"/>
            <a:ea typeface="Avenir Roman" charset="0"/>
            <a:cs typeface="Avenir Roman" charset="0"/>
          </a:endParaRPr>
        </a:p>
      </dgm:t>
    </dgm:pt>
    <dgm:pt modelId="{0EC85AF7-A6C7-B541-8FBD-881FB1D5C0DC}" type="parTrans" cxnId="{2B889FEC-BF17-A64F-BE3A-79CD0DC93982}">
      <dgm:prSet/>
      <dgm:spPr>
        <a:ln w="28575">
          <a:solidFill>
            <a:schemeClr val="tx1"/>
          </a:solidFill>
        </a:ln>
      </dgm:spPr>
      <dgm:t>
        <a:bodyPr/>
        <a:lstStyle/>
        <a:p>
          <a:endParaRPr lang="en-US" b="0" i="0">
            <a:latin typeface="Avenir Roman" charset="0"/>
            <a:ea typeface="Avenir Roman" charset="0"/>
            <a:cs typeface="Avenir Roman" charset="0"/>
          </a:endParaRPr>
        </a:p>
      </dgm:t>
    </dgm:pt>
    <dgm:pt modelId="{6F5D1D41-BCB2-6649-A68C-0934C0B3510D}" type="sibTrans" cxnId="{2B889FEC-BF17-A64F-BE3A-79CD0DC93982}">
      <dgm:prSet/>
      <dgm:spPr/>
      <dgm:t>
        <a:bodyPr/>
        <a:lstStyle/>
        <a:p>
          <a:endParaRPr lang="en-US" b="0" i="0">
            <a:latin typeface="Avenir Roman" charset="0"/>
            <a:ea typeface="Avenir Roman" charset="0"/>
            <a:cs typeface="Avenir Roman" charset="0"/>
          </a:endParaRPr>
        </a:p>
      </dgm:t>
    </dgm:pt>
    <dgm:pt modelId="{072A6240-12D8-B04D-BCE5-05D112ABBC56}">
      <dgm:prSet phldrT="[Text]"/>
      <dgm:spPr>
        <a:solidFill>
          <a:srgbClr val="D5E3D0"/>
        </a:solidFill>
      </dgm:spPr>
      <dgm:t>
        <a:bodyPr anchor="t"/>
        <a:lstStyle/>
        <a:p>
          <a:pPr algn="ctr"/>
          <a:r>
            <a:rPr lang="en-US" b="0" i="0" dirty="0" smtClean="0">
              <a:latin typeface="Avenir Roman" charset="0"/>
              <a:ea typeface="Avenir Roman" charset="0"/>
              <a:cs typeface="Avenir Roman" charset="0"/>
            </a:rPr>
            <a:t>Run experiment for 3-6 months</a:t>
          </a:r>
          <a:endParaRPr lang="en-US" b="0" i="0" dirty="0">
            <a:latin typeface="Avenir Roman" charset="0"/>
            <a:ea typeface="Avenir Roman" charset="0"/>
            <a:cs typeface="Avenir Roman" charset="0"/>
          </a:endParaRPr>
        </a:p>
      </dgm:t>
    </dgm:pt>
    <dgm:pt modelId="{1E27C96D-CBFC-1848-BFA2-BE1BB353F911}" type="parTrans" cxnId="{A7FAF622-BDA1-294D-BC83-4D5B2FBABF7E}">
      <dgm:prSet/>
      <dgm:spPr/>
      <dgm:t>
        <a:bodyPr/>
        <a:lstStyle/>
        <a:p>
          <a:endParaRPr lang="en-US" b="0" i="0">
            <a:latin typeface="Avenir Roman" charset="0"/>
            <a:ea typeface="Avenir Roman" charset="0"/>
            <a:cs typeface="Avenir Roman" charset="0"/>
          </a:endParaRPr>
        </a:p>
      </dgm:t>
    </dgm:pt>
    <dgm:pt modelId="{93C55EC6-383F-7745-AAA7-39E59949C0EB}" type="sibTrans" cxnId="{A7FAF622-BDA1-294D-BC83-4D5B2FBABF7E}">
      <dgm:prSet/>
      <dgm:spPr/>
      <dgm:t>
        <a:bodyPr/>
        <a:lstStyle/>
        <a:p>
          <a:endParaRPr lang="en-US" b="0" i="0">
            <a:latin typeface="Avenir Roman" charset="0"/>
            <a:ea typeface="Avenir Roman" charset="0"/>
            <a:cs typeface="Avenir Roman" charset="0"/>
          </a:endParaRPr>
        </a:p>
      </dgm:t>
    </dgm:pt>
    <dgm:pt modelId="{58C73BCB-36A3-824F-A0C2-F7E6B55D22EA}">
      <dgm:prSet phldrT="[Text]"/>
      <dgm:spPr>
        <a:solidFill>
          <a:srgbClr val="D5E3D0"/>
        </a:solidFill>
      </dgm:spPr>
      <dgm:t>
        <a:bodyPr anchor="t"/>
        <a:lstStyle/>
        <a:p>
          <a:pPr algn="ctr"/>
          <a:r>
            <a:rPr lang="en-US" b="0" i="0" dirty="0" smtClean="0">
              <a:latin typeface="Avenir Roman" charset="0"/>
              <a:ea typeface="Avenir Roman" charset="0"/>
              <a:cs typeface="Avenir Roman" charset="0"/>
            </a:rPr>
            <a:t>Evaluate results</a:t>
          </a:r>
          <a:endParaRPr lang="en-US" b="0" i="0" dirty="0">
            <a:latin typeface="Avenir Roman" charset="0"/>
            <a:ea typeface="Avenir Roman" charset="0"/>
            <a:cs typeface="Avenir Roman" charset="0"/>
          </a:endParaRPr>
        </a:p>
      </dgm:t>
    </dgm:pt>
    <dgm:pt modelId="{2C55C224-67FA-8E4F-A276-8B8E578BA328}" type="parTrans" cxnId="{2A8346F2-EF98-2B49-A1FA-27823BCB6484}">
      <dgm:prSet/>
      <dgm:spPr/>
      <dgm:t>
        <a:bodyPr/>
        <a:lstStyle/>
        <a:p>
          <a:endParaRPr lang="en-US" b="0" i="0">
            <a:latin typeface="Avenir Roman" charset="0"/>
            <a:ea typeface="Avenir Roman" charset="0"/>
            <a:cs typeface="Avenir Roman" charset="0"/>
          </a:endParaRPr>
        </a:p>
      </dgm:t>
    </dgm:pt>
    <dgm:pt modelId="{F4F84B83-3D18-9041-BA3E-1F4742186D8C}" type="sibTrans" cxnId="{2A8346F2-EF98-2B49-A1FA-27823BCB6484}">
      <dgm:prSet/>
      <dgm:spPr/>
      <dgm:t>
        <a:bodyPr/>
        <a:lstStyle/>
        <a:p>
          <a:endParaRPr lang="en-US" b="0" i="0">
            <a:latin typeface="Avenir Roman" charset="0"/>
            <a:ea typeface="Avenir Roman" charset="0"/>
            <a:cs typeface="Avenir Roman" charset="0"/>
          </a:endParaRPr>
        </a:p>
      </dgm:t>
    </dgm:pt>
    <dgm:pt modelId="{AEF739D9-BE47-0A45-8EC4-619D3674CC9F}">
      <dgm:prSet phldrT="[Text]"/>
      <dgm:spPr>
        <a:solidFill>
          <a:srgbClr val="D5E3D0"/>
        </a:solidFill>
      </dgm:spPr>
      <dgm:t>
        <a:bodyPr anchor="t"/>
        <a:lstStyle/>
        <a:p>
          <a:pPr algn="ctr"/>
          <a:r>
            <a:rPr lang="en-US" b="0" i="0" dirty="0" smtClean="0">
              <a:latin typeface="Avenir Roman" charset="0"/>
              <a:ea typeface="Avenir Roman" charset="0"/>
              <a:cs typeface="Avenir Roman" charset="0"/>
            </a:rPr>
            <a:t>Define metric to track and forecast metric performance </a:t>
          </a:r>
          <a:endParaRPr lang="en-US" b="0" i="0" dirty="0">
            <a:latin typeface="Avenir Roman" charset="0"/>
            <a:ea typeface="Avenir Roman" charset="0"/>
            <a:cs typeface="Avenir Roman" charset="0"/>
          </a:endParaRPr>
        </a:p>
      </dgm:t>
    </dgm:pt>
    <dgm:pt modelId="{6513F25B-7DBB-F247-9A6C-1B88CA4DD010}" type="sibTrans" cxnId="{6F006B22-37CC-304E-B9F8-54ACCC5FFC65}">
      <dgm:prSet/>
      <dgm:spPr/>
      <dgm:t>
        <a:bodyPr/>
        <a:lstStyle/>
        <a:p>
          <a:endParaRPr lang="en-US" b="0" i="0">
            <a:latin typeface="Avenir Roman" charset="0"/>
            <a:ea typeface="Avenir Roman" charset="0"/>
            <a:cs typeface="Avenir Roman" charset="0"/>
          </a:endParaRPr>
        </a:p>
      </dgm:t>
    </dgm:pt>
    <dgm:pt modelId="{F2F1764C-08AD-6049-B9EA-1C93630ED9C3}" type="parTrans" cxnId="{6F006B22-37CC-304E-B9F8-54ACCC5FFC65}">
      <dgm:prSet/>
      <dgm:spPr/>
      <dgm:t>
        <a:bodyPr/>
        <a:lstStyle/>
        <a:p>
          <a:endParaRPr lang="en-US" b="0" i="0">
            <a:latin typeface="Avenir Roman" charset="0"/>
            <a:ea typeface="Avenir Roman" charset="0"/>
            <a:cs typeface="Avenir Roman" charset="0"/>
          </a:endParaRPr>
        </a:p>
      </dgm:t>
    </dgm:pt>
    <dgm:pt modelId="{20D0E733-8F74-104A-88B7-2027DA55F7F6}" type="pres">
      <dgm:prSet presAssocID="{144567ED-4558-CE45-BF5E-4807E4F18F2F}" presName="mainComposite" presStyleCnt="0">
        <dgm:presLayoutVars>
          <dgm:chPref val="1"/>
          <dgm:dir/>
          <dgm:animOne val="branch"/>
          <dgm:animLvl val="lvl"/>
          <dgm:resizeHandles val="exact"/>
        </dgm:presLayoutVars>
      </dgm:prSet>
      <dgm:spPr/>
      <dgm:t>
        <a:bodyPr/>
        <a:lstStyle/>
        <a:p>
          <a:endParaRPr lang="en-US"/>
        </a:p>
      </dgm:t>
    </dgm:pt>
    <dgm:pt modelId="{5F61B80E-2275-344C-8423-9820C32EFAED}" type="pres">
      <dgm:prSet presAssocID="{144567ED-4558-CE45-BF5E-4807E4F18F2F}" presName="hierFlow" presStyleCnt="0"/>
      <dgm:spPr/>
    </dgm:pt>
    <dgm:pt modelId="{3FDED05E-B716-4C46-97C9-EA62B1D882B7}" type="pres">
      <dgm:prSet presAssocID="{144567ED-4558-CE45-BF5E-4807E4F18F2F}" presName="firstBuf" presStyleCnt="0"/>
      <dgm:spPr/>
    </dgm:pt>
    <dgm:pt modelId="{8848E1BA-75AC-6746-81A0-A26B72DA5912}" type="pres">
      <dgm:prSet presAssocID="{144567ED-4558-CE45-BF5E-4807E4F18F2F}" presName="hierChild1" presStyleCnt="0">
        <dgm:presLayoutVars>
          <dgm:chPref val="1"/>
          <dgm:animOne val="branch"/>
          <dgm:animLvl val="lvl"/>
        </dgm:presLayoutVars>
      </dgm:prSet>
      <dgm:spPr/>
    </dgm:pt>
    <dgm:pt modelId="{AB23AA02-2C8A-6943-9360-6BAB6B345D7E}" type="pres">
      <dgm:prSet presAssocID="{E95B3D8E-BB2F-7E40-B3EC-A59ADD616FFB}" presName="Name17" presStyleCnt="0"/>
      <dgm:spPr/>
    </dgm:pt>
    <dgm:pt modelId="{08D92360-3E4D-F449-AF49-D7437DCD6336}" type="pres">
      <dgm:prSet presAssocID="{E95B3D8E-BB2F-7E40-B3EC-A59ADD616FFB}" presName="level1Shape" presStyleLbl="node0" presStyleIdx="0" presStyleCnt="1">
        <dgm:presLayoutVars>
          <dgm:chPref val="3"/>
        </dgm:presLayoutVars>
      </dgm:prSet>
      <dgm:spPr/>
      <dgm:t>
        <a:bodyPr/>
        <a:lstStyle/>
        <a:p>
          <a:endParaRPr lang="en-US"/>
        </a:p>
      </dgm:t>
    </dgm:pt>
    <dgm:pt modelId="{C226D514-597E-B147-B1FD-8011A24E2D4A}" type="pres">
      <dgm:prSet presAssocID="{E95B3D8E-BB2F-7E40-B3EC-A59ADD616FFB}" presName="hierChild2" presStyleCnt="0"/>
      <dgm:spPr/>
    </dgm:pt>
    <dgm:pt modelId="{5B27BCD0-C71C-0340-AD6A-62FC880E4836}" type="pres">
      <dgm:prSet presAssocID="{4A5F570F-1C01-344B-B6A8-6735038C92AF}" presName="Name25" presStyleLbl="parChTrans1D2" presStyleIdx="0" presStyleCnt="2"/>
      <dgm:spPr/>
      <dgm:t>
        <a:bodyPr/>
        <a:lstStyle/>
        <a:p>
          <a:endParaRPr lang="en-US"/>
        </a:p>
      </dgm:t>
    </dgm:pt>
    <dgm:pt modelId="{241A924B-F569-7744-9B1A-AA9B24DF8819}" type="pres">
      <dgm:prSet presAssocID="{4A5F570F-1C01-344B-B6A8-6735038C92AF}" presName="connTx" presStyleLbl="parChTrans1D2" presStyleIdx="0" presStyleCnt="2"/>
      <dgm:spPr/>
      <dgm:t>
        <a:bodyPr/>
        <a:lstStyle/>
        <a:p>
          <a:endParaRPr lang="en-US"/>
        </a:p>
      </dgm:t>
    </dgm:pt>
    <dgm:pt modelId="{ABB535FB-19C6-D94D-8A13-844ADCB48B3A}" type="pres">
      <dgm:prSet presAssocID="{EF4B80A4-66D2-FD4A-9C64-41C481DB7B0D}" presName="Name30" presStyleCnt="0"/>
      <dgm:spPr/>
    </dgm:pt>
    <dgm:pt modelId="{70D9DAC7-9816-E44D-95E8-E3D9A14E0610}" type="pres">
      <dgm:prSet presAssocID="{EF4B80A4-66D2-FD4A-9C64-41C481DB7B0D}" presName="level2Shape" presStyleLbl="node2" presStyleIdx="0" presStyleCnt="2"/>
      <dgm:spPr/>
      <dgm:t>
        <a:bodyPr/>
        <a:lstStyle/>
        <a:p>
          <a:endParaRPr lang="en-US"/>
        </a:p>
      </dgm:t>
    </dgm:pt>
    <dgm:pt modelId="{E7EF1FE0-7045-C641-AA34-EDBE2C44216E}" type="pres">
      <dgm:prSet presAssocID="{EF4B80A4-66D2-FD4A-9C64-41C481DB7B0D}" presName="hierChild3" presStyleCnt="0"/>
      <dgm:spPr/>
    </dgm:pt>
    <dgm:pt modelId="{34B8A55A-A34B-0745-BCF7-07B03A84B22D}" type="pres">
      <dgm:prSet presAssocID="{0961DF77-C7DF-654D-A3BA-5FEB1FB8E8F8}" presName="Name25" presStyleLbl="parChTrans1D3" presStyleIdx="0" presStyleCnt="4"/>
      <dgm:spPr/>
      <dgm:t>
        <a:bodyPr/>
        <a:lstStyle/>
        <a:p>
          <a:endParaRPr lang="en-US"/>
        </a:p>
      </dgm:t>
    </dgm:pt>
    <dgm:pt modelId="{A7767A43-2944-5B4C-85E4-1777A56DF3AC}" type="pres">
      <dgm:prSet presAssocID="{0961DF77-C7DF-654D-A3BA-5FEB1FB8E8F8}" presName="connTx" presStyleLbl="parChTrans1D3" presStyleIdx="0" presStyleCnt="4"/>
      <dgm:spPr/>
      <dgm:t>
        <a:bodyPr/>
        <a:lstStyle/>
        <a:p>
          <a:endParaRPr lang="en-US"/>
        </a:p>
      </dgm:t>
    </dgm:pt>
    <dgm:pt modelId="{F760ADED-5210-CE49-9C8B-D29D030F93E1}" type="pres">
      <dgm:prSet presAssocID="{228FBB99-319B-8D43-9944-E4728A9B93EC}" presName="Name30" presStyleCnt="0"/>
      <dgm:spPr/>
    </dgm:pt>
    <dgm:pt modelId="{0D041261-7788-EC41-ABBC-93F8FC64887D}" type="pres">
      <dgm:prSet presAssocID="{228FBB99-319B-8D43-9944-E4728A9B93EC}" presName="level2Shape" presStyleLbl="node3" presStyleIdx="0" presStyleCnt="4"/>
      <dgm:spPr/>
      <dgm:t>
        <a:bodyPr/>
        <a:lstStyle/>
        <a:p>
          <a:endParaRPr lang="en-US"/>
        </a:p>
      </dgm:t>
    </dgm:pt>
    <dgm:pt modelId="{3B150AEC-2214-3747-9510-8D1EE0553EFC}" type="pres">
      <dgm:prSet presAssocID="{228FBB99-319B-8D43-9944-E4728A9B93EC}" presName="hierChild3" presStyleCnt="0"/>
      <dgm:spPr/>
    </dgm:pt>
    <dgm:pt modelId="{81F512FF-9B44-2E4D-AE27-4F0415E0C1D3}" type="pres">
      <dgm:prSet presAssocID="{FE7844BA-13D7-FC4E-B666-0B248E876845}" presName="Name25" presStyleLbl="parChTrans1D3" presStyleIdx="1" presStyleCnt="4"/>
      <dgm:spPr/>
      <dgm:t>
        <a:bodyPr/>
        <a:lstStyle/>
        <a:p>
          <a:endParaRPr lang="en-US"/>
        </a:p>
      </dgm:t>
    </dgm:pt>
    <dgm:pt modelId="{BCD2960D-ABBC-9C46-B941-620E6F927B34}" type="pres">
      <dgm:prSet presAssocID="{FE7844BA-13D7-FC4E-B666-0B248E876845}" presName="connTx" presStyleLbl="parChTrans1D3" presStyleIdx="1" presStyleCnt="4"/>
      <dgm:spPr/>
      <dgm:t>
        <a:bodyPr/>
        <a:lstStyle/>
        <a:p>
          <a:endParaRPr lang="en-US"/>
        </a:p>
      </dgm:t>
    </dgm:pt>
    <dgm:pt modelId="{A9D05DAD-3D72-704E-9BD1-96C8534B43B7}" type="pres">
      <dgm:prSet presAssocID="{DDF8F2D4-93B8-0A43-8604-8C3890BA937F}" presName="Name30" presStyleCnt="0"/>
      <dgm:spPr/>
    </dgm:pt>
    <dgm:pt modelId="{E783D20E-3115-B04B-BF98-585377471D81}" type="pres">
      <dgm:prSet presAssocID="{DDF8F2D4-93B8-0A43-8604-8C3890BA937F}" presName="level2Shape" presStyleLbl="node3" presStyleIdx="1" presStyleCnt="4"/>
      <dgm:spPr/>
      <dgm:t>
        <a:bodyPr/>
        <a:lstStyle/>
        <a:p>
          <a:endParaRPr lang="en-US"/>
        </a:p>
      </dgm:t>
    </dgm:pt>
    <dgm:pt modelId="{D0814CB9-D6A0-3A44-B9AC-D91114106063}" type="pres">
      <dgm:prSet presAssocID="{DDF8F2D4-93B8-0A43-8604-8C3890BA937F}" presName="hierChild3" presStyleCnt="0"/>
      <dgm:spPr/>
    </dgm:pt>
    <dgm:pt modelId="{68F5BE86-36DC-C14F-9B5B-C9089130D7DB}" type="pres">
      <dgm:prSet presAssocID="{7BACE6E9-9F01-3E40-BE91-5A050683B99F}" presName="Name25" presStyleLbl="parChTrans1D2" presStyleIdx="1" presStyleCnt="2"/>
      <dgm:spPr/>
      <dgm:t>
        <a:bodyPr/>
        <a:lstStyle/>
        <a:p>
          <a:endParaRPr lang="en-US"/>
        </a:p>
      </dgm:t>
    </dgm:pt>
    <dgm:pt modelId="{E60D2EB5-39D6-E543-AFBB-B401F5C78AFE}" type="pres">
      <dgm:prSet presAssocID="{7BACE6E9-9F01-3E40-BE91-5A050683B99F}" presName="connTx" presStyleLbl="parChTrans1D2" presStyleIdx="1" presStyleCnt="2"/>
      <dgm:spPr/>
      <dgm:t>
        <a:bodyPr/>
        <a:lstStyle/>
        <a:p>
          <a:endParaRPr lang="en-US"/>
        </a:p>
      </dgm:t>
    </dgm:pt>
    <dgm:pt modelId="{B82D733A-8AA2-974B-B18B-96D06F791429}" type="pres">
      <dgm:prSet presAssocID="{7F9EE560-703F-264A-8B8F-72DD55CC3100}" presName="Name30" presStyleCnt="0"/>
      <dgm:spPr/>
    </dgm:pt>
    <dgm:pt modelId="{AA3C2870-C48D-A84F-B13C-73BEC3FCADEA}" type="pres">
      <dgm:prSet presAssocID="{7F9EE560-703F-264A-8B8F-72DD55CC3100}" presName="level2Shape" presStyleLbl="node2" presStyleIdx="1" presStyleCnt="2"/>
      <dgm:spPr/>
      <dgm:t>
        <a:bodyPr/>
        <a:lstStyle/>
        <a:p>
          <a:endParaRPr lang="en-US"/>
        </a:p>
      </dgm:t>
    </dgm:pt>
    <dgm:pt modelId="{D9D5E552-F4C8-8446-B4D9-0DEBFFB1E2F2}" type="pres">
      <dgm:prSet presAssocID="{7F9EE560-703F-264A-8B8F-72DD55CC3100}" presName="hierChild3" presStyleCnt="0"/>
      <dgm:spPr/>
    </dgm:pt>
    <dgm:pt modelId="{2708605D-6406-7841-BADD-E48DECB0A54C}" type="pres">
      <dgm:prSet presAssocID="{CF4FB71B-263E-624F-AFE6-B64913C45180}" presName="Name25" presStyleLbl="parChTrans1D3" presStyleIdx="2" presStyleCnt="4"/>
      <dgm:spPr/>
      <dgm:t>
        <a:bodyPr/>
        <a:lstStyle/>
        <a:p>
          <a:endParaRPr lang="en-US"/>
        </a:p>
      </dgm:t>
    </dgm:pt>
    <dgm:pt modelId="{A1B52F9F-0507-474D-A99C-ED5BE1C26ED9}" type="pres">
      <dgm:prSet presAssocID="{CF4FB71B-263E-624F-AFE6-B64913C45180}" presName="connTx" presStyleLbl="parChTrans1D3" presStyleIdx="2" presStyleCnt="4"/>
      <dgm:spPr/>
      <dgm:t>
        <a:bodyPr/>
        <a:lstStyle/>
        <a:p>
          <a:endParaRPr lang="en-US"/>
        </a:p>
      </dgm:t>
    </dgm:pt>
    <dgm:pt modelId="{B44AB874-31D2-8E42-9E3E-2BB0EDA6A730}" type="pres">
      <dgm:prSet presAssocID="{31960862-24D9-E14F-AFFE-137CDAC81213}" presName="Name30" presStyleCnt="0"/>
      <dgm:spPr/>
    </dgm:pt>
    <dgm:pt modelId="{7AA9A262-8D77-5042-8019-27EC581837F2}" type="pres">
      <dgm:prSet presAssocID="{31960862-24D9-E14F-AFFE-137CDAC81213}" presName="level2Shape" presStyleLbl="node3" presStyleIdx="2" presStyleCnt="4"/>
      <dgm:spPr/>
      <dgm:t>
        <a:bodyPr/>
        <a:lstStyle/>
        <a:p>
          <a:endParaRPr lang="en-US"/>
        </a:p>
      </dgm:t>
    </dgm:pt>
    <dgm:pt modelId="{63C3D206-DBBD-5543-AE03-4059F2F47908}" type="pres">
      <dgm:prSet presAssocID="{31960862-24D9-E14F-AFFE-137CDAC81213}" presName="hierChild3" presStyleCnt="0"/>
      <dgm:spPr/>
    </dgm:pt>
    <dgm:pt modelId="{55C85C8E-EF7A-424D-9BDC-F340018861D8}" type="pres">
      <dgm:prSet presAssocID="{0EC85AF7-A6C7-B541-8FBD-881FB1D5C0DC}" presName="Name25" presStyleLbl="parChTrans1D3" presStyleIdx="3" presStyleCnt="4"/>
      <dgm:spPr/>
      <dgm:t>
        <a:bodyPr/>
        <a:lstStyle/>
        <a:p>
          <a:endParaRPr lang="en-US"/>
        </a:p>
      </dgm:t>
    </dgm:pt>
    <dgm:pt modelId="{275459F1-4125-2E4A-9619-004DFF26DD35}" type="pres">
      <dgm:prSet presAssocID="{0EC85AF7-A6C7-B541-8FBD-881FB1D5C0DC}" presName="connTx" presStyleLbl="parChTrans1D3" presStyleIdx="3" presStyleCnt="4"/>
      <dgm:spPr/>
      <dgm:t>
        <a:bodyPr/>
        <a:lstStyle/>
        <a:p>
          <a:endParaRPr lang="en-US"/>
        </a:p>
      </dgm:t>
    </dgm:pt>
    <dgm:pt modelId="{1D1E9083-C4EE-C84E-922C-4D9587C5C0A7}" type="pres">
      <dgm:prSet presAssocID="{D0F84FAE-1E7A-C64C-9F02-854A8C70C906}" presName="Name30" presStyleCnt="0"/>
      <dgm:spPr/>
    </dgm:pt>
    <dgm:pt modelId="{18287999-0131-624B-B482-2416448A25F2}" type="pres">
      <dgm:prSet presAssocID="{D0F84FAE-1E7A-C64C-9F02-854A8C70C906}" presName="level2Shape" presStyleLbl="node3" presStyleIdx="3" presStyleCnt="4"/>
      <dgm:spPr/>
      <dgm:t>
        <a:bodyPr/>
        <a:lstStyle/>
        <a:p>
          <a:endParaRPr lang="en-US"/>
        </a:p>
      </dgm:t>
    </dgm:pt>
    <dgm:pt modelId="{E06380BA-AB05-5E4B-8159-6F51739C84C9}" type="pres">
      <dgm:prSet presAssocID="{D0F84FAE-1E7A-C64C-9F02-854A8C70C906}" presName="hierChild3" presStyleCnt="0"/>
      <dgm:spPr/>
    </dgm:pt>
    <dgm:pt modelId="{5B198D85-0D33-EA46-972E-2CEAD31A3CC3}" type="pres">
      <dgm:prSet presAssocID="{144567ED-4558-CE45-BF5E-4807E4F18F2F}" presName="bgShapesFlow" presStyleCnt="0"/>
      <dgm:spPr/>
    </dgm:pt>
    <dgm:pt modelId="{A53AE2B3-08CC-D04F-91C1-84FFE3A9FD25}" type="pres">
      <dgm:prSet presAssocID="{AEF739D9-BE47-0A45-8EC4-619D3674CC9F}" presName="rectComp" presStyleCnt="0"/>
      <dgm:spPr/>
    </dgm:pt>
    <dgm:pt modelId="{4E0EE891-094A-244A-86AC-236CF176A47B}" type="pres">
      <dgm:prSet presAssocID="{AEF739D9-BE47-0A45-8EC4-619D3674CC9F}" presName="bgRect" presStyleLbl="bgShp" presStyleIdx="0" presStyleCnt="5"/>
      <dgm:spPr/>
      <dgm:t>
        <a:bodyPr/>
        <a:lstStyle/>
        <a:p>
          <a:endParaRPr lang="en-US"/>
        </a:p>
      </dgm:t>
    </dgm:pt>
    <dgm:pt modelId="{6550C28F-F277-F347-9CF5-5C9B46930B4C}" type="pres">
      <dgm:prSet presAssocID="{AEF739D9-BE47-0A45-8EC4-619D3674CC9F}" presName="bgRectTx" presStyleLbl="bgShp" presStyleIdx="0" presStyleCnt="5">
        <dgm:presLayoutVars>
          <dgm:bulletEnabled val="1"/>
        </dgm:presLayoutVars>
      </dgm:prSet>
      <dgm:spPr/>
      <dgm:t>
        <a:bodyPr/>
        <a:lstStyle/>
        <a:p>
          <a:endParaRPr lang="en-US"/>
        </a:p>
      </dgm:t>
    </dgm:pt>
    <dgm:pt modelId="{4FB1F9A8-BF50-3C40-947B-C7E55641C7CD}" type="pres">
      <dgm:prSet presAssocID="{AEF739D9-BE47-0A45-8EC4-619D3674CC9F}" presName="spComp" presStyleCnt="0"/>
      <dgm:spPr/>
    </dgm:pt>
    <dgm:pt modelId="{02513053-627F-0B46-9DCB-0BE90F309DC3}" type="pres">
      <dgm:prSet presAssocID="{AEF739D9-BE47-0A45-8EC4-619D3674CC9F}" presName="hSp" presStyleCnt="0"/>
      <dgm:spPr/>
    </dgm:pt>
    <dgm:pt modelId="{E7EBF23B-4B61-3E44-AC5B-78596A444872}" type="pres">
      <dgm:prSet presAssocID="{ADFA1330-0DAA-9140-A17B-65BC2ED3FC97}" presName="rectComp" presStyleCnt="0"/>
      <dgm:spPr/>
    </dgm:pt>
    <dgm:pt modelId="{C52CABCE-AB42-9844-AAD4-BBA4DA9AD037}" type="pres">
      <dgm:prSet presAssocID="{ADFA1330-0DAA-9140-A17B-65BC2ED3FC97}" presName="bgRect" presStyleLbl="bgShp" presStyleIdx="1" presStyleCnt="5"/>
      <dgm:spPr/>
      <dgm:t>
        <a:bodyPr/>
        <a:lstStyle/>
        <a:p>
          <a:endParaRPr lang="en-US"/>
        </a:p>
      </dgm:t>
    </dgm:pt>
    <dgm:pt modelId="{646619DB-6761-9144-A3C0-CFC4C82BCC3C}" type="pres">
      <dgm:prSet presAssocID="{ADFA1330-0DAA-9140-A17B-65BC2ED3FC97}" presName="bgRectTx" presStyleLbl="bgShp" presStyleIdx="1" presStyleCnt="5">
        <dgm:presLayoutVars>
          <dgm:bulletEnabled val="1"/>
        </dgm:presLayoutVars>
      </dgm:prSet>
      <dgm:spPr/>
      <dgm:t>
        <a:bodyPr/>
        <a:lstStyle/>
        <a:p>
          <a:endParaRPr lang="en-US"/>
        </a:p>
      </dgm:t>
    </dgm:pt>
    <dgm:pt modelId="{20253F03-BCDA-1443-98A5-E2B6270D401E}" type="pres">
      <dgm:prSet presAssocID="{ADFA1330-0DAA-9140-A17B-65BC2ED3FC97}" presName="spComp" presStyleCnt="0"/>
      <dgm:spPr/>
    </dgm:pt>
    <dgm:pt modelId="{9E918FEB-6988-0F49-B651-5949F4854E98}" type="pres">
      <dgm:prSet presAssocID="{ADFA1330-0DAA-9140-A17B-65BC2ED3FC97}" presName="hSp" presStyleCnt="0"/>
      <dgm:spPr/>
    </dgm:pt>
    <dgm:pt modelId="{77979F4A-4BE5-9344-898B-F084F00E0429}" type="pres">
      <dgm:prSet presAssocID="{9A1DD2ED-658F-ED46-90D4-CE49E333CC75}" presName="rectComp" presStyleCnt="0"/>
      <dgm:spPr/>
    </dgm:pt>
    <dgm:pt modelId="{E582E118-1064-4A48-AB7E-BE903C93BB4A}" type="pres">
      <dgm:prSet presAssocID="{9A1DD2ED-658F-ED46-90D4-CE49E333CC75}" presName="bgRect" presStyleLbl="bgShp" presStyleIdx="2" presStyleCnt="5"/>
      <dgm:spPr/>
      <dgm:t>
        <a:bodyPr/>
        <a:lstStyle/>
        <a:p>
          <a:endParaRPr lang="en-US"/>
        </a:p>
      </dgm:t>
    </dgm:pt>
    <dgm:pt modelId="{1EF6D4FE-2E67-F542-8330-33B879117C19}" type="pres">
      <dgm:prSet presAssocID="{9A1DD2ED-658F-ED46-90D4-CE49E333CC75}" presName="bgRectTx" presStyleLbl="bgShp" presStyleIdx="2" presStyleCnt="5">
        <dgm:presLayoutVars>
          <dgm:bulletEnabled val="1"/>
        </dgm:presLayoutVars>
      </dgm:prSet>
      <dgm:spPr/>
      <dgm:t>
        <a:bodyPr/>
        <a:lstStyle/>
        <a:p>
          <a:endParaRPr lang="en-US"/>
        </a:p>
      </dgm:t>
    </dgm:pt>
    <dgm:pt modelId="{250BDE67-6789-BC44-B8B4-341F56B4D6A1}" type="pres">
      <dgm:prSet presAssocID="{9A1DD2ED-658F-ED46-90D4-CE49E333CC75}" presName="spComp" presStyleCnt="0"/>
      <dgm:spPr/>
    </dgm:pt>
    <dgm:pt modelId="{F0689B99-66AD-5341-8CDB-55D8A4EB0CDF}" type="pres">
      <dgm:prSet presAssocID="{9A1DD2ED-658F-ED46-90D4-CE49E333CC75}" presName="hSp" presStyleCnt="0"/>
      <dgm:spPr/>
    </dgm:pt>
    <dgm:pt modelId="{2D2C55EC-D5D0-F145-BAF3-2B4D1AEEBD1B}" type="pres">
      <dgm:prSet presAssocID="{072A6240-12D8-B04D-BCE5-05D112ABBC56}" presName="rectComp" presStyleCnt="0"/>
      <dgm:spPr/>
    </dgm:pt>
    <dgm:pt modelId="{7D6A478D-57C3-5E49-B067-29488C71D1B6}" type="pres">
      <dgm:prSet presAssocID="{072A6240-12D8-B04D-BCE5-05D112ABBC56}" presName="bgRect" presStyleLbl="bgShp" presStyleIdx="3" presStyleCnt="5"/>
      <dgm:spPr/>
      <dgm:t>
        <a:bodyPr/>
        <a:lstStyle/>
        <a:p>
          <a:endParaRPr lang="en-US"/>
        </a:p>
      </dgm:t>
    </dgm:pt>
    <dgm:pt modelId="{E6FD6069-226E-F44E-8680-FBBF2C34C93E}" type="pres">
      <dgm:prSet presAssocID="{072A6240-12D8-B04D-BCE5-05D112ABBC56}" presName="bgRectTx" presStyleLbl="bgShp" presStyleIdx="3" presStyleCnt="5">
        <dgm:presLayoutVars>
          <dgm:bulletEnabled val="1"/>
        </dgm:presLayoutVars>
      </dgm:prSet>
      <dgm:spPr/>
      <dgm:t>
        <a:bodyPr/>
        <a:lstStyle/>
        <a:p>
          <a:endParaRPr lang="en-US"/>
        </a:p>
      </dgm:t>
    </dgm:pt>
    <dgm:pt modelId="{6DD00740-1047-8E41-AE3A-C88262E95E0F}" type="pres">
      <dgm:prSet presAssocID="{072A6240-12D8-B04D-BCE5-05D112ABBC56}" presName="spComp" presStyleCnt="0"/>
      <dgm:spPr/>
    </dgm:pt>
    <dgm:pt modelId="{0C4686AC-A456-0C44-B11E-2ADCD4776C04}" type="pres">
      <dgm:prSet presAssocID="{072A6240-12D8-B04D-BCE5-05D112ABBC56}" presName="hSp" presStyleCnt="0"/>
      <dgm:spPr/>
    </dgm:pt>
    <dgm:pt modelId="{67A6A72F-47BC-0147-839E-AD268A00BB4C}" type="pres">
      <dgm:prSet presAssocID="{58C73BCB-36A3-824F-A0C2-F7E6B55D22EA}" presName="rectComp" presStyleCnt="0"/>
      <dgm:spPr/>
    </dgm:pt>
    <dgm:pt modelId="{E39BBE7A-7AD8-1E43-99DE-93CCB81613FA}" type="pres">
      <dgm:prSet presAssocID="{58C73BCB-36A3-824F-A0C2-F7E6B55D22EA}" presName="bgRect" presStyleLbl="bgShp" presStyleIdx="4" presStyleCnt="5"/>
      <dgm:spPr/>
      <dgm:t>
        <a:bodyPr/>
        <a:lstStyle/>
        <a:p>
          <a:endParaRPr lang="en-US"/>
        </a:p>
      </dgm:t>
    </dgm:pt>
    <dgm:pt modelId="{D605F5D6-847E-2849-B816-BB5A0372299D}" type="pres">
      <dgm:prSet presAssocID="{58C73BCB-36A3-824F-A0C2-F7E6B55D22EA}" presName="bgRectTx" presStyleLbl="bgShp" presStyleIdx="4" presStyleCnt="5">
        <dgm:presLayoutVars>
          <dgm:bulletEnabled val="1"/>
        </dgm:presLayoutVars>
      </dgm:prSet>
      <dgm:spPr/>
      <dgm:t>
        <a:bodyPr/>
        <a:lstStyle/>
        <a:p>
          <a:endParaRPr lang="en-US"/>
        </a:p>
      </dgm:t>
    </dgm:pt>
  </dgm:ptLst>
  <dgm:cxnLst>
    <dgm:cxn modelId="{62700C3C-DC28-234E-9A10-6F7E43D2FA46}" type="presOf" srcId="{AEF739D9-BE47-0A45-8EC4-619D3674CC9F}" destId="{6550C28F-F277-F347-9CF5-5C9B46930B4C}" srcOrd="1" destOrd="0" presId="urn:microsoft.com/office/officeart/2005/8/layout/hierarchy5"/>
    <dgm:cxn modelId="{55E5AE32-74F9-CA4C-B746-11731A073177}" srcId="{E95B3D8E-BB2F-7E40-B3EC-A59ADD616FFB}" destId="{EF4B80A4-66D2-FD4A-9C64-41C481DB7B0D}" srcOrd="0" destOrd="0" parTransId="{4A5F570F-1C01-344B-B6A8-6735038C92AF}" sibTransId="{0AD7D244-8ECD-A04E-8787-3AF9B67C9505}"/>
    <dgm:cxn modelId="{02F8004A-21D0-4B47-BC88-7EEFAE3152D8}" type="presOf" srcId="{0961DF77-C7DF-654D-A3BA-5FEB1FB8E8F8}" destId="{34B8A55A-A34B-0745-BCF7-07B03A84B22D}" srcOrd="0" destOrd="0" presId="urn:microsoft.com/office/officeart/2005/8/layout/hierarchy5"/>
    <dgm:cxn modelId="{A7FAF622-BDA1-294D-BC83-4D5B2FBABF7E}" srcId="{144567ED-4558-CE45-BF5E-4807E4F18F2F}" destId="{072A6240-12D8-B04D-BCE5-05D112ABBC56}" srcOrd="4" destOrd="0" parTransId="{1E27C96D-CBFC-1848-BFA2-BE1BB353F911}" sibTransId="{93C55EC6-383F-7745-AAA7-39E59949C0EB}"/>
    <dgm:cxn modelId="{8EFB78A9-71C4-C847-B3F8-839B22D44B4D}" type="presOf" srcId="{0EC85AF7-A6C7-B541-8FBD-881FB1D5C0DC}" destId="{55C85C8E-EF7A-424D-9BDC-F340018861D8}" srcOrd="0" destOrd="0" presId="urn:microsoft.com/office/officeart/2005/8/layout/hierarchy5"/>
    <dgm:cxn modelId="{5360058C-C9AC-3C4D-94A2-4648A5882CCE}" type="presOf" srcId="{072A6240-12D8-B04D-BCE5-05D112ABBC56}" destId="{E6FD6069-226E-F44E-8680-FBBF2C34C93E}" srcOrd="1" destOrd="0" presId="urn:microsoft.com/office/officeart/2005/8/layout/hierarchy5"/>
    <dgm:cxn modelId="{493A0132-46F0-0D4A-8D5E-A470C52E8563}" srcId="{EF4B80A4-66D2-FD4A-9C64-41C481DB7B0D}" destId="{DDF8F2D4-93B8-0A43-8604-8C3890BA937F}" srcOrd="1" destOrd="0" parTransId="{FE7844BA-13D7-FC4E-B666-0B248E876845}" sibTransId="{03268EAF-CF80-6A4E-8202-4BA96107879B}"/>
    <dgm:cxn modelId="{F939F844-1FF4-CD48-95D3-3C2BE9622229}" type="presOf" srcId="{4A5F570F-1C01-344B-B6A8-6735038C92AF}" destId="{5B27BCD0-C71C-0340-AD6A-62FC880E4836}" srcOrd="0" destOrd="0" presId="urn:microsoft.com/office/officeart/2005/8/layout/hierarchy5"/>
    <dgm:cxn modelId="{4C6C46D3-670A-D544-94D0-EC9FB8B7E2B8}" type="presOf" srcId="{9A1DD2ED-658F-ED46-90D4-CE49E333CC75}" destId="{E582E118-1064-4A48-AB7E-BE903C93BB4A}" srcOrd="0" destOrd="0" presId="urn:microsoft.com/office/officeart/2005/8/layout/hierarchy5"/>
    <dgm:cxn modelId="{26CAF8DF-1E55-5C49-9FCF-6EBA3AE44276}" type="presOf" srcId="{0961DF77-C7DF-654D-A3BA-5FEB1FB8E8F8}" destId="{A7767A43-2944-5B4C-85E4-1777A56DF3AC}" srcOrd="1" destOrd="0" presId="urn:microsoft.com/office/officeart/2005/8/layout/hierarchy5"/>
    <dgm:cxn modelId="{82A3383E-1EE4-3C4A-9EDA-702AC8B7BC1A}" type="presOf" srcId="{FE7844BA-13D7-FC4E-B666-0B248E876845}" destId="{BCD2960D-ABBC-9C46-B941-620E6F927B34}" srcOrd="1" destOrd="0" presId="urn:microsoft.com/office/officeart/2005/8/layout/hierarchy5"/>
    <dgm:cxn modelId="{A7AEAE4D-4EB3-0344-9AB6-3EC76FE59A4A}" type="presOf" srcId="{CF4FB71B-263E-624F-AFE6-B64913C45180}" destId="{A1B52F9F-0507-474D-A99C-ED5BE1C26ED9}" srcOrd="1" destOrd="0" presId="urn:microsoft.com/office/officeart/2005/8/layout/hierarchy5"/>
    <dgm:cxn modelId="{A4E95297-3ECD-E341-BFF3-5454D4FC1FEB}" type="presOf" srcId="{E95B3D8E-BB2F-7E40-B3EC-A59ADD616FFB}" destId="{08D92360-3E4D-F449-AF49-D7437DCD6336}" srcOrd="0" destOrd="0" presId="urn:microsoft.com/office/officeart/2005/8/layout/hierarchy5"/>
    <dgm:cxn modelId="{8EB232BC-C679-964F-B5D6-8020E4B591B6}" type="presOf" srcId="{EF4B80A4-66D2-FD4A-9C64-41C481DB7B0D}" destId="{70D9DAC7-9816-E44D-95E8-E3D9A14E0610}" srcOrd="0" destOrd="0" presId="urn:microsoft.com/office/officeart/2005/8/layout/hierarchy5"/>
    <dgm:cxn modelId="{C0524380-BFE4-8B4F-8346-E3B7DEC93F7B}" type="presOf" srcId="{072A6240-12D8-B04D-BCE5-05D112ABBC56}" destId="{7D6A478D-57C3-5E49-B067-29488C71D1B6}" srcOrd="0" destOrd="0" presId="urn:microsoft.com/office/officeart/2005/8/layout/hierarchy5"/>
    <dgm:cxn modelId="{B74E7870-AD28-FD47-A4A9-1D00E1142560}" type="presOf" srcId="{ADFA1330-0DAA-9140-A17B-65BC2ED3FC97}" destId="{646619DB-6761-9144-A3C0-CFC4C82BCC3C}" srcOrd="1" destOrd="0" presId="urn:microsoft.com/office/officeart/2005/8/layout/hierarchy5"/>
    <dgm:cxn modelId="{2E19142D-B860-1E40-9F7C-D8FFAEA0EB26}" type="presOf" srcId="{7BACE6E9-9F01-3E40-BE91-5A050683B99F}" destId="{E60D2EB5-39D6-E543-AFBB-B401F5C78AFE}" srcOrd="1" destOrd="0" presId="urn:microsoft.com/office/officeart/2005/8/layout/hierarchy5"/>
    <dgm:cxn modelId="{1A5EC9DE-58B6-B44B-B908-46F9E4467595}" srcId="{144567ED-4558-CE45-BF5E-4807E4F18F2F}" destId="{E95B3D8E-BB2F-7E40-B3EC-A59ADD616FFB}" srcOrd="0" destOrd="0" parTransId="{86C4EE55-7BE6-0B43-A61B-0578F69329D7}" sibTransId="{9C2F7E55-A1C8-D747-88B5-A73E0F450A6F}"/>
    <dgm:cxn modelId="{FF2CE947-9F0B-B847-B3BF-F9664B0747FA}" type="presOf" srcId="{7F9EE560-703F-264A-8B8F-72DD55CC3100}" destId="{AA3C2870-C48D-A84F-B13C-73BEC3FCADEA}" srcOrd="0" destOrd="0" presId="urn:microsoft.com/office/officeart/2005/8/layout/hierarchy5"/>
    <dgm:cxn modelId="{5D20F3EC-7480-3546-9C56-35F523079550}" type="presOf" srcId="{58C73BCB-36A3-824F-A0C2-F7E6B55D22EA}" destId="{D605F5D6-847E-2849-B816-BB5A0372299D}" srcOrd="1" destOrd="0" presId="urn:microsoft.com/office/officeart/2005/8/layout/hierarchy5"/>
    <dgm:cxn modelId="{D0321F94-6166-5F49-95E6-DFC6F9FA3DAE}" type="presOf" srcId="{AEF739D9-BE47-0A45-8EC4-619D3674CC9F}" destId="{4E0EE891-094A-244A-86AC-236CF176A47B}" srcOrd="0" destOrd="0" presId="urn:microsoft.com/office/officeart/2005/8/layout/hierarchy5"/>
    <dgm:cxn modelId="{2B889FEC-BF17-A64F-BE3A-79CD0DC93982}" srcId="{7F9EE560-703F-264A-8B8F-72DD55CC3100}" destId="{D0F84FAE-1E7A-C64C-9F02-854A8C70C906}" srcOrd="1" destOrd="0" parTransId="{0EC85AF7-A6C7-B541-8FBD-881FB1D5C0DC}" sibTransId="{6F5D1D41-BCB2-6649-A68C-0934C0B3510D}"/>
    <dgm:cxn modelId="{C07EDB1F-A72F-4B45-ADD7-8B745E3F5924}" type="presOf" srcId="{ADFA1330-0DAA-9140-A17B-65BC2ED3FC97}" destId="{C52CABCE-AB42-9844-AAD4-BBA4DA9AD037}" srcOrd="0" destOrd="0" presId="urn:microsoft.com/office/officeart/2005/8/layout/hierarchy5"/>
    <dgm:cxn modelId="{5752F0AE-1752-164C-8B5C-681BBE695405}" srcId="{144567ED-4558-CE45-BF5E-4807E4F18F2F}" destId="{ADFA1330-0DAA-9140-A17B-65BC2ED3FC97}" srcOrd="2" destOrd="0" parTransId="{80FCF188-51F1-1A49-92A4-9FB0347AF993}" sibTransId="{C35BCD62-2FBD-384C-8DC5-19A03D85C739}"/>
    <dgm:cxn modelId="{D75F61C3-842F-5E47-AC03-22D81B5E1EA0}" srcId="{E95B3D8E-BB2F-7E40-B3EC-A59ADD616FFB}" destId="{7F9EE560-703F-264A-8B8F-72DD55CC3100}" srcOrd="1" destOrd="0" parTransId="{7BACE6E9-9F01-3E40-BE91-5A050683B99F}" sibTransId="{EAA69D9F-1DAC-4042-A48D-FC21656D0436}"/>
    <dgm:cxn modelId="{C512566B-4820-B547-A907-37870D6FD553}" type="presOf" srcId="{FE7844BA-13D7-FC4E-B666-0B248E876845}" destId="{81F512FF-9B44-2E4D-AE27-4F0415E0C1D3}" srcOrd="0" destOrd="0" presId="urn:microsoft.com/office/officeart/2005/8/layout/hierarchy5"/>
    <dgm:cxn modelId="{6308AF88-1894-D14D-890A-C2616A659C73}" type="presOf" srcId="{9A1DD2ED-658F-ED46-90D4-CE49E333CC75}" destId="{1EF6D4FE-2E67-F542-8330-33B879117C19}" srcOrd="1" destOrd="0" presId="urn:microsoft.com/office/officeart/2005/8/layout/hierarchy5"/>
    <dgm:cxn modelId="{51A57290-D3A9-C841-B3F5-BC56CE09594E}" srcId="{144567ED-4558-CE45-BF5E-4807E4F18F2F}" destId="{9A1DD2ED-658F-ED46-90D4-CE49E333CC75}" srcOrd="3" destOrd="0" parTransId="{E6D81E77-6FA3-A944-8862-5CBBF24F41BA}" sibTransId="{2AD45AC2-5D2C-9C4D-A72E-4582954EA8D0}"/>
    <dgm:cxn modelId="{B79BB27A-122D-3E45-98B8-F4C942F97C7C}" srcId="{EF4B80A4-66D2-FD4A-9C64-41C481DB7B0D}" destId="{228FBB99-319B-8D43-9944-E4728A9B93EC}" srcOrd="0" destOrd="0" parTransId="{0961DF77-C7DF-654D-A3BA-5FEB1FB8E8F8}" sibTransId="{0ABE5111-8714-4B49-9F20-B424C1EA24E2}"/>
    <dgm:cxn modelId="{412A5B50-CEB6-9E4A-B9AD-81B84C74249D}" type="presOf" srcId="{31960862-24D9-E14F-AFFE-137CDAC81213}" destId="{7AA9A262-8D77-5042-8019-27EC581837F2}" srcOrd="0" destOrd="0" presId="urn:microsoft.com/office/officeart/2005/8/layout/hierarchy5"/>
    <dgm:cxn modelId="{191F03E5-09EE-B943-82B3-534D0D0F0A15}" type="presOf" srcId="{0EC85AF7-A6C7-B541-8FBD-881FB1D5C0DC}" destId="{275459F1-4125-2E4A-9619-004DFF26DD35}" srcOrd="1" destOrd="0" presId="urn:microsoft.com/office/officeart/2005/8/layout/hierarchy5"/>
    <dgm:cxn modelId="{2A8346F2-EF98-2B49-A1FA-27823BCB6484}" srcId="{144567ED-4558-CE45-BF5E-4807E4F18F2F}" destId="{58C73BCB-36A3-824F-A0C2-F7E6B55D22EA}" srcOrd="5" destOrd="0" parTransId="{2C55C224-67FA-8E4F-A276-8B8E578BA328}" sibTransId="{F4F84B83-3D18-9041-BA3E-1F4742186D8C}"/>
    <dgm:cxn modelId="{CE323270-2279-5B4D-9516-A04824F0CC32}" srcId="{7F9EE560-703F-264A-8B8F-72DD55CC3100}" destId="{31960862-24D9-E14F-AFFE-137CDAC81213}" srcOrd="0" destOrd="0" parTransId="{CF4FB71B-263E-624F-AFE6-B64913C45180}" sibTransId="{3924E9F5-786E-0142-962B-8E7D7C59F0B1}"/>
    <dgm:cxn modelId="{A2531F41-2CA5-E14B-96E6-80D5AF4A6FD6}" type="presOf" srcId="{DDF8F2D4-93B8-0A43-8604-8C3890BA937F}" destId="{E783D20E-3115-B04B-BF98-585377471D81}" srcOrd="0" destOrd="0" presId="urn:microsoft.com/office/officeart/2005/8/layout/hierarchy5"/>
    <dgm:cxn modelId="{B451193C-2F97-944C-8FF9-DFB442989889}" type="presOf" srcId="{7BACE6E9-9F01-3E40-BE91-5A050683B99F}" destId="{68F5BE86-36DC-C14F-9B5B-C9089130D7DB}" srcOrd="0" destOrd="0" presId="urn:microsoft.com/office/officeart/2005/8/layout/hierarchy5"/>
    <dgm:cxn modelId="{7560E292-9DF0-6145-83B4-8F54B84840DF}" type="presOf" srcId="{58C73BCB-36A3-824F-A0C2-F7E6B55D22EA}" destId="{E39BBE7A-7AD8-1E43-99DE-93CCB81613FA}" srcOrd="0" destOrd="0" presId="urn:microsoft.com/office/officeart/2005/8/layout/hierarchy5"/>
    <dgm:cxn modelId="{50E90553-AE8B-1A44-8944-725737CF88C8}" type="presOf" srcId="{CF4FB71B-263E-624F-AFE6-B64913C45180}" destId="{2708605D-6406-7841-BADD-E48DECB0A54C}" srcOrd="0" destOrd="0" presId="urn:microsoft.com/office/officeart/2005/8/layout/hierarchy5"/>
    <dgm:cxn modelId="{66DC0649-094F-3E41-B077-DAB274BB1B5A}" type="presOf" srcId="{D0F84FAE-1E7A-C64C-9F02-854A8C70C906}" destId="{18287999-0131-624B-B482-2416448A25F2}" srcOrd="0" destOrd="0" presId="urn:microsoft.com/office/officeart/2005/8/layout/hierarchy5"/>
    <dgm:cxn modelId="{8AF2F883-C9C7-7947-96BF-4FB74843FA05}" type="presOf" srcId="{144567ED-4558-CE45-BF5E-4807E4F18F2F}" destId="{20D0E733-8F74-104A-88B7-2027DA55F7F6}" srcOrd="0" destOrd="0" presId="urn:microsoft.com/office/officeart/2005/8/layout/hierarchy5"/>
    <dgm:cxn modelId="{68C0132E-E56D-0649-B475-AD18F07B0AE1}" type="presOf" srcId="{4A5F570F-1C01-344B-B6A8-6735038C92AF}" destId="{241A924B-F569-7744-9B1A-AA9B24DF8819}" srcOrd="1" destOrd="0" presId="urn:microsoft.com/office/officeart/2005/8/layout/hierarchy5"/>
    <dgm:cxn modelId="{6F006B22-37CC-304E-B9F8-54ACCC5FFC65}" srcId="{144567ED-4558-CE45-BF5E-4807E4F18F2F}" destId="{AEF739D9-BE47-0A45-8EC4-619D3674CC9F}" srcOrd="1" destOrd="0" parTransId="{F2F1764C-08AD-6049-B9EA-1C93630ED9C3}" sibTransId="{6513F25B-7DBB-F247-9A6C-1B88CA4DD010}"/>
    <dgm:cxn modelId="{E9795BB0-ED30-7F48-8651-6C4DACAB4889}" type="presOf" srcId="{228FBB99-319B-8D43-9944-E4728A9B93EC}" destId="{0D041261-7788-EC41-ABBC-93F8FC64887D}" srcOrd="0" destOrd="0" presId="urn:microsoft.com/office/officeart/2005/8/layout/hierarchy5"/>
    <dgm:cxn modelId="{366E930E-128B-6042-AF7F-358DAC6E5966}" type="presParOf" srcId="{20D0E733-8F74-104A-88B7-2027DA55F7F6}" destId="{5F61B80E-2275-344C-8423-9820C32EFAED}" srcOrd="0" destOrd="0" presId="urn:microsoft.com/office/officeart/2005/8/layout/hierarchy5"/>
    <dgm:cxn modelId="{0148FDD2-319E-8A4F-A5A5-BD7255D06436}" type="presParOf" srcId="{5F61B80E-2275-344C-8423-9820C32EFAED}" destId="{3FDED05E-B716-4C46-97C9-EA62B1D882B7}" srcOrd="0" destOrd="0" presId="urn:microsoft.com/office/officeart/2005/8/layout/hierarchy5"/>
    <dgm:cxn modelId="{CFB1B155-D514-3C40-A362-827453A07D77}" type="presParOf" srcId="{5F61B80E-2275-344C-8423-9820C32EFAED}" destId="{8848E1BA-75AC-6746-81A0-A26B72DA5912}" srcOrd="1" destOrd="0" presId="urn:microsoft.com/office/officeart/2005/8/layout/hierarchy5"/>
    <dgm:cxn modelId="{A0B3DA92-DB81-5C49-BD5E-AD18999B6797}" type="presParOf" srcId="{8848E1BA-75AC-6746-81A0-A26B72DA5912}" destId="{AB23AA02-2C8A-6943-9360-6BAB6B345D7E}" srcOrd="0" destOrd="0" presId="urn:microsoft.com/office/officeart/2005/8/layout/hierarchy5"/>
    <dgm:cxn modelId="{102EFA4F-40E8-614F-BAE0-9058BE67900D}" type="presParOf" srcId="{AB23AA02-2C8A-6943-9360-6BAB6B345D7E}" destId="{08D92360-3E4D-F449-AF49-D7437DCD6336}" srcOrd="0" destOrd="0" presId="urn:microsoft.com/office/officeart/2005/8/layout/hierarchy5"/>
    <dgm:cxn modelId="{1B89F652-DD05-3342-B7F6-53FD53968C54}" type="presParOf" srcId="{AB23AA02-2C8A-6943-9360-6BAB6B345D7E}" destId="{C226D514-597E-B147-B1FD-8011A24E2D4A}" srcOrd="1" destOrd="0" presId="urn:microsoft.com/office/officeart/2005/8/layout/hierarchy5"/>
    <dgm:cxn modelId="{08CCBF8B-7314-A44D-8AFD-225073AE2B35}" type="presParOf" srcId="{C226D514-597E-B147-B1FD-8011A24E2D4A}" destId="{5B27BCD0-C71C-0340-AD6A-62FC880E4836}" srcOrd="0" destOrd="0" presId="urn:microsoft.com/office/officeart/2005/8/layout/hierarchy5"/>
    <dgm:cxn modelId="{E2DF508D-9007-0F4C-A8A9-89F6CB123E2A}" type="presParOf" srcId="{5B27BCD0-C71C-0340-AD6A-62FC880E4836}" destId="{241A924B-F569-7744-9B1A-AA9B24DF8819}" srcOrd="0" destOrd="0" presId="urn:microsoft.com/office/officeart/2005/8/layout/hierarchy5"/>
    <dgm:cxn modelId="{B3E68821-FF2B-4F43-92E8-4F4C296B5C61}" type="presParOf" srcId="{C226D514-597E-B147-B1FD-8011A24E2D4A}" destId="{ABB535FB-19C6-D94D-8A13-844ADCB48B3A}" srcOrd="1" destOrd="0" presId="urn:microsoft.com/office/officeart/2005/8/layout/hierarchy5"/>
    <dgm:cxn modelId="{ED4927B0-3E9E-0249-9346-7651567869DE}" type="presParOf" srcId="{ABB535FB-19C6-D94D-8A13-844ADCB48B3A}" destId="{70D9DAC7-9816-E44D-95E8-E3D9A14E0610}" srcOrd="0" destOrd="0" presId="urn:microsoft.com/office/officeart/2005/8/layout/hierarchy5"/>
    <dgm:cxn modelId="{B556506C-9131-6D49-B775-EF30BEC0D7DC}" type="presParOf" srcId="{ABB535FB-19C6-D94D-8A13-844ADCB48B3A}" destId="{E7EF1FE0-7045-C641-AA34-EDBE2C44216E}" srcOrd="1" destOrd="0" presId="urn:microsoft.com/office/officeart/2005/8/layout/hierarchy5"/>
    <dgm:cxn modelId="{82EF9DEB-8748-F04D-A2FA-1288B1EC1ABB}" type="presParOf" srcId="{E7EF1FE0-7045-C641-AA34-EDBE2C44216E}" destId="{34B8A55A-A34B-0745-BCF7-07B03A84B22D}" srcOrd="0" destOrd="0" presId="urn:microsoft.com/office/officeart/2005/8/layout/hierarchy5"/>
    <dgm:cxn modelId="{2177B47A-0AB3-6C41-93E3-9FF933D214DC}" type="presParOf" srcId="{34B8A55A-A34B-0745-BCF7-07B03A84B22D}" destId="{A7767A43-2944-5B4C-85E4-1777A56DF3AC}" srcOrd="0" destOrd="0" presId="urn:microsoft.com/office/officeart/2005/8/layout/hierarchy5"/>
    <dgm:cxn modelId="{390BA7F7-2224-5F4A-8DE4-9CD25E67BAC6}" type="presParOf" srcId="{E7EF1FE0-7045-C641-AA34-EDBE2C44216E}" destId="{F760ADED-5210-CE49-9C8B-D29D030F93E1}" srcOrd="1" destOrd="0" presId="urn:microsoft.com/office/officeart/2005/8/layout/hierarchy5"/>
    <dgm:cxn modelId="{76D30BFC-1309-CC40-8379-BEC95295C25A}" type="presParOf" srcId="{F760ADED-5210-CE49-9C8B-D29D030F93E1}" destId="{0D041261-7788-EC41-ABBC-93F8FC64887D}" srcOrd="0" destOrd="0" presId="urn:microsoft.com/office/officeart/2005/8/layout/hierarchy5"/>
    <dgm:cxn modelId="{74FE00D5-2873-F148-AAB7-905804428FB4}" type="presParOf" srcId="{F760ADED-5210-CE49-9C8B-D29D030F93E1}" destId="{3B150AEC-2214-3747-9510-8D1EE0553EFC}" srcOrd="1" destOrd="0" presId="urn:microsoft.com/office/officeart/2005/8/layout/hierarchy5"/>
    <dgm:cxn modelId="{97712DD7-DAFF-B341-B5D8-A3F6D2B4239E}" type="presParOf" srcId="{E7EF1FE0-7045-C641-AA34-EDBE2C44216E}" destId="{81F512FF-9B44-2E4D-AE27-4F0415E0C1D3}" srcOrd="2" destOrd="0" presId="urn:microsoft.com/office/officeart/2005/8/layout/hierarchy5"/>
    <dgm:cxn modelId="{5603E276-FB0E-D444-9F64-9B3F5B0EBDDF}" type="presParOf" srcId="{81F512FF-9B44-2E4D-AE27-4F0415E0C1D3}" destId="{BCD2960D-ABBC-9C46-B941-620E6F927B34}" srcOrd="0" destOrd="0" presId="urn:microsoft.com/office/officeart/2005/8/layout/hierarchy5"/>
    <dgm:cxn modelId="{68512F24-AC24-9745-9F69-8B5DB766DD09}" type="presParOf" srcId="{E7EF1FE0-7045-C641-AA34-EDBE2C44216E}" destId="{A9D05DAD-3D72-704E-9BD1-96C8534B43B7}" srcOrd="3" destOrd="0" presId="urn:microsoft.com/office/officeart/2005/8/layout/hierarchy5"/>
    <dgm:cxn modelId="{774F55D3-D6EB-1F4D-865D-37DED62C6A95}" type="presParOf" srcId="{A9D05DAD-3D72-704E-9BD1-96C8534B43B7}" destId="{E783D20E-3115-B04B-BF98-585377471D81}" srcOrd="0" destOrd="0" presId="urn:microsoft.com/office/officeart/2005/8/layout/hierarchy5"/>
    <dgm:cxn modelId="{5625DBCF-FF71-CD41-A5C7-AC3426B491A5}" type="presParOf" srcId="{A9D05DAD-3D72-704E-9BD1-96C8534B43B7}" destId="{D0814CB9-D6A0-3A44-B9AC-D91114106063}" srcOrd="1" destOrd="0" presId="urn:microsoft.com/office/officeart/2005/8/layout/hierarchy5"/>
    <dgm:cxn modelId="{FEAF8A82-50F3-1E4F-87E9-1CFF3DB71067}" type="presParOf" srcId="{C226D514-597E-B147-B1FD-8011A24E2D4A}" destId="{68F5BE86-36DC-C14F-9B5B-C9089130D7DB}" srcOrd="2" destOrd="0" presId="urn:microsoft.com/office/officeart/2005/8/layout/hierarchy5"/>
    <dgm:cxn modelId="{92FFBE0B-56B8-0C48-B4CC-7D00DD0700B4}" type="presParOf" srcId="{68F5BE86-36DC-C14F-9B5B-C9089130D7DB}" destId="{E60D2EB5-39D6-E543-AFBB-B401F5C78AFE}" srcOrd="0" destOrd="0" presId="urn:microsoft.com/office/officeart/2005/8/layout/hierarchy5"/>
    <dgm:cxn modelId="{826BB4A4-399A-334B-9E87-10C73A5B8A48}" type="presParOf" srcId="{C226D514-597E-B147-B1FD-8011A24E2D4A}" destId="{B82D733A-8AA2-974B-B18B-96D06F791429}" srcOrd="3" destOrd="0" presId="urn:microsoft.com/office/officeart/2005/8/layout/hierarchy5"/>
    <dgm:cxn modelId="{3E0B6D9E-C406-2541-B337-308D10470ABB}" type="presParOf" srcId="{B82D733A-8AA2-974B-B18B-96D06F791429}" destId="{AA3C2870-C48D-A84F-B13C-73BEC3FCADEA}" srcOrd="0" destOrd="0" presId="urn:microsoft.com/office/officeart/2005/8/layout/hierarchy5"/>
    <dgm:cxn modelId="{86512724-C617-9B40-9D94-7DD55A47CB3E}" type="presParOf" srcId="{B82D733A-8AA2-974B-B18B-96D06F791429}" destId="{D9D5E552-F4C8-8446-B4D9-0DEBFFB1E2F2}" srcOrd="1" destOrd="0" presId="urn:microsoft.com/office/officeart/2005/8/layout/hierarchy5"/>
    <dgm:cxn modelId="{756EE024-E565-9246-8C2C-E1D2E8579177}" type="presParOf" srcId="{D9D5E552-F4C8-8446-B4D9-0DEBFFB1E2F2}" destId="{2708605D-6406-7841-BADD-E48DECB0A54C}" srcOrd="0" destOrd="0" presId="urn:microsoft.com/office/officeart/2005/8/layout/hierarchy5"/>
    <dgm:cxn modelId="{155009DB-5B58-EF43-88D5-59ECDD08C26C}" type="presParOf" srcId="{2708605D-6406-7841-BADD-E48DECB0A54C}" destId="{A1B52F9F-0507-474D-A99C-ED5BE1C26ED9}" srcOrd="0" destOrd="0" presId="urn:microsoft.com/office/officeart/2005/8/layout/hierarchy5"/>
    <dgm:cxn modelId="{3F3943AF-A882-5C44-98F5-990AE424C9EA}" type="presParOf" srcId="{D9D5E552-F4C8-8446-B4D9-0DEBFFB1E2F2}" destId="{B44AB874-31D2-8E42-9E3E-2BB0EDA6A730}" srcOrd="1" destOrd="0" presId="urn:microsoft.com/office/officeart/2005/8/layout/hierarchy5"/>
    <dgm:cxn modelId="{5A946262-DED7-AE43-8203-F007DE35AEC3}" type="presParOf" srcId="{B44AB874-31D2-8E42-9E3E-2BB0EDA6A730}" destId="{7AA9A262-8D77-5042-8019-27EC581837F2}" srcOrd="0" destOrd="0" presId="urn:microsoft.com/office/officeart/2005/8/layout/hierarchy5"/>
    <dgm:cxn modelId="{66B26819-84EE-F341-96E8-3BF4C3F82222}" type="presParOf" srcId="{B44AB874-31D2-8E42-9E3E-2BB0EDA6A730}" destId="{63C3D206-DBBD-5543-AE03-4059F2F47908}" srcOrd="1" destOrd="0" presId="urn:microsoft.com/office/officeart/2005/8/layout/hierarchy5"/>
    <dgm:cxn modelId="{74F70C30-24A7-D647-8915-A8232CA39F4B}" type="presParOf" srcId="{D9D5E552-F4C8-8446-B4D9-0DEBFFB1E2F2}" destId="{55C85C8E-EF7A-424D-9BDC-F340018861D8}" srcOrd="2" destOrd="0" presId="urn:microsoft.com/office/officeart/2005/8/layout/hierarchy5"/>
    <dgm:cxn modelId="{07DB8963-8A9A-FE48-8156-63288E9B498F}" type="presParOf" srcId="{55C85C8E-EF7A-424D-9BDC-F340018861D8}" destId="{275459F1-4125-2E4A-9619-004DFF26DD35}" srcOrd="0" destOrd="0" presId="urn:microsoft.com/office/officeart/2005/8/layout/hierarchy5"/>
    <dgm:cxn modelId="{D8E252ED-FD5A-074F-8D0C-211CEFD60D90}" type="presParOf" srcId="{D9D5E552-F4C8-8446-B4D9-0DEBFFB1E2F2}" destId="{1D1E9083-C4EE-C84E-922C-4D9587C5C0A7}" srcOrd="3" destOrd="0" presId="urn:microsoft.com/office/officeart/2005/8/layout/hierarchy5"/>
    <dgm:cxn modelId="{5C331824-A8C7-474C-886B-E629F83E8DEC}" type="presParOf" srcId="{1D1E9083-C4EE-C84E-922C-4D9587C5C0A7}" destId="{18287999-0131-624B-B482-2416448A25F2}" srcOrd="0" destOrd="0" presId="urn:microsoft.com/office/officeart/2005/8/layout/hierarchy5"/>
    <dgm:cxn modelId="{0C9BA543-D70E-CD49-9AD3-88CBC19AD98A}" type="presParOf" srcId="{1D1E9083-C4EE-C84E-922C-4D9587C5C0A7}" destId="{E06380BA-AB05-5E4B-8159-6F51739C84C9}" srcOrd="1" destOrd="0" presId="urn:microsoft.com/office/officeart/2005/8/layout/hierarchy5"/>
    <dgm:cxn modelId="{31177910-B3AE-A342-9B38-83FDB2DCF33C}" type="presParOf" srcId="{20D0E733-8F74-104A-88B7-2027DA55F7F6}" destId="{5B198D85-0D33-EA46-972E-2CEAD31A3CC3}" srcOrd="1" destOrd="0" presId="urn:microsoft.com/office/officeart/2005/8/layout/hierarchy5"/>
    <dgm:cxn modelId="{6D15768C-7340-4C4B-819B-5DF914433FE8}" type="presParOf" srcId="{5B198D85-0D33-EA46-972E-2CEAD31A3CC3}" destId="{A53AE2B3-08CC-D04F-91C1-84FFE3A9FD25}" srcOrd="0" destOrd="0" presId="urn:microsoft.com/office/officeart/2005/8/layout/hierarchy5"/>
    <dgm:cxn modelId="{9E98B91A-4A21-3E4F-B528-E74F6FB4C47D}" type="presParOf" srcId="{A53AE2B3-08CC-D04F-91C1-84FFE3A9FD25}" destId="{4E0EE891-094A-244A-86AC-236CF176A47B}" srcOrd="0" destOrd="0" presId="urn:microsoft.com/office/officeart/2005/8/layout/hierarchy5"/>
    <dgm:cxn modelId="{955AA6FE-B1D3-5949-8FE1-5F6C66CBBDA0}" type="presParOf" srcId="{A53AE2B3-08CC-D04F-91C1-84FFE3A9FD25}" destId="{6550C28F-F277-F347-9CF5-5C9B46930B4C}" srcOrd="1" destOrd="0" presId="urn:microsoft.com/office/officeart/2005/8/layout/hierarchy5"/>
    <dgm:cxn modelId="{BBA47CDC-1D59-1E4A-B53A-576D2051D6FA}" type="presParOf" srcId="{5B198D85-0D33-EA46-972E-2CEAD31A3CC3}" destId="{4FB1F9A8-BF50-3C40-947B-C7E55641C7CD}" srcOrd="1" destOrd="0" presId="urn:microsoft.com/office/officeart/2005/8/layout/hierarchy5"/>
    <dgm:cxn modelId="{52D061AE-71D9-304B-9CE1-B5D8692C8912}" type="presParOf" srcId="{4FB1F9A8-BF50-3C40-947B-C7E55641C7CD}" destId="{02513053-627F-0B46-9DCB-0BE90F309DC3}" srcOrd="0" destOrd="0" presId="urn:microsoft.com/office/officeart/2005/8/layout/hierarchy5"/>
    <dgm:cxn modelId="{CF358234-2C06-1649-95CC-2A0F027065A4}" type="presParOf" srcId="{5B198D85-0D33-EA46-972E-2CEAD31A3CC3}" destId="{E7EBF23B-4B61-3E44-AC5B-78596A444872}" srcOrd="2" destOrd="0" presId="urn:microsoft.com/office/officeart/2005/8/layout/hierarchy5"/>
    <dgm:cxn modelId="{313F56DE-3227-394A-9180-7993C5F19F8E}" type="presParOf" srcId="{E7EBF23B-4B61-3E44-AC5B-78596A444872}" destId="{C52CABCE-AB42-9844-AAD4-BBA4DA9AD037}" srcOrd="0" destOrd="0" presId="urn:microsoft.com/office/officeart/2005/8/layout/hierarchy5"/>
    <dgm:cxn modelId="{5AE8CD77-124E-3D49-A58D-14CBA403447C}" type="presParOf" srcId="{E7EBF23B-4B61-3E44-AC5B-78596A444872}" destId="{646619DB-6761-9144-A3C0-CFC4C82BCC3C}" srcOrd="1" destOrd="0" presId="urn:microsoft.com/office/officeart/2005/8/layout/hierarchy5"/>
    <dgm:cxn modelId="{D2BB0AE0-524A-C54A-AC7A-8DFEA1F067D8}" type="presParOf" srcId="{5B198D85-0D33-EA46-972E-2CEAD31A3CC3}" destId="{20253F03-BCDA-1443-98A5-E2B6270D401E}" srcOrd="3" destOrd="0" presId="urn:microsoft.com/office/officeart/2005/8/layout/hierarchy5"/>
    <dgm:cxn modelId="{F4B6EFC6-10FD-774A-A146-E8762B4FFC0D}" type="presParOf" srcId="{20253F03-BCDA-1443-98A5-E2B6270D401E}" destId="{9E918FEB-6988-0F49-B651-5949F4854E98}" srcOrd="0" destOrd="0" presId="urn:microsoft.com/office/officeart/2005/8/layout/hierarchy5"/>
    <dgm:cxn modelId="{5DFBE7B7-5831-1A49-98C5-F143822BCAB1}" type="presParOf" srcId="{5B198D85-0D33-EA46-972E-2CEAD31A3CC3}" destId="{77979F4A-4BE5-9344-898B-F084F00E0429}" srcOrd="4" destOrd="0" presId="urn:microsoft.com/office/officeart/2005/8/layout/hierarchy5"/>
    <dgm:cxn modelId="{958FBDAB-8CA7-3543-829F-15BF975118DE}" type="presParOf" srcId="{77979F4A-4BE5-9344-898B-F084F00E0429}" destId="{E582E118-1064-4A48-AB7E-BE903C93BB4A}" srcOrd="0" destOrd="0" presId="urn:microsoft.com/office/officeart/2005/8/layout/hierarchy5"/>
    <dgm:cxn modelId="{055A1FBF-20D3-FC40-9A85-A6B7DF514E34}" type="presParOf" srcId="{77979F4A-4BE5-9344-898B-F084F00E0429}" destId="{1EF6D4FE-2E67-F542-8330-33B879117C19}" srcOrd="1" destOrd="0" presId="urn:microsoft.com/office/officeart/2005/8/layout/hierarchy5"/>
    <dgm:cxn modelId="{61E38F2C-E789-DB4E-B4B4-00EE7485EEC8}" type="presParOf" srcId="{5B198D85-0D33-EA46-972E-2CEAD31A3CC3}" destId="{250BDE67-6789-BC44-B8B4-341F56B4D6A1}" srcOrd="5" destOrd="0" presId="urn:microsoft.com/office/officeart/2005/8/layout/hierarchy5"/>
    <dgm:cxn modelId="{299E28F3-B49E-D248-8930-E6B432B8DB95}" type="presParOf" srcId="{250BDE67-6789-BC44-B8B4-341F56B4D6A1}" destId="{F0689B99-66AD-5341-8CDB-55D8A4EB0CDF}" srcOrd="0" destOrd="0" presId="urn:microsoft.com/office/officeart/2005/8/layout/hierarchy5"/>
    <dgm:cxn modelId="{2A779394-640F-1145-816C-792E309C9C01}" type="presParOf" srcId="{5B198D85-0D33-EA46-972E-2CEAD31A3CC3}" destId="{2D2C55EC-D5D0-F145-BAF3-2B4D1AEEBD1B}" srcOrd="6" destOrd="0" presId="urn:microsoft.com/office/officeart/2005/8/layout/hierarchy5"/>
    <dgm:cxn modelId="{F7CE1600-EF3A-284F-9EB3-29E929B79A19}" type="presParOf" srcId="{2D2C55EC-D5D0-F145-BAF3-2B4D1AEEBD1B}" destId="{7D6A478D-57C3-5E49-B067-29488C71D1B6}" srcOrd="0" destOrd="0" presId="urn:microsoft.com/office/officeart/2005/8/layout/hierarchy5"/>
    <dgm:cxn modelId="{C41CF53C-A229-8B47-A727-34F9D43FD62C}" type="presParOf" srcId="{2D2C55EC-D5D0-F145-BAF3-2B4D1AEEBD1B}" destId="{E6FD6069-226E-F44E-8680-FBBF2C34C93E}" srcOrd="1" destOrd="0" presId="urn:microsoft.com/office/officeart/2005/8/layout/hierarchy5"/>
    <dgm:cxn modelId="{7D3F1567-00B0-D945-B257-F487AFE09243}" type="presParOf" srcId="{5B198D85-0D33-EA46-972E-2CEAD31A3CC3}" destId="{6DD00740-1047-8E41-AE3A-C88262E95E0F}" srcOrd="7" destOrd="0" presId="urn:microsoft.com/office/officeart/2005/8/layout/hierarchy5"/>
    <dgm:cxn modelId="{3A25F5E6-E9DB-5943-B85C-9D165BB7D909}" type="presParOf" srcId="{6DD00740-1047-8E41-AE3A-C88262E95E0F}" destId="{0C4686AC-A456-0C44-B11E-2ADCD4776C04}" srcOrd="0" destOrd="0" presId="urn:microsoft.com/office/officeart/2005/8/layout/hierarchy5"/>
    <dgm:cxn modelId="{C81FB640-37F0-AF49-9710-9CDC714BB8ED}" type="presParOf" srcId="{5B198D85-0D33-EA46-972E-2CEAD31A3CC3}" destId="{67A6A72F-47BC-0147-839E-AD268A00BB4C}" srcOrd="8" destOrd="0" presId="urn:microsoft.com/office/officeart/2005/8/layout/hierarchy5"/>
    <dgm:cxn modelId="{C5B9F17D-96FE-D646-B129-D671CFB97F69}" type="presParOf" srcId="{67A6A72F-47BC-0147-839E-AD268A00BB4C}" destId="{E39BBE7A-7AD8-1E43-99DE-93CCB81613FA}" srcOrd="0" destOrd="0" presId="urn:microsoft.com/office/officeart/2005/8/layout/hierarchy5"/>
    <dgm:cxn modelId="{100EFE04-6C2B-7F4C-9EED-40C4C88C22DB}" type="presParOf" srcId="{67A6A72F-47BC-0147-839E-AD268A00BB4C}" destId="{D605F5D6-847E-2849-B816-BB5A0372299D}"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4567ED-4558-CE45-BF5E-4807E4F18F2F}" type="doc">
      <dgm:prSet loTypeId="urn:microsoft.com/office/officeart/2005/8/layout/hierarchy5" loCatId="" qsTypeId="urn:microsoft.com/office/officeart/2005/8/quickstyle/simple1" qsCatId="simple" csTypeId="urn:microsoft.com/office/officeart/2005/8/colors/accent5_1" csCatId="accent5" phldr="1"/>
      <dgm:spPr/>
      <dgm:t>
        <a:bodyPr/>
        <a:lstStyle/>
        <a:p>
          <a:endParaRPr lang="en-US"/>
        </a:p>
      </dgm:t>
    </dgm:pt>
    <dgm:pt modelId="{E95B3D8E-BB2F-7E40-B3EC-A59ADD616FFB}">
      <dgm:prSet phldrT="[Text]" custT="1"/>
      <dgm:spPr>
        <a:ln>
          <a:solidFill>
            <a:srgbClr val="397B5D"/>
          </a:solidFill>
        </a:ln>
      </dgm:spPr>
      <dgm:t>
        <a:bodyPr/>
        <a:lstStyle/>
        <a:p>
          <a:r>
            <a:rPr lang="en-US" sz="1400" b="0" i="0" dirty="0" smtClean="0">
              <a:latin typeface="Avenir Roman" charset="0"/>
              <a:ea typeface="Avenir Roman" charset="0"/>
              <a:cs typeface="Avenir Roman" charset="0"/>
            </a:rPr>
            <a:t>Monthly Revenue ($)</a:t>
          </a:r>
          <a:endParaRPr lang="en-US" sz="1400" b="0" i="0" dirty="0">
            <a:latin typeface="Avenir Roman" charset="0"/>
            <a:ea typeface="Avenir Roman" charset="0"/>
            <a:cs typeface="Avenir Roman" charset="0"/>
          </a:endParaRPr>
        </a:p>
      </dgm:t>
    </dgm:pt>
    <dgm:pt modelId="{86C4EE55-7BE6-0B43-A61B-0578F69329D7}" type="parTrans" cxnId="{1A5EC9DE-58B6-B44B-B908-46F9E4467595}">
      <dgm:prSet/>
      <dgm:spPr/>
      <dgm:t>
        <a:bodyPr/>
        <a:lstStyle/>
        <a:p>
          <a:endParaRPr lang="en-US" b="0" i="0">
            <a:latin typeface="Avenir Roman" charset="0"/>
            <a:ea typeface="Avenir Roman" charset="0"/>
            <a:cs typeface="Avenir Roman" charset="0"/>
          </a:endParaRPr>
        </a:p>
      </dgm:t>
    </dgm:pt>
    <dgm:pt modelId="{9C2F7E55-A1C8-D747-88B5-A73E0F450A6F}" type="sibTrans" cxnId="{1A5EC9DE-58B6-B44B-B908-46F9E4467595}">
      <dgm:prSet/>
      <dgm:spPr/>
      <dgm:t>
        <a:bodyPr/>
        <a:lstStyle/>
        <a:p>
          <a:endParaRPr lang="en-US" b="0" i="0">
            <a:latin typeface="Avenir Roman" charset="0"/>
            <a:ea typeface="Avenir Roman" charset="0"/>
            <a:cs typeface="Avenir Roman" charset="0"/>
          </a:endParaRPr>
        </a:p>
      </dgm:t>
    </dgm:pt>
    <dgm:pt modelId="{EF4B80A4-66D2-FD4A-9C64-41C481DB7B0D}">
      <dgm:prSet phldrT="[Text]" custT="1"/>
      <dgm:spPr>
        <a:ln>
          <a:solidFill>
            <a:srgbClr val="397B5D"/>
          </a:solidFill>
        </a:ln>
      </dgm:spPr>
      <dgm:t>
        <a:bodyPr/>
        <a:lstStyle/>
        <a:p>
          <a:r>
            <a:rPr lang="en-US" sz="1400" b="0" i="0" dirty="0" smtClean="0">
              <a:latin typeface="Avenir Roman" charset="0"/>
              <a:ea typeface="Avenir Roman" charset="0"/>
              <a:cs typeface="Avenir Roman" charset="0"/>
            </a:rPr>
            <a:t>High-value customers </a:t>
          </a:r>
          <a:endParaRPr lang="en-US" sz="1400" b="0" i="0" dirty="0">
            <a:latin typeface="Avenir Roman" charset="0"/>
            <a:ea typeface="Avenir Roman" charset="0"/>
            <a:cs typeface="Avenir Roman" charset="0"/>
          </a:endParaRPr>
        </a:p>
      </dgm:t>
    </dgm:pt>
    <dgm:pt modelId="{4A5F570F-1C01-344B-B6A8-6735038C92AF}" type="parTrans" cxnId="{55E5AE32-74F9-CA4C-B746-11731A073177}">
      <dgm:prSet/>
      <dgm:spPr>
        <a:ln w="28575">
          <a:solidFill>
            <a:schemeClr val="tx1"/>
          </a:solidFill>
        </a:ln>
      </dgm:spPr>
      <dgm:t>
        <a:bodyPr/>
        <a:lstStyle/>
        <a:p>
          <a:endParaRPr lang="en-US" b="0" i="0">
            <a:latin typeface="Avenir Roman" charset="0"/>
            <a:ea typeface="Avenir Roman" charset="0"/>
            <a:cs typeface="Avenir Roman" charset="0"/>
          </a:endParaRPr>
        </a:p>
      </dgm:t>
    </dgm:pt>
    <dgm:pt modelId="{0AD7D244-8ECD-A04E-8787-3AF9B67C9505}" type="sibTrans" cxnId="{55E5AE32-74F9-CA4C-B746-11731A073177}">
      <dgm:prSet/>
      <dgm:spPr/>
      <dgm:t>
        <a:bodyPr/>
        <a:lstStyle/>
        <a:p>
          <a:endParaRPr lang="en-US" b="0" i="0">
            <a:latin typeface="Avenir Roman" charset="0"/>
            <a:ea typeface="Avenir Roman" charset="0"/>
            <a:cs typeface="Avenir Roman" charset="0"/>
          </a:endParaRPr>
        </a:p>
      </dgm:t>
    </dgm:pt>
    <dgm:pt modelId="{228FBB99-319B-8D43-9944-E4728A9B93EC}">
      <dgm:prSet phldrT="[Text]" custT="1"/>
      <dgm:spPr>
        <a:solidFill>
          <a:schemeClr val="bg1"/>
        </a:solidFill>
        <a:ln>
          <a:solidFill>
            <a:srgbClr val="397B5D"/>
          </a:solidFill>
        </a:ln>
      </dgm:spPr>
      <dgm:t>
        <a:bodyPr/>
        <a:lstStyle/>
        <a:p>
          <a:r>
            <a:rPr lang="en-US" sz="1400" b="0" i="0" dirty="0" smtClean="0">
              <a:latin typeface="Avenir Roman" charset="0"/>
              <a:ea typeface="Avenir Roman" charset="0"/>
              <a:cs typeface="Avenir Roman" charset="0"/>
            </a:rPr>
            <a:t>Treatment</a:t>
          </a:r>
          <a:endParaRPr lang="en-US" sz="1400" b="0" i="0" dirty="0">
            <a:latin typeface="Avenir Roman" charset="0"/>
            <a:ea typeface="Avenir Roman" charset="0"/>
            <a:cs typeface="Avenir Roman" charset="0"/>
          </a:endParaRPr>
        </a:p>
      </dgm:t>
    </dgm:pt>
    <dgm:pt modelId="{0961DF77-C7DF-654D-A3BA-5FEB1FB8E8F8}" type="parTrans" cxnId="{B79BB27A-122D-3E45-98B8-F4C942F97C7C}">
      <dgm:prSet/>
      <dgm:spPr>
        <a:ln w="28575">
          <a:solidFill>
            <a:schemeClr val="tx1"/>
          </a:solidFill>
        </a:ln>
      </dgm:spPr>
      <dgm:t>
        <a:bodyPr/>
        <a:lstStyle/>
        <a:p>
          <a:endParaRPr lang="en-US" b="0" i="0">
            <a:latin typeface="Avenir Roman" charset="0"/>
            <a:ea typeface="Avenir Roman" charset="0"/>
            <a:cs typeface="Avenir Roman" charset="0"/>
          </a:endParaRPr>
        </a:p>
      </dgm:t>
    </dgm:pt>
    <dgm:pt modelId="{0ABE5111-8714-4B49-9F20-B424C1EA24E2}" type="sibTrans" cxnId="{B79BB27A-122D-3E45-98B8-F4C942F97C7C}">
      <dgm:prSet/>
      <dgm:spPr/>
      <dgm:t>
        <a:bodyPr/>
        <a:lstStyle/>
        <a:p>
          <a:endParaRPr lang="en-US" b="0" i="0">
            <a:latin typeface="Avenir Roman" charset="0"/>
            <a:ea typeface="Avenir Roman" charset="0"/>
            <a:cs typeface="Avenir Roman" charset="0"/>
          </a:endParaRPr>
        </a:p>
      </dgm:t>
    </dgm:pt>
    <dgm:pt modelId="{DDF8F2D4-93B8-0A43-8604-8C3890BA937F}">
      <dgm:prSet phldrT="[Text]" custT="1"/>
      <dgm:spPr>
        <a:ln>
          <a:solidFill>
            <a:srgbClr val="397B5D"/>
          </a:solidFill>
        </a:ln>
      </dgm:spPr>
      <dgm:t>
        <a:bodyPr/>
        <a:lstStyle/>
        <a:p>
          <a:r>
            <a:rPr lang="en-US" sz="1400" b="0" i="0" dirty="0" smtClean="0">
              <a:latin typeface="Avenir Roman" charset="0"/>
              <a:ea typeface="Avenir Roman" charset="0"/>
              <a:cs typeface="Avenir Roman" charset="0"/>
            </a:rPr>
            <a:t>Control</a:t>
          </a:r>
          <a:endParaRPr lang="en-US" sz="1400" b="0" i="0" dirty="0">
            <a:latin typeface="Avenir Roman" charset="0"/>
            <a:ea typeface="Avenir Roman" charset="0"/>
            <a:cs typeface="Avenir Roman" charset="0"/>
          </a:endParaRPr>
        </a:p>
      </dgm:t>
    </dgm:pt>
    <dgm:pt modelId="{FE7844BA-13D7-FC4E-B666-0B248E876845}" type="parTrans" cxnId="{493A0132-46F0-0D4A-8D5E-A470C52E8563}">
      <dgm:prSet/>
      <dgm:spPr>
        <a:ln w="28575">
          <a:solidFill>
            <a:schemeClr val="tx1"/>
          </a:solidFill>
        </a:ln>
      </dgm:spPr>
      <dgm:t>
        <a:bodyPr/>
        <a:lstStyle/>
        <a:p>
          <a:endParaRPr lang="en-US" b="0" i="0">
            <a:latin typeface="Avenir Roman" charset="0"/>
            <a:ea typeface="Avenir Roman" charset="0"/>
            <a:cs typeface="Avenir Roman" charset="0"/>
          </a:endParaRPr>
        </a:p>
      </dgm:t>
    </dgm:pt>
    <dgm:pt modelId="{03268EAF-CF80-6A4E-8202-4BA96107879B}" type="sibTrans" cxnId="{493A0132-46F0-0D4A-8D5E-A470C52E8563}">
      <dgm:prSet/>
      <dgm:spPr/>
      <dgm:t>
        <a:bodyPr/>
        <a:lstStyle/>
        <a:p>
          <a:endParaRPr lang="en-US" b="0" i="0">
            <a:latin typeface="Avenir Roman" charset="0"/>
            <a:ea typeface="Avenir Roman" charset="0"/>
            <a:cs typeface="Avenir Roman" charset="0"/>
          </a:endParaRPr>
        </a:p>
      </dgm:t>
    </dgm:pt>
    <dgm:pt modelId="{7F9EE560-703F-264A-8B8F-72DD55CC3100}">
      <dgm:prSet phldrT="[Text]" custT="1"/>
      <dgm:spPr>
        <a:ln>
          <a:solidFill>
            <a:srgbClr val="397B5D"/>
          </a:solidFill>
        </a:ln>
      </dgm:spPr>
      <dgm:t>
        <a:bodyPr/>
        <a:lstStyle/>
        <a:p>
          <a:r>
            <a:rPr lang="en-US" sz="1400" b="0" i="0" dirty="0" smtClean="0">
              <a:latin typeface="Avenir Roman" charset="0"/>
              <a:ea typeface="Avenir Roman" charset="0"/>
              <a:cs typeface="Avenir Roman" charset="0"/>
            </a:rPr>
            <a:t>Low-value customers</a:t>
          </a:r>
          <a:endParaRPr lang="en-US" sz="1400" b="0" i="0" dirty="0">
            <a:latin typeface="Avenir Roman" charset="0"/>
            <a:ea typeface="Avenir Roman" charset="0"/>
            <a:cs typeface="Avenir Roman" charset="0"/>
          </a:endParaRPr>
        </a:p>
      </dgm:t>
    </dgm:pt>
    <dgm:pt modelId="{7BACE6E9-9F01-3E40-BE91-5A050683B99F}" type="parTrans" cxnId="{D75F61C3-842F-5E47-AC03-22D81B5E1EA0}">
      <dgm:prSet/>
      <dgm:spPr>
        <a:ln w="28575">
          <a:solidFill>
            <a:schemeClr val="tx1"/>
          </a:solidFill>
        </a:ln>
      </dgm:spPr>
      <dgm:t>
        <a:bodyPr/>
        <a:lstStyle/>
        <a:p>
          <a:endParaRPr lang="en-US" b="0" i="0">
            <a:latin typeface="Avenir Roman" charset="0"/>
            <a:ea typeface="Avenir Roman" charset="0"/>
            <a:cs typeface="Avenir Roman" charset="0"/>
          </a:endParaRPr>
        </a:p>
      </dgm:t>
    </dgm:pt>
    <dgm:pt modelId="{EAA69D9F-1DAC-4042-A48D-FC21656D0436}" type="sibTrans" cxnId="{D75F61C3-842F-5E47-AC03-22D81B5E1EA0}">
      <dgm:prSet/>
      <dgm:spPr/>
      <dgm:t>
        <a:bodyPr/>
        <a:lstStyle/>
        <a:p>
          <a:endParaRPr lang="en-US" b="0" i="0">
            <a:latin typeface="Avenir Roman" charset="0"/>
            <a:ea typeface="Avenir Roman" charset="0"/>
            <a:cs typeface="Avenir Roman" charset="0"/>
          </a:endParaRPr>
        </a:p>
      </dgm:t>
    </dgm:pt>
    <dgm:pt modelId="{31960862-24D9-E14F-AFFE-137CDAC81213}">
      <dgm:prSet phldrT="[Text]" custT="1"/>
      <dgm:spPr>
        <a:ln>
          <a:solidFill>
            <a:srgbClr val="397B5D"/>
          </a:solidFill>
        </a:ln>
      </dgm:spPr>
      <dgm:t>
        <a:bodyPr/>
        <a:lstStyle/>
        <a:p>
          <a:r>
            <a:rPr lang="en-US" sz="1400" b="0" i="0" dirty="0" smtClean="0">
              <a:latin typeface="Avenir Roman" charset="0"/>
              <a:ea typeface="Avenir Roman" charset="0"/>
              <a:cs typeface="Avenir Roman" charset="0"/>
            </a:rPr>
            <a:t>Treatment</a:t>
          </a:r>
          <a:endParaRPr lang="en-US" sz="1400" b="0" i="0" dirty="0">
            <a:latin typeface="Avenir Roman" charset="0"/>
            <a:ea typeface="Avenir Roman" charset="0"/>
            <a:cs typeface="Avenir Roman" charset="0"/>
          </a:endParaRPr>
        </a:p>
      </dgm:t>
    </dgm:pt>
    <dgm:pt modelId="{CF4FB71B-263E-624F-AFE6-B64913C45180}" type="parTrans" cxnId="{CE323270-2279-5B4D-9516-A04824F0CC32}">
      <dgm:prSet/>
      <dgm:spPr>
        <a:ln w="28575">
          <a:solidFill>
            <a:schemeClr val="tx1"/>
          </a:solidFill>
        </a:ln>
      </dgm:spPr>
      <dgm:t>
        <a:bodyPr/>
        <a:lstStyle/>
        <a:p>
          <a:endParaRPr lang="en-US" b="0" i="0">
            <a:latin typeface="Avenir Roman" charset="0"/>
            <a:ea typeface="Avenir Roman" charset="0"/>
            <a:cs typeface="Avenir Roman" charset="0"/>
          </a:endParaRPr>
        </a:p>
      </dgm:t>
    </dgm:pt>
    <dgm:pt modelId="{3924E9F5-786E-0142-962B-8E7D7C59F0B1}" type="sibTrans" cxnId="{CE323270-2279-5B4D-9516-A04824F0CC32}">
      <dgm:prSet/>
      <dgm:spPr/>
      <dgm:t>
        <a:bodyPr/>
        <a:lstStyle/>
        <a:p>
          <a:endParaRPr lang="en-US" b="0" i="0">
            <a:latin typeface="Avenir Roman" charset="0"/>
            <a:ea typeface="Avenir Roman" charset="0"/>
            <a:cs typeface="Avenir Roman" charset="0"/>
          </a:endParaRPr>
        </a:p>
      </dgm:t>
    </dgm:pt>
    <dgm:pt modelId="{ADFA1330-0DAA-9140-A17B-65BC2ED3FC97}">
      <dgm:prSet phldrT="[Text]"/>
      <dgm:spPr>
        <a:solidFill>
          <a:srgbClr val="D5E3D0"/>
        </a:solidFill>
      </dgm:spPr>
      <dgm:t>
        <a:bodyPr anchor="t"/>
        <a:lstStyle/>
        <a:p>
          <a:pPr algn="ctr"/>
          <a:r>
            <a:rPr lang="en-US" b="0" i="0" dirty="0" smtClean="0">
              <a:latin typeface="Avenir Roman" charset="0"/>
              <a:ea typeface="Avenir Roman" charset="0"/>
              <a:cs typeface="Avenir Roman" charset="0"/>
            </a:rPr>
            <a:t>Identify     high-value customers</a:t>
          </a:r>
          <a:endParaRPr lang="en-US" b="0" i="0" dirty="0">
            <a:latin typeface="Avenir Roman" charset="0"/>
            <a:ea typeface="Avenir Roman" charset="0"/>
            <a:cs typeface="Avenir Roman" charset="0"/>
          </a:endParaRPr>
        </a:p>
      </dgm:t>
    </dgm:pt>
    <dgm:pt modelId="{80FCF188-51F1-1A49-92A4-9FB0347AF993}" type="parTrans" cxnId="{5752F0AE-1752-164C-8B5C-681BBE695405}">
      <dgm:prSet/>
      <dgm:spPr/>
      <dgm:t>
        <a:bodyPr/>
        <a:lstStyle/>
        <a:p>
          <a:endParaRPr lang="en-US" b="0" i="0">
            <a:latin typeface="Avenir Roman" charset="0"/>
            <a:ea typeface="Avenir Roman" charset="0"/>
            <a:cs typeface="Avenir Roman" charset="0"/>
          </a:endParaRPr>
        </a:p>
      </dgm:t>
    </dgm:pt>
    <dgm:pt modelId="{C35BCD62-2FBD-384C-8DC5-19A03D85C739}" type="sibTrans" cxnId="{5752F0AE-1752-164C-8B5C-681BBE695405}">
      <dgm:prSet/>
      <dgm:spPr/>
      <dgm:t>
        <a:bodyPr/>
        <a:lstStyle/>
        <a:p>
          <a:endParaRPr lang="en-US" b="0" i="0">
            <a:latin typeface="Avenir Roman" charset="0"/>
            <a:ea typeface="Avenir Roman" charset="0"/>
            <a:cs typeface="Avenir Roman" charset="0"/>
          </a:endParaRPr>
        </a:p>
      </dgm:t>
    </dgm:pt>
    <dgm:pt modelId="{9A1DD2ED-658F-ED46-90D4-CE49E333CC75}">
      <dgm:prSet phldrT="[Text]"/>
      <dgm:spPr>
        <a:solidFill>
          <a:srgbClr val="D5E3D0"/>
        </a:solidFill>
      </dgm:spPr>
      <dgm:t>
        <a:bodyPr anchor="t"/>
        <a:lstStyle/>
        <a:p>
          <a:pPr algn="ctr"/>
          <a:r>
            <a:rPr lang="en-US" b="0" i="0" dirty="0" smtClean="0">
              <a:latin typeface="Avenir Roman" charset="0"/>
              <a:ea typeface="Avenir Roman" charset="0"/>
              <a:cs typeface="Avenir Roman" charset="0"/>
            </a:rPr>
            <a:t>Set up treatment and control groups</a:t>
          </a:r>
          <a:endParaRPr lang="en-US" b="0" i="0" dirty="0">
            <a:latin typeface="Avenir Roman" charset="0"/>
            <a:ea typeface="Avenir Roman" charset="0"/>
            <a:cs typeface="Avenir Roman" charset="0"/>
          </a:endParaRPr>
        </a:p>
      </dgm:t>
    </dgm:pt>
    <dgm:pt modelId="{E6D81E77-6FA3-A944-8862-5CBBF24F41BA}" type="parTrans" cxnId="{51A57290-D3A9-C841-B3F5-BC56CE09594E}">
      <dgm:prSet/>
      <dgm:spPr/>
      <dgm:t>
        <a:bodyPr/>
        <a:lstStyle/>
        <a:p>
          <a:endParaRPr lang="en-US" b="0" i="0">
            <a:latin typeface="Avenir Roman" charset="0"/>
            <a:ea typeface="Avenir Roman" charset="0"/>
            <a:cs typeface="Avenir Roman" charset="0"/>
          </a:endParaRPr>
        </a:p>
      </dgm:t>
    </dgm:pt>
    <dgm:pt modelId="{2AD45AC2-5D2C-9C4D-A72E-4582954EA8D0}" type="sibTrans" cxnId="{51A57290-D3A9-C841-B3F5-BC56CE09594E}">
      <dgm:prSet/>
      <dgm:spPr/>
      <dgm:t>
        <a:bodyPr/>
        <a:lstStyle/>
        <a:p>
          <a:endParaRPr lang="en-US" b="0" i="0">
            <a:latin typeface="Avenir Roman" charset="0"/>
            <a:ea typeface="Avenir Roman" charset="0"/>
            <a:cs typeface="Avenir Roman" charset="0"/>
          </a:endParaRPr>
        </a:p>
      </dgm:t>
    </dgm:pt>
    <dgm:pt modelId="{D0F84FAE-1E7A-C64C-9F02-854A8C70C906}">
      <dgm:prSet phldrT="[Text]" custT="1"/>
      <dgm:spPr>
        <a:ln>
          <a:solidFill>
            <a:srgbClr val="397B5D"/>
          </a:solidFill>
        </a:ln>
      </dgm:spPr>
      <dgm:t>
        <a:bodyPr/>
        <a:lstStyle/>
        <a:p>
          <a:r>
            <a:rPr lang="en-US" sz="1400" b="0" i="0" dirty="0" smtClean="0">
              <a:latin typeface="Avenir Roman" charset="0"/>
              <a:ea typeface="Avenir Roman" charset="0"/>
              <a:cs typeface="Avenir Roman" charset="0"/>
            </a:rPr>
            <a:t>Control</a:t>
          </a:r>
          <a:endParaRPr lang="en-US" sz="1400" b="0" i="0" dirty="0">
            <a:latin typeface="Avenir Roman" charset="0"/>
            <a:ea typeface="Avenir Roman" charset="0"/>
            <a:cs typeface="Avenir Roman" charset="0"/>
          </a:endParaRPr>
        </a:p>
      </dgm:t>
    </dgm:pt>
    <dgm:pt modelId="{0EC85AF7-A6C7-B541-8FBD-881FB1D5C0DC}" type="parTrans" cxnId="{2B889FEC-BF17-A64F-BE3A-79CD0DC93982}">
      <dgm:prSet/>
      <dgm:spPr>
        <a:ln w="28575">
          <a:solidFill>
            <a:schemeClr val="tx1"/>
          </a:solidFill>
        </a:ln>
      </dgm:spPr>
      <dgm:t>
        <a:bodyPr/>
        <a:lstStyle/>
        <a:p>
          <a:endParaRPr lang="en-US" b="0" i="0">
            <a:latin typeface="Avenir Roman" charset="0"/>
            <a:ea typeface="Avenir Roman" charset="0"/>
            <a:cs typeface="Avenir Roman" charset="0"/>
          </a:endParaRPr>
        </a:p>
      </dgm:t>
    </dgm:pt>
    <dgm:pt modelId="{6F5D1D41-BCB2-6649-A68C-0934C0B3510D}" type="sibTrans" cxnId="{2B889FEC-BF17-A64F-BE3A-79CD0DC93982}">
      <dgm:prSet/>
      <dgm:spPr/>
      <dgm:t>
        <a:bodyPr/>
        <a:lstStyle/>
        <a:p>
          <a:endParaRPr lang="en-US" b="0" i="0">
            <a:latin typeface="Avenir Roman" charset="0"/>
            <a:ea typeface="Avenir Roman" charset="0"/>
            <a:cs typeface="Avenir Roman" charset="0"/>
          </a:endParaRPr>
        </a:p>
      </dgm:t>
    </dgm:pt>
    <dgm:pt modelId="{072A6240-12D8-B04D-BCE5-05D112ABBC56}">
      <dgm:prSet phldrT="[Text]"/>
      <dgm:spPr>
        <a:solidFill>
          <a:srgbClr val="D5E3D0"/>
        </a:solidFill>
      </dgm:spPr>
      <dgm:t>
        <a:bodyPr anchor="t"/>
        <a:lstStyle/>
        <a:p>
          <a:pPr algn="ctr"/>
          <a:r>
            <a:rPr lang="en-US" b="0" i="0" dirty="0" smtClean="0">
              <a:latin typeface="Avenir Roman" charset="0"/>
              <a:ea typeface="Avenir Roman" charset="0"/>
              <a:cs typeface="Avenir Roman" charset="0"/>
            </a:rPr>
            <a:t>Run experiment for 3-6 months</a:t>
          </a:r>
          <a:endParaRPr lang="en-US" b="0" i="0" dirty="0">
            <a:latin typeface="Avenir Roman" charset="0"/>
            <a:ea typeface="Avenir Roman" charset="0"/>
            <a:cs typeface="Avenir Roman" charset="0"/>
          </a:endParaRPr>
        </a:p>
      </dgm:t>
    </dgm:pt>
    <dgm:pt modelId="{1E27C96D-CBFC-1848-BFA2-BE1BB353F911}" type="parTrans" cxnId="{A7FAF622-BDA1-294D-BC83-4D5B2FBABF7E}">
      <dgm:prSet/>
      <dgm:spPr/>
      <dgm:t>
        <a:bodyPr/>
        <a:lstStyle/>
        <a:p>
          <a:endParaRPr lang="en-US" b="0" i="0">
            <a:latin typeface="Avenir Roman" charset="0"/>
            <a:ea typeface="Avenir Roman" charset="0"/>
            <a:cs typeface="Avenir Roman" charset="0"/>
          </a:endParaRPr>
        </a:p>
      </dgm:t>
    </dgm:pt>
    <dgm:pt modelId="{93C55EC6-383F-7745-AAA7-39E59949C0EB}" type="sibTrans" cxnId="{A7FAF622-BDA1-294D-BC83-4D5B2FBABF7E}">
      <dgm:prSet/>
      <dgm:spPr/>
      <dgm:t>
        <a:bodyPr/>
        <a:lstStyle/>
        <a:p>
          <a:endParaRPr lang="en-US" b="0" i="0">
            <a:latin typeface="Avenir Roman" charset="0"/>
            <a:ea typeface="Avenir Roman" charset="0"/>
            <a:cs typeface="Avenir Roman" charset="0"/>
          </a:endParaRPr>
        </a:p>
      </dgm:t>
    </dgm:pt>
    <dgm:pt modelId="{58C73BCB-36A3-824F-A0C2-F7E6B55D22EA}">
      <dgm:prSet phldrT="[Text]"/>
      <dgm:spPr>
        <a:solidFill>
          <a:srgbClr val="D5E3D0"/>
        </a:solidFill>
      </dgm:spPr>
      <dgm:t>
        <a:bodyPr anchor="t"/>
        <a:lstStyle/>
        <a:p>
          <a:pPr algn="ctr"/>
          <a:r>
            <a:rPr lang="en-US" b="0" i="0" dirty="0" smtClean="0">
              <a:latin typeface="Avenir Roman" charset="0"/>
              <a:ea typeface="Avenir Roman" charset="0"/>
              <a:cs typeface="Avenir Roman" charset="0"/>
            </a:rPr>
            <a:t>Evaluate results</a:t>
          </a:r>
          <a:endParaRPr lang="en-US" b="0" i="0" dirty="0">
            <a:latin typeface="Avenir Roman" charset="0"/>
            <a:ea typeface="Avenir Roman" charset="0"/>
            <a:cs typeface="Avenir Roman" charset="0"/>
          </a:endParaRPr>
        </a:p>
      </dgm:t>
    </dgm:pt>
    <dgm:pt modelId="{2C55C224-67FA-8E4F-A276-8B8E578BA328}" type="parTrans" cxnId="{2A8346F2-EF98-2B49-A1FA-27823BCB6484}">
      <dgm:prSet/>
      <dgm:spPr/>
      <dgm:t>
        <a:bodyPr/>
        <a:lstStyle/>
        <a:p>
          <a:endParaRPr lang="en-US" b="0" i="0">
            <a:latin typeface="Avenir Roman" charset="0"/>
            <a:ea typeface="Avenir Roman" charset="0"/>
            <a:cs typeface="Avenir Roman" charset="0"/>
          </a:endParaRPr>
        </a:p>
      </dgm:t>
    </dgm:pt>
    <dgm:pt modelId="{F4F84B83-3D18-9041-BA3E-1F4742186D8C}" type="sibTrans" cxnId="{2A8346F2-EF98-2B49-A1FA-27823BCB6484}">
      <dgm:prSet/>
      <dgm:spPr/>
      <dgm:t>
        <a:bodyPr/>
        <a:lstStyle/>
        <a:p>
          <a:endParaRPr lang="en-US" b="0" i="0">
            <a:latin typeface="Avenir Roman" charset="0"/>
            <a:ea typeface="Avenir Roman" charset="0"/>
            <a:cs typeface="Avenir Roman" charset="0"/>
          </a:endParaRPr>
        </a:p>
      </dgm:t>
    </dgm:pt>
    <dgm:pt modelId="{AEF739D9-BE47-0A45-8EC4-619D3674CC9F}">
      <dgm:prSet phldrT="[Text]"/>
      <dgm:spPr>
        <a:solidFill>
          <a:srgbClr val="D5E3D0"/>
        </a:solidFill>
      </dgm:spPr>
      <dgm:t>
        <a:bodyPr anchor="t"/>
        <a:lstStyle/>
        <a:p>
          <a:pPr algn="ctr"/>
          <a:r>
            <a:rPr lang="en-US" b="0" i="0" dirty="0" smtClean="0">
              <a:latin typeface="Avenir Roman" charset="0"/>
              <a:ea typeface="Avenir Roman" charset="0"/>
              <a:cs typeface="Avenir Roman" charset="0"/>
            </a:rPr>
            <a:t>Define metric to track and forecast metric performance </a:t>
          </a:r>
          <a:endParaRPr lang="en-US" b="0" i="0" dirty="0">
            <a:latin typeface="Avenir Roman" charset="0"/>
            <a:ea typeface="Avenir Roman" charset="0"/>
            <a:cs typeface="Avenir Roman" charset="0"/>
          </a:endParaRPr>
        </a:p>
      </dgm:t>
    </dgm:pt>
    <dgm:pt modelId="{6513F25B-7DBB-F247-9A6C-1B88CA4DD010}" type="sibTrans" cxnId="{6F006B22-37CC-304E-B9F8-54ACCC5FFC65}">
      <dgm:prSet/>
      <dgm:spPr/>
      <dgm:t>
        <a:bodyPr/>
        <a:lstStyle/>
        <a:p>
          <a:endParaRPr lang="en-US" b="0" i="0">
            <a:latin typeface="Avenir Roman" charset="0"/>
            <a:ea typeface="Avenir Roman" charset="0"/>
            <a:cs typeface="Avenir Roman" charset="0"/>
          </a:endParaRPr>
        </a:p>
      </dgm:t>
    </dgm:pt>
    <dgm:pt modelId="{F2F1764C-08AD-6049-B9EA-1C93630ED9C3}" type="parTrans" cxnId="{6F006B22-37CC-304E-B9F8-54ACCC5FFC65}">
      <dgm:prSet/>
      <dgm:spPr/>
      <dgm:t>
        <a:bodyPr/>
        <a:lstStyle/>
        <a:p>
          <a:endParaRPr lang="en-US" b="0" i="0">
            <a:latin typeface="Avenir Roman" charset="0"/>
            <a:ea typeface="Avenir Roman" charset="0"/>
            <a:cs typeface="Avenir Roman" charset="0"/>
          </a:endParaRPr>
        </a:p>
      </dgm:t>
    </dgm:pt>
    <dgm:pt modelId="{20D0E733-8F74-104A-88B7-2027DA55F7F6}" type="pres">
      <dgm:prSet presAssocID="{144567ED-4558-CE45-BF5E-4807E4F18F2F}" presName="mainComposite" presStyleCnt="0">
        <dgm:presLayoutVars>
          <dgm:chPref val="1"/>
          <dgm:dir/>
          <dgm:animOne val="branch"/>
          <dgm:animLvl val="lvl"/>
          <dgm:resizeHandles val="exact"/>
        </dgm:presLayoutVars>
      </dgm:prSet>
      <dgm:spPr/>
      <dgm:t>
        <a:bodyPr/>
        <a:lstStyle/>
        <a:p>
          <a:endParaRPr lang="en-US"/>
        </a:p>
      </dgm:t>
    </dgm:pt>
    <dgm:pt modelId="{5F61B80E-2275-344C-8423-9820C32EFAED}" type="pres">
      <dgm:prSet presAssocID="{144567ED-4558-CE45-BF5E-4807E4F18F2F}" presName="hierFlow" presStyleCnt="0"/>
      <dgm:spPr/>
    </dgm:pt>
    <dgm:pt modelId="{3FDED05E-B716-4C46-97C9-EA62B1D882B7}" type="pres">
      <dgm:prSet presAssocID="{144567ED-4558-CE45-BF5E-4807E4F18F2F}" presName="firstBuf" presStyleCnt="0"/>
      <dgm:spPr/>
    </dgm:pt>
    <dgm:pt modelId="{8848E1BA-75AC-6746-81A0-A26B72DA5912}" type="pres">
      <dgm:prSet presAssocID="{144567ED-4558-CE45-BF5E-4807E4F18F2F}" presName="hierChild1" presStyleCnt="0">
        <dgm:presLayoutVars>
          <dgm:chPref val="1"/>
          <dgm:animOne val="branch"/>
          <dgm:animLvl val="lvl"/>
        </dgm:presLayoutVars>
      </dgm:prSet>
      <dgm:spPr/>
    </dgm:pt>
    <dgm:pt modelId="{AB23AA02-2C8A-6943-9360-6BAB6B345D7E}" type="pres">
      <dgm:prSet presAssocID="{E95B3D8E-BB2F-7E40-B3EC-A59ADD616FFB}" presName="Name17" presStyleCnt="0"/>
      <dgm:spPr/>
    </dgm:pt>
    <dgm:pt modelId="{08D92360-3E4D-F449-AF49-D7437DCD6336}" type="pres">
      <dgm:prSet presAssocID="{E95B3D8E-BB2F-7E40-B3EC-A59ADD616FFB}" presName="level1Shape" presStyleLbl="node0" presStyleIdx="0" presStyleCnt="1">
        <dgm:presLayoutVars>
          <dgm:chPref val="3"/>
        </dgm:presLayoutVars>
      </dgm:prSet>
      <dgm:spPr/>
      <dgm:t>
        <a:bodyPr/>
        <a:lstStyle/>
        <a:p>
          <a:endParaRPr lang="en-US"/>
        </a:p>
      </dgm:t>
    </dgm:pt>
    <dgm:pt modelId="{C226D514-597E-B147-B1FD-8011A24E2D4A}" type="pres">
      <dgm:prSet presAssocID="{E95B3D8E-BB2F-7E40-B3EC-A59ADD616FFB}" presName="hierChild2" presStyleCnt="0"/>
      <dgm:spPr/>
    </dgm:pt>
    <dgm:pt modelId="{5B27BCD0-C71C-0340-AD6A-62FC880E4836}" type="pres">
      <dgm:prSet presAssocID="{4A5F570F-1C01-344B-B6A8-6735038C92AF}" presName="Name25" presStyleLbl="parChTrans1D2" presStyleIdx="0" presStyleCnt="2"/>
      <dgm:spPr/>
      <dgm:t>
        <a:bodyPr/>
        <a:lstStyle/>
        <a:p>
          <a:endParaRPr lang="en-US"/>
        </a:p>
      </dgm:t>
    </dgm:pt>
    <dgm:pt modelId="{241A924B-F569-7744-9B1A-AA9B24DF8819}" type="pres">
      <dgm:prSet presAssocID="{4A5F570F-1C01-344B-B6A8-6735038C92AF}" presName="connTx" presStyleLbl="parChTrans1D2" presStyleIdx="0" presStyleCnt="2"/>
      <dgm:spPr/>
      <dgm:t>
        <a:bodyPr/>
        <a:lstStyle/>
        <a:p>
          <a:endParaRPr lang="en-US"/>
        </a:p>
      </dgm:t>
    </dgm:pt>
    <dgm:pt modelId="{ABB535FB-19C6-D94D-8A13-844ADCB48B3A}" type="pres">
      <dgm:prSet presAssocID="{EF4B80A4-66D2-FD4A-9C64-41C481DB7B0D}" presName="Name30" presStyleCnt="0"/>
      <dgm:spPr/>
    </dgm:pt>
    <dgm:pt modelId="{70D9DAC7-9816-E44D-95E8-E3D9A14E0610}" type="pres">
      <dgm:prSet presAssocID="{EF4B80A4-66D2-FD4A-9C64-41C481DB7B0D}" presName="level2Shape" presStyleLbl="node2" presStyleIdx="0" presStyleCnt="2"/>
      <dgm:spPr/>
      <dgm:t>
        <a:bodyPr/>
        <a:lstStyle/>
        <a:p>
          <a:endParaRPr lang="en-US"/>
        </a:p>
      </dgm:t>
    </dgm:pt>
    <dgm:pt modelId="{E7EF1FE0-7045-C641-AA34-EDBE2C44216E}" type="pres">
      <dgm:prSet presAssocID="{EF4B80A4-66D2-FD4A-9C64-41C481DB7B0D}" presName="hierChild3" presStyleCnt="0"/>
      <dgm:spPr/>
    </dgm:pt>
    <dgm:pt modelId="{34B8A55A-A34B-0745-BCF7-07B03A84B22D}" type="pres">
      <dgm:prSet presAssocID="{0961DF77-C7DF-654D-A3BA-5FEB1FB8E8F8}" presName="Name25" presStyleLbl="parChTrans1D3" presStyleIdx="0" presStyleCnt="4"/>
      <dgm:spPr/>
      <dgm:t>
        <a:bodyPr/>
        <a:lstStyle/>
        <a:p>
          <a:endParaRPr lang="en-US"/>
        </a:p>
      </dgm:t>
    </dgm:pt>
    <dgm:pt modelId="{A7767A43-2944-5B4C-85E4-1777A56DF3AC}" type="pres">
      <dgm:prSet presAssocID="{0961DF77-C7DF-654D-A3BA-5FEB1FB8E8F8}" presName="connTx" presStyleLbl="parChTrans1D3" presStyleIdx="0" presStyleCnt="4"/>
      <dgm:spPr/>
      <dgm:t>
        <a:bodyPr/>
        <a:lstStyle/>
        <a:p>
          <a:endParaRPr lang="en-US"/>
        </a:p>
      </dgm:t>
    </dgm:pt>
    <dgm:pt modelId="{F760ADED-5210-CE49-9C8B-D29D030F93E1}" type="pres">
      <dgm:prSet presAssocID="{228FBB99-319B-8D43-9944-E4728A9B93EC}" presName="Name30" presStyleCnt="0"/>
      <dgm:spPr/>
    </dgm:pt>
    <dgm:pt modelId="{0D041261-7788-EC41-ABBC-93F8FC64887D}" type="pres">
      <dgm:prSet presAssocID="{228FBB99-319B-8D43-9944-E4728A9B93EC}" presName="level2Shape" presStyleLbl="node3" presStyleIdx="0" presStyleCnt="4"/>
      <dgm:spPr/>
      <dgm:t>
        <a:bodyPr/>
        <a:lstStyle/>
        <a:p>
          <a:endParaRPr lang="en-US"/>
        </a:p>
      </dgm:t>
    </dgm:pt>
    <dgm:pt modelId="{3B150AEC-2214-3747-9510-8D1EE0553EFC}" type="pres">
      <dgm:prSet presAssocID="{228FBB99-319B-8D43-9944-E4728A9B93EC}" presName="hierChild3" presStyleCnt="0"/>
      <dgm:spPr/>
    </dgm:pt>
    <dgm:pt modelId="{81F512FF-9B44-2E4D-AE27-4F0415E0C1D3}" type="pres">
      <dgm:prSet presAssocID="{FE7844BA-13D7-FC4E-B666-0B248E876845}" presName="Name25" presStyleLbl="parChTrans1D3" presStyleIdx="1" presStyleCnt="4"/>
      <dgm:spPr/>
      <dgm:t>
        <a:bodyPr/>
        <a:lstStyle/>
        <a:p>
          <a:endParaRPr lang="en-US"/>
        </a:p>
      </dgm:t>
    </dgm:pt>
    <dgm:pt modelId="{BCD2960D-ABBC-9C46-B941-620E6F927B34}" type="pres">
      <dgm:prSet presAssocID="{FE7844BA-13D7-FC4E-B666-0B248E876845}" presName="connTx" presStyleLbl="parChTrans1D3" presStyleIdx="1" presStyleCnt="4"/>
      <dgm:spPr/>
      <dgm:t>
        <a:bodyPr/>
        <a:lstStyle/>
        <a:p>
          <a:endParaRPr lang="en-US"/>
        </a:p>
      </dgm:t>
    </dgm:pt>
    <dgm:pt modelId="{A9D05DAD-3D72-704E-9BD1-96C8534B43B7}" type="pres">
      <dgm:prSet presAssocID="{DDF8F2D4-93B8-0A43-8604-8C3890BA937F}" presName="Name30" presStyleCnt="0"/>
      <dgm:spPr/>
    </dgm:pt>
    <dgm:pt modelId="{E783D20E-3115-B04B-BF98-585377471D81}" type="pres">
      <dgm:prSet presAssocID="{DDF8F2D4-93B8-0A43-8604-8C3890BA937F}" presName="level2Shape" presStyleLbl="node3" presStyleIdx="1" presStyleCnt="4"/>
      <dgm:spPr/>
      <dgm:t>
        <a:bodyPr/>
        <a:lstStyle/>
        <a:p>
          <a:endParaRPr lang="en-US"/>
        </a:p>
      </dgm:t>
    </dgm:pt>
    <dgm:pt modelId="{D0814CB9-D6A0-3A44-B9AC-D91114106063}" type="pres">
      <dgm:prSet presAssocID="{DDF8F2D4-93B8-0A43-8604-8C3890BA937F}" presName="hierChild3" presStyleCnt="0"/>
      <dgm:spPr/>
    </dgm:pt>
    <dgm:pt modelId="{68F5BE86-36DC-C14F-9B5B-C9089130D7DB}" type="pres">
      <dgm:prSet presAssocID="{7BACE6E9-9F01-3E40-BE91-5A050683B99F}" presName="Name25" presStyleLbl="parChTrans1D2" presStyleIdx="1" presStyleCnt="2"/>
      <dgm:spPr/>
      <dgm:t>
        <a:bodyPr/>
        <a:lstStyle/>
        <a:p>
          <a:endParaRPr lang="en-US"/>
        </a:p>
      </dgm:t>
    </dgm:pt>
    <dgm:pt modelId="{E60D2EB5-39D6-E543-AFBB-B401F5C78AFE}" type="pres">
      <dgm:prSet presAssocID="{7BACE6E9-9F01-3E40-BE91-5A050683B99F}" presName="connTx" presStyleLbl="parChTrans1D2" presStyleIdx="1" presStyleCnt="2"/>
      <dgm:spPr/>
      <dgm:t>
        <a:bodyPr/>
        <a:lstStyle/>
        <a:p>
          <a:endParaRPr lang="en-US"/>
        </a:p>
      </dgm:t>
    </dgm:pt>
    <dgm:pt modelId="{B82D733A-8AA2-974B-B18B-96D06F791429}" type="pres">
      <dgm:prSet presAssocID="{7F9EE560-703F-264A-8B8F-72DD55CC3100}" presName="Name30" presStyleCnt="0"/>
      <dgm:spPr/>
    </dgm:pt>
    <dgm:pt modelId="{AA3C2870-C48D-A84F-B13C-73BEC3FCADEA}" type="pres">
      <dgm:prSet presAssocID="{7F9EE560-703F-264A-8B8F-72DD55CC3100}" presName="level2Shape" presStyleLbl="node2" presStyleIdx="1" presStyleCnt="2"/>
      <dgm:spPr/>
      <dgm:t>
        <a:bodyPr/>
        <a:lstStyle/>
        <a:p>
          <a:endParaRPr lang="en-US"/>
        </a:p>
      </dgm:t>
    </dgm:pt>
    <dgm:pt modelId="{D9D5E552-F4C8-8446-B4D9-0DEBFFB1E2F2}" type="pres">
      <dgm:prSet presAssocID="{7F9EE560-703F-264A-8B8F-72DD55CC3100}" presName="hierChild3" presStyleCnt="0"/>
      <dgm:spPr/>
    </dgm:pt>
    <dgm:pt modelId="{2708605D-6406-7841-BADD-E48DECB0A54C}" type="pres">
      <dgm:prSet presAssocID="{CF4FB71B-263E-624F-AFE6-B64913C45180}" presName="Name25" presStyleLbl="parChTrans1D3" presStyleIdx="2" presStyleCnt="4"/>
      <dgm:spPr/>
      <dgm:t>
        <a:bodyPr/>
        <a:lstStyle/>
        <a:p>
          <a:endParaRPr lang="en-US"/>
        </a:p>
      </dgm:t>
    </dgm:pt>
    <dgm:pt modelId="{A1B52F9F-0507-474D-A99C-ED5BE1C26ED9}" type="pres">
      <dgm:prSet presAssocID="{CF4FB71B-263E-624F-AFE6-B64913C45180}" presName="connTx" presStyleLbl="parChTrans1D3" presStyleIdx="2" presStyleCnt="4"/>
      <dgm:spPr/>
      <dgm:t>
        <a:bodyPr/>
        <a:lstStyle/>
        <a:p>
          <a:endParaRPr lang="en-US"/>
        </a:p>
      </dgm:t>
    </dgm:pt>
    <dgm:pt modelId="{B44AB874-31D2-8E42-9E3E-2BB0EDA6A730}" type="pres">
      <dgm:prSet presAssocID="{31960862-24D9-E14F-AFFE-137CDAC81213}" presName="Name30" presStyleCnt="0"/>
      <dgm:spPr/>
    </dgm:pt>
    <dgm:pt modelId="{7AA9A262-8D77-5042-8019-27EC581837F2}" type="pres">
      <dgm:prSet presAssocID="{31960862-24D9-E14F-AFFE-137CDAC81213}" presName="level2Shape" presStyleLbl="node3" presStyleIdx="2" presStyleCnt="4"/>
      <dgm:spPr/>
      <dgm:t>
        <a:bodyPr/>
        <a:lstStyle/>
        <a:p>
          <a:endParaRPr lang="en-US"/>
        </a:p>
      </dgm:t>
    </dgm:pt>
    <dgm:pt modelId="{63C3D206-DBBD-5543-AE03-4059F2F47908}" type="pres">
      <dgm:prSet presAssocID="{31960862-24D9-E14F-AFFE-137CDAC81213}" presName="hierChild3" presStyleCnt="0"/>
      <dgm:spPr/>
    </dgm:pt>
    <dgm:pt modelId="{55C85C8E-EF7A-424D-9BDC-F340018861D8}" type="pres">
      <dgm:prSet presAssocID="{0EC85AF7-A6C7-B541-8FBD-881FB1D5C0DC}" presName="Name25" presStyleLbl="parChTrans1D3" presStyleIdx="3" presStyleCnt="4"/>
      <dgm:spPr/>
      <dgm:t>
        <a:bodyPr/>
        <a:lstStyle/>
        <a:p>
          <a:endParaRPr lang="en-US"/>
        </a:p>
      </dgm:t>
    </dgm:pt>
    <dgm:pt modelId="{275459F1-4125-2E4A-9619-004DFF26DD35}" type="pres">
      <dgm:prSet presAssocID="{0EC85AF7-A6C7-B541-8FBD-881FB1D5C0DC}" presName="connTx" presStyleLbl="parChTrans1D3" presStyleIdx="3" presStyleCnt="4"/>
      <dgm:spPr/>
      <dgm:t>
        <a:bodyPr/>
        <a:lstStyle/>
        <a:p>
          <a:endParaRPr lang="en-US"/>
        </a:p>
      </dgm:t>
    </dgm:pt>
    <dgm:pt modelId="{1D1E9083-C4EE-C84E-922C-4D9587C5C0A7}" type="pres">
      <dgm:prSet presAssocID="{D0F84FAE-1E7A-C64C-9F02-854A8C70C906}" presName="Name30" presStyleCnt="0"/>
      <dgm:spPr/>
    </dgm:pt>
    <dgm:pt modelId="{18287999-0131-624B-B482-2416448A25F2}" type="pres">
      <dgm:prSet presAssocID="{D0F84FAE-1E7A-C64C-9F02-854A8C70C906}" presName="level2Shape" presStyleLbl="node3" presStyleIdx="3" presStyleCnt="4"/>
      <dgm:spPr/>
      <dgm:t>
        <a:bodyPr/>
        <a:lstStyle/>
        <a:p>
          <a:endParaRPr lang="en-US"/>
        </a:p>
      </dgm:t>
    </dgm:pt>
    <dgm:pt modelId="{E06380BA-AB05-5E4B-8159-6F51739C84C9}" type="pres">
      <dgm:prSet presAssocID="{D0F84FAE-1E7A-C64C-9F02-854A8C70C906}" presName="hierChild3" presStyleCnt="0"/>
      <dgm:spPr/>
    </dgm:pt>
    <dgm:pt modelId="{5B198D85-0D33-EA46-972E-2CEAD31A3CC3}" type="pres">
      <dgm:prSet presAssocID="{144567ED-4558-CE45-BF5E-4807E4F18F2F}" presName="bgShapesFlow" presStyleCnt="0"/>
      <dgm:spPr/>
    </dgm:pt>
    <dgm:pt modelId="{A53AE2B3-08CC-D04F-91C1-84FFE3A9FD25}" type="pres">
      <dgm:prSet presAssocID="{AEF739D9-BE47-0A45-8EC4-619D3674CC9F}" presName="rectComp" presStyleCnt="0"/>
      <dgm:spPr/>
    </dgm:pt>
    <dgm:pt modelId="{4E0EE891-094A-244A-86AC-236CF176A47B}" type="pres">
      <dgm:prSet presAssocID="{AEF739D9-BE47-0A45-8EC4-619D3674CC9F}" presName="bgRect" presStyleLbl="bgShp" presStyleIdx="0" presStyleCnt="5"/>
      <dgm:spPr/>
      <dgm:t>
        <a:bodyPr/>
        <a:lstStyle/>
        <a:p>
          <a:endParaRPr lang="en-US"/>
        </a:p>
      </dgm:t>
    </dgm:pt>
    <dgm:pt modelId="{6550C28F-F277-F347-9CF5-5C9B46930B4C}" type="pres">
      <dgm:prSet presAssocID="{AEF739D9-BE47-0A45-8EC4-619D3674CC9F}" presName="bgRectTx" presStyleLbl="bgShp" presStyleIdx="0" presStyleCnt="5">
        <dgm:presLayoutVars>
          <dgm:bulletEnabled val="1"/>
        </dgm:presLayoutVars>
      </dgm:prSet>
      <dgm:spPr/>
      <dgm:t>
        <a:bodyPr/>
        <a:lstStyle/>
        <a:p>
          <a:endParaRPr lang="en-US"/>
        </a:p>
      </dgm:t>
    </dgm:pt>
    <dgm:pt modelId="{4FB1F9A8-BF50-3C40-947B-C7E55641C7CD}" type="pres">
      <dgm:prSet presAssocID="{AEF739D9-BE47-0A45-8EC4-619D3674CC9F}" presName="spComp" presStyleCnt="0"/>
      <dgm:spPr/>
    </dgm:pt>
    <dgm:pt modelId="{02513053-627F-0B46-9DCB-0BE90F309DC3}" type="pres">
      <dgm:prSet presAssocID="{AEF739D9-BE47-0A45-8EC4-619D3674CC9F}" presName="hSp" presStyleCnt="0"/>
      <dgm:spPr/>
    </dgm:pt>
    <dgm:pt modelId="{E7EBF23B-4B61-3E44-AC5B-78596A444872}" type="pres">
      <dgm:prSet presAssocID="{ADFA1330-0DAA-9140-A17B-65BC2ED3FC97}" presName="rectComp" presStyleCnt="0"/>
      <dgm:spPr/>
    </dgm:pt>
    <dgm:pt modelId="{C52CABCE-AB42-9844-AAD4-BBA4DA9AD037}" type="pres">
      <dgm:prSet presAssocID="{ADFA1330-0DAA-9140-A17B-65BC2ED3FC97}" presName="bgRect" presStyleLbl="bgShp" presStyleIdx="1" presStyleCnt="5"/>
      <dgm:spPr/>
      <dgm:t>
        <a:bodyPr/>
        <a:lstStyle/>
        <a:p>
          <a:endParaRPr lang="en-US"/>
        </a:p>
      </dgm:t>
    </dgm:pt>
    <dgm:pt modelId="{646619DB-6761-9144-A3C0-CFC4C82BCC3C}" type="pres">
      <dgm:prSet presAssocID="{ADFA1330-0DAA-9140-A17B-65BC2ED3FC97}" presName="bgRectTx" presStyleLbl="bgShp" presStyleIdx="1" presStyleCnt="5">
        <dgm:presLayoutVars>
          <dgm:bulletEnabled val="1"/>
        </dgm:presLayoutVars>
      </dgm:prSet>
      <dgm:spPr/>
      <dgm:t>
        <a:bodyPr/>
        <a:lstStyle/>
        <a:p>
          <a:endParaRPr lang="en-US"/>
        </a:p>
      </dgm:t>
    </dgm:pt>
    <dgm:pt modelId="{20253F03-BCDA-1443-98A5-E2B6270D401E}" type="pres">
      <dgm:prSet presAssocID="{ADFA1330-0DAA-9140-A17B-65BC2ED3FC97}" presName="spComp" presStyleCnt="0"/>
      <dgm:spPr/>
    </dgm:pt>
    <dgm:pt modelId="{9E918FEB-6988-0F49-B651-5949F4854E98}" type="pres">
      <dgm:prSet presAssocID="{ADFA1330-0DAA-9140-A17B-65BC2ED3FC97}" presName="hSp" presStyleCnt="0"/>
      <dgm:spPr/>
    </dgm:pt>
    <dgm:pt modelId="{77979F4A-4BE5-9344-898B-F084F00E0429}" type="pres">
      <dgm:prSet presAssocID="{9A1DD2ED-658F-ED46-90D4-CE49E333CC75}" presName="rectComp" presStyleCnt="0"/>
      <dgm:spPr/>
    </dgm:pt>
    <dgm:pt modelId="{E582E118-1064-4A48-AB7E-BE903C93BB4A}" type="pres">
      <dgm:prSet presAssocID="{9A1DD2ED-658F-ED46-90D4-CE49E333CC75}" presName="bgRect" presStyleLbl="bgShp" presStyleIdx="2" presStyleCnt="5"/>
      <dgm:spPr/>
      <dgm:t>
        <a:bodyPr/>
        <a:lstStyle/>
        <a:p>
          <a:endParaRPr lang="en-US"/>
        </a:p>
      </dgm:t>
    </dgm:pt>
    <dgm:pt modelId="{1EF6D4FE-2E67-F542-8330-33B879117C19}" type="pres">
      <dgm:prSet presAssocID="{9A1DD2ED-658F-ED46-90D4-CE49E333CC75}" presName="bgRectTx" presStyleLbl="bgShp" presStyleIdx="2" presStyleCnt="5">
        <dgm:presLayoutVars>
          <dgm:bulletEnabled val="1"/>
        </dgm:presLayoutVars>
      </dgm:prSet>
      <dgm:spPr/>
      <dgm:t>
        <a:bodyPr/>
        <a:lstStyle/>
        <a:p>
          <a:endParaRPr lang="en-US"/>
        </a:p>
      </dgm:t>
    </dgm:pt>
    <dgm:pt modelId="{250BDE67-6789-BC44-B8B4-341F56B4D6A1}" type="pres">
      <dgm:prSet presAssocID="{9A1DD2ED-658F-ED46-90D4-CE49E333CC75}" presName="spComp" presStyleCnt="0"/>
      <dgm:spPr/>
    </dgm:pt>
    <dgm:pt modelId="{F0689B99-66AD-5341-8CDB-55D8A4EB0CDF}" type="pres">
      <dgm:prSet presAssocID="{9A1DD2ED-658F-ED46-90D4-CE49E333CC75}" presName="hSp" presStyleCnt="0"/>
      <dgm:spPr/>
    </dgm:pt>
    <dgm:pt modelId="{2D2C55EC-D5D0-F145-BAF3-2B4D1AEEBD1B}" type="pres">
      <dgm:prSet presAssocID="{072A6240-12D8-B04D-BCE5-05D112ABBC56}" presName="rectComp" presStyleCnt="0"/>
      <dgm:spPr/>
    </dgm:pt>
    <dgm:pt modelId="{7D6A478D-57C3-5E49-B067-29488C71D1B6}" type="pres">
      <dgm:prSet presAssocID="{072A6240-12D8-B04D-BCE5-05D112ABBC56}" presName="bgRect" presStyleLbl="bgShp" presStyleIdx="3" presStyleCnt="5"/>
      <dgm:spPr/>
      <dgm:t>
        <a:bodyPr/>
        <a:lstStyle/>
        <a:p>
          <a:endParaRPr lang="en-US"/>
        </a:p>
      </dgm:t>
    </dgm:pt>
    <dgm:pt modelId="{E6FD6069-226E-F44E-8680-FBBF2C34C93E}" type="pres">
      <dgm:prSet presAssocID="{072A6240-12D8-B04D-BCE5-05D112ABBC56}" presName="bgRectTx" presStyleLbl="bgShp" presStyleIdx="3" presStyleCnt="5">
        <dgm:presLayoutVars>
          <dgm:bulletEnabled val="1"/>
        </dgm:presLayoutVars>
      </dgm:prSet>
      <dgm:spPr/>
      <dgm:t>
        <a:bodyPr/>
        <a:lstStyle/>
        <a:p>
          <a:endParaRPr lang="en-US"/>
        </a:p>
      </dgm:t>
    </dgm:pt>
    <dgm:pt modelId="{6DD00740-1047-8E41-AE3A-C88262E95E0F}" type="pres">
      <dgm:prSet presAssocID="{072A6240-12D8-B04D-BCE5-05D112ABBC56}" presName="spComp" presStyleCnt="0"/>
      <dgm:spPr/>
    </dgm:pt>
    <dgm:pt modelId="{0C4686AC-A456-0C44-B11E-2ADCD4776C04}" type="pres">
      <dgm:prSet presAssocID="{072A6240-12D8-B04D-BCE5-05D112ABBC56}" presName="hSp" presStyleCnt="0"/>
      <dgm:spPr/>
    </dgm:pt>
    <dgm:pt modelId="{67A6A72F-47BC-0147-839E-AD268A00BB4C}" type="pres">
      <dgm:prSet presAssocID="{58C73BCB-36A3-824F-A0C2-F7E6B55D22EA}" presName="rectComp" presStyleCnt="0"/>
      <dgm:spPr/>
    </dgm:pt>
    <dgm:pt modelId="{E39BBE7A-7AD8-1E43-99DE-93CCB81613FA}" type="pres">
      <dgm:prSet presAssocID="{58C73BCB-36A3-824F-A0C2-F7E6B55D22EA}" presName="bgRect" presStyleLbl="bgShp" presStyleIdx="4" presStyleCnt="5"/>
      <dgm:spPr/>
      <dgm:t>
        <a:bodyPr/>
        <a:lstStyle/>
        <a:p>
          <a:endParaRPr lang="en-US"/>
        </a:p>
      </dgm:t>
    </dgm:pt>
    <dgm:pt modelId="{D605F5D6-847E-2849-B816-BB5A0372299D}" type="pres">
      <dgm:prSet presAssocID="{58C73BCB-36A3-824F-A0C2-F7E6B55D22EA}" presName="bgRectTx" presStyleLbl="bgShp" presStyleIdx="4" presStyleCnt="5">
        <dgm:presLayoutVars>
          <dgm:bulletEnabled val="1"/>
        </dgm:presLayoutVars>
      </dgm:prSet>
      <dgm:spPr/>
      <dgm:t>
        <a:bodyPr/>
        <a:lstStyle/>
        <a:p>
          <a:endParaRPr lang="en-US"/>
        </a:p>
      </dgm:t>
    </dgm:pt>
  </dgm:ptLst>
  <dgm:cxnLst>
    <dgm:cxn modelId="{55E5AE32-74F9-CA4C-B746-11731A073177}" srcId="{E95B3D8E-BB2F-7E40-B3EC-A59ADD616FFB}" destId="{EF4B80A4-66D2-FD4A-9C64-41C481DB7B0D}" srcOrd="0" destOrd="0" parTransId="{4A5F570F-1C01-344B-B6A8-6735038C92AF}" sibTransId="{0AD7D244-8ECD-A04E-8787-3AF9B67C9505}"/>
    <dgm:cxn modelId="{B3DF5C62-25B5-AA43-9A96-D9DF07554C22}" type="presOf" srcId="{ADFA1330-0DAA-9140-A17B-65BC2ED3FC97}" destId="{C52CABCE-AB42-9844-AAD4-BBA4DA9AD037}" srcOrd="0" destOrd="0" presId="urn:microsoft.com/office/officeart/2005/8/layout/hierarchy5"/>
    <dgm:cxn modelId="{A81002FD-8FB7-5146-872E-F217F1C6869C}" type="presOf" srcId="{AEF739D9-BE47-0A45-8EC4-619D3674CC9F}" destId="{4E0EE891-094A-244A-86AC-236CF176A47B}" srcOrd="0" destOrd="0" presId="urn:microsoft.com/office/officeart/2005/8/layout/hierarchy5"/>
    <dgm:cxn modelId="{971F15AF-F009-544A-AC02-06B4024AC565}" type="presOf" srcId="{144567ED-4558-CE45-BF5E-4807E4F18F2F}" destId="{20D0E733-8F74-104A-88B7-2027DA55F7F6}" srcOrd="0" destOrd="0" presId="urn:microsoft.com/office/officeart/2005/8/layout/hierarchy5"/>
    <dgm:cxn modelId="{B5176983-62F5-F440-9FFA-1F5DA1244EAB}" type="presOf" srcId="{4A5F570F-1C01-344B-B6A8-6735038C92AF}" destId="{5B27BCD0-C71C-0340-AD6A-62FC880E4836}" srcOrd="0" destOrd="0" presId="urn:microsoft.com/office/officeart/2005/8/layout/hierarchy5"/>
    <dgm:cxn modelId="{A7FAF622-BDA1-294D-BC83-4D5B2FBABF7E}" srcId="{144567ED-4558-CE45-BF5E-4807E4F18F2F}" destId="{072A6240-12D8-B04D-BCE5-05D112ABBC56}" srcOrd="4" destOrd="0" parTransId="{1E27C96D-CBFC-1848-BFA2-BE1BB353F911}" sibTransId="{93C55EC6-383F-7745-AAA7-39E59949C0EB}"/>
    <dgm:cxn modelId="{493A0132-46F0-0D4A-8D5E-A470C52E8563}" srcId="{EF4B80A4-66D2-FD4A-9C64-41C481DB7B0D}" destId="{DDF8F2D4-93B8-0A43-8604-8C3890BA937F}" srcOrd="1" destOrd="0" parTransId="{FE7844BA-13D7-FC4E-B666-0B248E876845}" sibTransId="{03268EAF-CF80-6A4E-8202-4BA96107879B}"/>
    <dgm:cxn modelId="{374BCBF9-4738-A74B-88D9-D3B06EFBA9EE}" type="presOf" srcId="{0EC85AF7-A6C7-B541-8FBD-881FB1D5C0DC}" destId="{275459F1-4125-2E4A-9619-004DFF26DD35}" srcOrd="1" destOrd="0" presId="urn:microsoft.com/office/officeart/2005/8/layout/hierarchy5"/>
    <dgm:cxn modelId="{F916AF8E-00E9-DF48-82BF-C3A542B314A4}" type="presOf" srcId="{E95B3D8E-BB2F-7E40-B3EC-A59ADD616FFB}" destId="{08D92360-3E4D-F449-AF49-D7437DCD6336}" srcOrd="0" destOrd="0" presId="urn:microsoft.com/office/officeart/2005/8/layout/hierarchy5"/>
    <dgm:cxn modelId="{B2036054-1870-AF4F-ACBC-C5D8907A2E30}" type="presOf" srcId="{D0F84FAE-1E7A-C64C-9F02-854A8C70C906}" destId="{18287999-0131-624B-B482-2416448A25F2}" srcOrd="0" destOrd="0" presId="urn:microsoft.com/office/officeart/2005/8/layout/hierarchy5"/>
    <dgm:cxn modelId="{83A5BD01-457F-BF49-BE1C-8DEE9EB00C74}" type="presOf" srcId="{9A1DD2ED-658F-ED46-90D4-CE49E333CC75}" destId="{E582E118-1064-4A48-AB7E-BE903C93BB4A}" srcOrd="0" destOrd="0" presId="urn:microsoft.com/office/officeart/2005/8/layout/hierarchy5"/>
    <dgm:cxn modelId="{51FA3620-A9C2-EF4E-AE84-1BA5AEDA1770}" type="presOf" srcId="{0EC85AF7-A6C7-B541-8FBD-881FB1D5C0DC}" destId="{55C85C8E-EF7A-424D-9BDC-F340018861D8}" srcOrd="0" destOrd="0" presId="urn:microsoft.com/office/officeart/2005/8/layout/hierarchy5"/>
    <dgm:cxn modelId="{9F6A55DD-1B9E-F34F-AD35-D465493148BC}" type="presOf" srcId="{58C73BCB-36A3-824F-A0C2-F7E6B55D22EA}" destId="{E39BBE7A-7AD8-1E43-99DE-93CCB81613FA}" srcOrd="0" destOrd="0" presId="urn:microsoft.com/office/officeart/2005/8/layout/hierarchy5"/>
    <dgm:cxn modelId="{D63F37E5-9E9C-9046-90EE-0272A8AD4EAB}" type="presOf" srcId="{0961DF77-C7DF-654D-A3BA-5FEB1FB8E8F8}" destId="{34B8A55A-A34B-0745-BCF7-07B03A84B22D}" srcOrd="0" destOrd="0" presId="urn:microsoft.com/office/officeart/2005/8/layout/hierarchy5"/>
    <dgm:cxn modelId="{1A5EC9DE-58B6-B44B-B908-46F9E4467595}" srcId="{144567ED-4558-CE45-BF5E-4807E4F18F2F}" destId="{E95B3D8E-BB2F-7E40-B3EC-A59ADD616FFB}" srcOrd="0" destOrd="0" parTransId="{86C4EE55-7BE6-0B43-A61B-0578F69329D7}" sibTransId="{9C2F7E55-A1C8-D747-88B5-A73E0F450A6F}"/>
    <dgm:cxn modelId="{2B889FEC-BF17-A64F-BE3A-79CD0DC93982}" srcId="{7F9EE560-703F-264A-8B8F-72DD55CC3100}" destId="{D0F84FAE-1E7A-C64C-9F02-854A8C70C906}" srcOrd="1" destOrd="0" parTransId="{0EC85AF7-A6C7-B541-8FBD-881FB1D5C0DC}" sibTransId="{6F5D1D41-BCB2-6649-A68C-0934C0B3510D}"/>
    <dgm:cxn modelId="{5752F0AE-1752-164C-8B5C-681BBE695405}" srcId="{144567ED-4558-CE45-BF5E-4807E4F18F2F}" destId="{ADFA1330-0DAA-9140-A17B-65BC2ED3FC97}" srcOrd="2" destOrd="0" parTransId="{80FCF188-51F1-1A49-92A4-9FB0347AF993}" sibTransId="{C35BCD62-2FBD-384C-8DC5-19A03D85C739}"/>
    <dgm:cxn modelId="{D75F61C3-842F-5E47-AC03-22D81B5E1EA0}" srcId="{E95B3D8E-BB2F-7E40-B3EC-A59ADD616FFB}" destId="{7F9EE560-703F-264A-8B8F-72DD55CC3100}" srcOrd="1" destOrd="0" parTransId="{7BACE6E9-9F01-3E40-BE91-5A050683B99F}" sibTransId="{EAA69D9F-1DAC-4042-A48D-FC21656D0436}"/>
    <dgm:cxn modelId="{80EAECA7-1F3A-E948-A000-26DDDF2ECC51}" type="presOf" srcId="{7BACE6E9-9F01-3E40-BE91-5A050683B99F}" destId="{68F5BE86-36DC-C14F-9B5B-C9089130D7DB}" srcOrd="0" destOrd="0" presId="urn:microsoft.com/office/officeart/2005/8/layout/hierarchy5"/>
    <dgm:cxn modelId="{D43BBD3A-45EE-8644-986D-5380C072C541}" type="presOf" srcId="{EF4B80A4-66D2-FD4A-9C64-41C481DB7B0D}" destId="{70D9DAC7-9816-E44D-95E8-E3D9A14E0610}" srcOrd="0" destOrd="0" presId="urn:microsoft.com/office/officeart/2005/8/layout/hierarchy5"/>
    <dgm:cxn modelId="{51A57290-D3A9-C841-B3F5-BC56CE09594E}" srcId="{144567ED-4558-CE45-BF5E-4807E4F18F2F}" destId="{9A1DD2ED-658F-ED46-90D4-CE49E333CC75}" srcOrd="3" destOrd="0" parTransId="{E6D81E77-6FA3-A944-8862-5CBBF24F41BA}" sibTransId="{2AD45AC2-5D2C-9C4D-A72E-4582954EA8D0}"/>
    <dgm:cxn modelId="{B79BB27A-122D-3E45-98B8-F4C942F97C7C}" srcId="{EF4B80A4-66D2-FD4A-9C64-41C481DB7B0D}" destId="{228FBB99-319B-8D43-9944-E4728A9B93EC}" srcOrd="0" destOrd="0" parTransId="{0961DF77-C7DF-654D-A3BA-5FEB1FB8E8F8}" sibTransId="{0ABE5111-8714-4B49-9F20-B424C1EA24E2}"/>
    <dgm:cxn modelId="{C4BC14C3-B40A-5244-B230-88D13D9555DF}" type="presOf" srcId="{FE7844BA-13D7-FC4E-B666-0B248E876845}" destId="{BCD2960D-ABBC-9C46-B941-620E6F927B34}" srcOrd="1" destOrd="0" presId="urn:microsoft.com/office/officeart/2005/8/layout/hierarchy5"/>
    <dgm:cxn modelId="{6D807047-447C-A841-92F1-29C2103A74E8}" type="presOf" srcId="{0961DF77-C7DF-654D-A3BA-5FEB1FB8E8F8}" destId="{A7767A43-2944-5B4C-85E4-1777A56DF3AC}" srcOrd="1" destOrd="0" presId="urn:microsoft.com/office/officeart/2005/8/layout/hierarchy5"/>
    <dgm:cxn modelId="{2A8346F2-EF98-2B49-A1FA-27823BCB6484}" srcId="{144567ED-4558-CE45-BF5E-4807E4F18F2F}" destId="{58C73BCB-36A3-824F-A0C2-F7E6B55D22EA}" srcOrd="5" destOrd="0" parTransId="{2C55C224-67FA-8E4F-A276-8B8E578BA328}" sibTransId="{F4F84B83-3D18-9041-BA3E-1F4742186D8C}"/>
    <dgm:cxn modelId="{CE323270-2279-5B4D-9516-A04824F0CC32}" srcId="{7F9EE560-703F-264A-8B8F-72DD55CC3100}" destId="{31960862-24D9-E14F-AFFE-137CDAC81213}" srcOrd="0" destOrd="0" parTransId="{CF4FB71B-263E-624F-AFE6-B64913C45180}" sibTransId="{3924E9F5-786E-0142-962B-8E7D7C59F0B1}"/>
    <dgm:cxn modelId="{ED0B2BD9-5569-904C-83FF-35B5BD74D5AD}" type="presOf" srcId="{7F9EE560-703F-264A-8B8F-72DD55CC3100}" destId="{AA3C2870-C48D-A84F-B13C-73BEC3FCADEA}" srcOrd="0" destOrd="0" presId="urn:microsoft.com/office/officeart/2005/8/layout/hierarchy5"/>
    <dgm:cxn modelId="{9AC11DEE-4FFD-EB48-AD60-CA8AAEF16097}" type="presOf" srcId="{FE7844BA-13D7-FC4E-B666-0B248E876845}" destId="{81F512FF-9B44-2E4D-AE27-4F0415E0C1D3}" srcOrd="0" destOrd="0" presId="urn:microsoft.com/office/officeart/2005/8/layout/hierarchy5"/>
    <dgm:cxn modelId="{817CD631-A2F8-9B44-B75F-AA8B4E8446F1}" type="presOf" srcId="{CF4FB71B-263E-624F-AFE6-B64913C45180}" destId="{2708605D-6406-7841-BADD-E48DECB0A54C}" srcOrd="0" destOrd="0" presId="urn:microsoft.com/office/officeart/2005/8/layout/hierarchy5"/>
    <dgm:cxn modelId="{FFEC4A81-EA94-974B-8A79-01F050104EA1}" type="presOf" srcId="{31960862-24D9-E14F-AFFE-137CDAC81213}" destId="{7AA9A262-8D77-5042-8019-27EC581837F2}" srcOrd="0" destOrd="0" presId="urn:microsoft.com/office/officeart/2005/8/layout/hierarchy5"/>
    <dgm:cxn modelId="{4775E0C4-C02D-9844-93E1-948341D664BB}" type="presOf" srcId="{CF4FB71B-263E-624F-AFE6-B64913C45180}" destId="{A1B52F9F-0507-474D-A99C-ED5BE1C26ED9}" srcOrd="1" destOrd="0" presId="urn:microsoft.com/office/officeart/2005/8/layout/hierarchy5"/>
    <dgm:cxn modelId="{D0E28CA1-14F9-D04B-BB8E-86EE8E204590}" type="presOf" srcId="{58C73BCB-36A3-824F-A0C2-F7E6B55D22EA}" destId="{D605F5D6-847E-2849-B816-BB5A0372299D}" srcOrd="1" destOrd="0" presId="urn:microsoft.com/office/officeart/2005/8/layout/hierarchy5"/>
    <dgm:cxn modelId="{5FF9BF53-375A-0D46-B2AA-71AB7285BF0D}" type="presOf" srcId="{4A5F570F-1C01-344B-B6A8-6735038C92AF}" destId="{241A924B-F569-7744-9B1A-AA9B24DF8819}" srcOrd="1" destOrd="0" presId="urn:microsoft.com/office/officeart/2005/8/layout/hierarchy5"/>
    <dgm:cxn modelId="{ED3C7877-651E-7D4C-9BB4-4043E5D72CAB}" type="presOf" srcId="{228FBB99-319B-8D43-9944-E4728A9B93EC}" destId="{0D041261-7788-EC41-ABBC-93F8FC64887D}" srcOrd="0" destOrd="0" presId="urn:microsoft.com/office/officeart/2005/8/layout/hierarchy5"/>
    <dgm:cxn modelId="{F146F8FF-561D-B241-907A-E9471AFACC59}" type="presOf" srcId="{AEF739D9-BE47-0A45-8EC4-619D3674CC9F}" destId="{6550C28F-F277-F347-9CF5-5C9B46930B4C}" srcOrd="1" destOrd="0" presId="urn:microsoft.com/office/officeart/2005/8/layout/hierarchy5"/>
    <dgm:cxn modelId="{DA175CCE-46C9-1044-87E7-4680F7F77A65}" type="presOf" srcId="{ADFA1330-0DAA-9140-A17B-65BC2ED3FC97}" destId="{646619DB-6761-9144-A3C0-CFC4C82BCC3C}" srcOrd="1" destOrd="0" presId="urn:microsoft.com/office/officeart/2005/8/layout/hierarchy5"/>
    <dgm:cxn modelId="{8EB25544-8435-4A46-867B-B4C83B246978}" type="presOf" srcId="{9A1DD2ED-658F-ED46-90D4-CE49E333CC75}" destId="{1EF6D4FE-2E67-F542-8330-33B879117C19}" srcOrd="1" destOrd="0" presId="urn:microsoft.com/office/officeart/2005/8/layout/hierarchy5"/>
    <dgm:cxn modelId="{5E96E59E-BF03-184C-9F30-ECBF3D0E18D0}" type="presOf" srcId="{072A6240-12D8-B04D-BCE5-05D112ABBC56}" destId="{7D6A478D-57C3-5E49-B067-29488C71D1B6}" srcOrd="0" destOrd="0" presId="urn:microsoft.com/office/officeart/2005/8/layout/hierarchy5"/>
    <dgm:cxn modelId="{D54FDC3E-CE96-E946-97C5-A448E35E7E7C}" type="presOf" srcId="{072A6240-12D8-B04D-BCE5-05D112ABBC56}" destId="{E6FD6069-226E-F44E-8680-FBBF2C34C93E}" srcOrd="1" destOrd="0" presId="urn:microsoft.com/office/officeart/2005/8/layout/hierarchy5"/>
    <dgm:cxn modelId="{6F006B22-37CC-304E-B9F8-54ACCC5FFC65}" srcId="{144567ED-4558-CE45-BF5E-4807E4F18F2F}" destId="{AEF739D9-BE47-0A45-8EC4-619D3674CC9F}" srcOrd="1" destOrd="0" parTransId="{F2F1764C-08AD-6049-B9EA-1C93630ED9C3}" sibTransId="{6513F25B-7DBB-F247-9A6C-1B88CA4DD010}"/>
    <dgm:cxn modelId="{B84B0E93-305F-904F-9DAF-18D4FBEF2973}" type="presOf" srcId="{7BACE6E9-9F01-3E40-BE91-5A050683B99F}" destId="{E60D2EB5-39D6-E543-AFBB-B401F5C78AFE}" srcOrd="1" destOrd="0" presId="urn:microsoft.com/office/officeart/2005/8/layout/hierarchy5"/>
    <dgm:cxn modelId="{4C0B8513-8BE2-714B-A02C-3BDC48FA318D}" type="presOf" srcId="{DDF8F2D4-93B8-0A43-8604-8C3890BA937F}" destId="{E783D20E-3115-B04B-BF98-585377471D81}" srcOrd="0" destOrd="0" presId="urn:microsoft.com/office/officeart/2005/8/layout/hierarchy5"/>
    <dgm:cxn modelId="{17E6453C-5DAE-644C-8A68-2854F433D5BC}" type="presParOf" srcId="{20D0E733-8F74-104A-88B7-2027DA55F7F6}" destId="{5F61B80E-2275-344C-8423-9820C32EFAED}" srcOrd="0" destOrd="0" presId="urn:microsoft.com/office/officeart/2005/8/layout/hierarchy5"/>
    <dgm:cxn modelId="{0866E163-9B8A-C647-8EFB-2844E83B874B}" type="presParOf" srcId="{5F61B80E-2275-344C-8423-9820C32EFAED}" destId="{3FDED05E-B716-4C46-97C9-EA62B1D882B7}" srcOrd="0" destOrd="0" presId="urn:microsoft.com/office/officeart/2005/8/layout/hierarchy5"/>
    <dgm:cxn modelId="{82C6EC3D-0880-7D4B-9DC4-81FBD10A1376}" type="presParOf" srcId="{5F61B80E-2275-344C-8423-9820C32EFAED}" destId="{8848E1BA-75AC-6746-81A0-A26B72DA5912}" srcOrd="1" destOrd="0" presId="urn:microsoft.com/office/officeart/2005/8/layout/hierarchy5"/>
    <dgm:cxn modelId="{479C7E9C-EE07-4641-9407-4A8693CE0A75}" type="presParOf" srcId="{8848E1BA-75AC-6746-81A0-A26B72DA5912}" destId="{AB23AA02-2C8A-6943-9360-6BAB6B345D7E}" srcOrd="0" destOrd="0" presId="urn:microsoft.com/office/officeart/2005/8/layout/hierarchy5"/>
    <dgm:cxn modelId="{E767BA4E-D432-CF4C-BE5D-CFD9958DF500}" type="presParOf" srcId="{AB23AA02-2C8A-6943-9360-6BAB6B345D7E}" destId="{08D92360-3E4D-F449-AF49-D7437DCD6336}" srcOrd="0" destOrd="0" presId="urn:microsoft.com/office/officeart/2005/8/layout/hierarchy5"/>
    <dgm:cxn modelId="{A045270C-40E7-954E-9775-B69956BDCFA5}" type="presParOf" srcId="{AB23AA02-2C8A-6943-9360-6BAB6B345D7E}" destId="{C226D514-597E-B147-B1FD-8011A24E2D4A}" srcOrd="1" destOrd="0" presId="urn:microsoft.com/office/officeart/2005/8/layout/hierarchy5"/>
    <dgm:cxn modelId="{FB8A1F70-E1AA-F54D-B380-C4A97141F903}" type="presParOf" srcId="{C226D514-597E-B147-B1FD-8011A24E2D4A}" destId="{5B27BCD0-C71C-0340-AD6A-62FC880E4836}" srcOrd="0" destOrd="0" presId="urn:microsoft.com/office/officeart/2005/8/layout/hierarchy5"/>
    <dgm:cxn modelId="{A938E4D8-95E2-784C-9127-BDC71C517D46}" type="presParOf" srcId="{5B27BCD0-C71C-0340-AD6A-62FC880E4836}" destId="{241A924B-F569-7744-9B1A-AA9B24DF8819}" srcOrd="0" destOrd="0" presId="urn:microsoft.com/office/officeart/2005/8/layout/hierarchy5"/>
    <dgm:cxn modelId="{B37E6C15-D70B-C24B-A87C-CA2E320797FA}" type="presParOf" srcId="{C226D514-597E-B147-B1FD-8011A24E2D4A}" destId="{ABB535FB-19C6-D94D-8A13-844ADCB48B3A}" srcOrd="1" destOrd="0" presId="urn:microsoft.com/office/officeart/2005/8/layout/hierarchy5"/>
    <dgm:cxn modelId="{5E810B7E-321E-8D45-8767-F61C487D4A6F}" type="presParOf" srcId="{ABB535FB-19C6-D94D-8A13-844ADCB48B3A}" destId="{70D9DAC7-9816-E44D-95E8-E3D9A14E0610}" srcOrd="0" destOrd="0" presId="urn:microsoft.com/office/officeart/2005/8/layout/hierarchy5"/>
    <dgm:cxn modelId="{7DC0E0A5-CED8-C04E-89B5-08D99C126AE5}" type="presParOf" srcId="{ABB535FB-19C6-D94D-8A13-844ADCB48B3A}" destId="{E7EF1FE0-7045-C641-AA34-EDBE2C44216E}" srcOrd="1" destOrd="0" presId="urn:microsoft.com/office/officeart/2005/8/layout/hierarchy5"/>
    <dgm:cxn modelId="{BD938407-7088-5346-A991-946B91D0A4C1}" type="presParOf" srcId="{E7EF1FE0-7045-C641-AA34-EDBE2C44216E}" destId="{34B8A55A-A34B-0745-BCF7-07B03A84B22D}" srcOrd="0" destOrd="0" presId="urn:microsoft.com/office/officeart/2005/8/layout/hierarchy5"/>
    <dgm:cxn modelId="{4AD12E10-7FA7-1544-A99C-C5CE0A82587F}" type="presParOf" srcId="{34B8A55A-A34B-0745-BCF7-07B03A84B22D}" destId="{A7767A43-2944-5B4C-85E4-1777A56DF3AC}" srcOrd="0" destOrd="0" presId="urn:microsoft.com/office/officeart/2005/8/layout/hierarchy5"/>
    <dgm:cxn modelId="{AEF0F03C-DD2E-3E49-A6F8-9D05B0B70999}" type="presParOf" srcId="{E7EF1FE0-7045-C641-AA34-EDBE2C44216E}" destId="{F760ADED-5210-CE49-9C8B-D29D030F93E1}" srcOrd="1" destOrd="0" presId="urn:microsoft.com/office/officeart/2005/8/layout/hierarchy5"/>
    <dgm:cxn modelId="{04942A44-D8BF-0541-921B-C57CBF0CBE8E}" type="presParOf" srcId="{F760ADED-5210-CE49-9C8B-D29D030F93E1}" destId="{0D041261-7788-EC41-ABBC-93F8FC64887D}" srcOrd="0" destOrd="0" presId="urn:microsoft.com/office/officeart/2005/8/layout/hierarchy5"/>
    <dgm:cxn modelId="{3F41D284-0E94-E345-8D51-F1388B2E0237}" type="presParOf" srcId="{F760ADED-5210-CE49-9C8B-D29D030F93E1}" destId="{3B150AEC-2214-3747-9510-8D1EE0553EFC}" srcOrd="1" destOrd="0" presId="urn:microsoft.com/office/officeart/2005/8/layout/hierarchy5"/>
    <dgm:cxn modelId="{9FBA9ECC-3AB3-1245-8867-E1C02F2EFA5C}" type="presParOf" srcId="{E7EF1FE0-7045-C641-AA34-EDBE2C44216E}" destId="{81F512FF-9B44-2E4D-AE27-4F0415E0C1D3}" srcOrd="2" destOrd="0" presId="urn:microsoft.com/office/officeart/2005/8/layout/hierarchy5"/>
    <dgm:cxn modelId="{39681F5A-9E6E-ED41-AACB-280ED0146888}" type="presParOf" srcId="{81F512FF-9B44-2E4D-AE27-4F0415E0C1D3}" destId="{BCD2960D-ABBC-9C46-B941-620E6F927B34}" srcOrd="0" destOrd="0" presId="urn:microsoft.com/office/officeart/2005/8/layout/hierarchy5"/>
    <dgm:cxn modelId="{AF660314-B18D-6F40-A96C-4BA2087C7A08}" type="presParOf" srcId="{E7EF1FE0-7045-C641-AA34-EDBE2C44216E}" destId="{A9D05DAD-3D72-704E-9BD1-96C8534B43B7}" srcOrd="3" destOrd="0" presId="urn:microsoft.com/office/officeart/2005/8/layout/hierarchy5"/>
    <dgm:cxn modelId="{39C57BE1-DA99-F24D-B7BE-2740683B0716}" type="presParOf" srcId="{A9D05DAD-3D72-704E-9BD1-96C8534B43B7}" destId="{E783D20E-3115-B04B-BF98-585377471D81}" srcOrd="0" destOrd="0" presId="urn:microsoft.com/office/officeart/2005/8/layout/hierarchy5"/>
    <dgm:cxn modelId="{9E87E5D6-EC4F-C941-82CD-CB3FB57F50FD}" type="presParOf" srcId="{A9D05DAD-3D72-704E-9BD1-96C8534B43B7}" destId="{D0814CB9-D6A0-3A44-B9AC-D91114106063}" srcOrd="1" destOrd="0" presId="urn:microsoft.com/office/officeart/2005/8/layout/hierarchy5"/>
    <dgm:cxn modelId="{8F2B783D-77FE-AB49-AB78-24E3A89FD869}" type="presParOf" srcId="{C226D514-597E-B147-B1FD-8011A24E2D4A}" destId="{68F5BE86-36DC-C14F-9B5B-C9089130D7DB}" srcOrd="2" destOrd="0" presId="urn:microsoft.com/office/officeart/2005/8/layout/hierarchy5"/>
    <dgm:cxn modelId="{DEB3654D-D59F-274E-9705-755D49B8A667}" type="presParOf" srcId="{68F5BE86-36DC-C14F-9B5B-C9089130D7DB}" destId="{E60D2EB5-39D6-E543-AFBB-B401F5C78AFE}" srcOrd="0" destOrd="0" presId="urn:microsoft.com/office/officeart/2005/8/layout/hierarchy5"/>
    <dgm:cxn modelId="{DFF60343-DD63-3041-858D-20EDE1F2E4DA}" type="presParOf" srcId="{C226D514-597E-B147-B1FD-8011A24E2D4A}" destId="{B82D733A-8AA2-974B-B18B-96D06F791429}" srcOrd="3" destOrd="0" presId="urn:microsoft.com/office/officeart/2005/8/layout/hierarchy5"/>
    <dgm:cxn modelId="{934D5512-246A-A042-B651-EF1903538A08}" type="presParOf" srcId="{B82D733A-8AA2-974B-B18B-96D06F791429}" destId="{AA3C2870-C48D-A84F-B13C-73BEC3FCADEA}" srcOrd="0" destOrd="0" presId="urn:microsoft.com/office/officeart/2005/8/layout/hierarchy5"/>
    <dgm:cxn modelId="{55764B00-B3B5-AA44-8BCC-8C954912A08B}" type="presParOf" srcId="{B82D733A-8AA2-974B-B18B-96D06F791429}" destId="{D9D5E552-F4C8-8446-B4D9-0DEBFFB1E2F2}" srcOrd="1" destOrd="0" presId="urn:microsoft.com/office/officeart/2005/8/layout/hierarchy5"/>
    <dgm:cxn modelId="{BA1DF14F-A711-654D-986D-C87A46D454F4}" type="presParOf" srcId="{D9D5E552-F4C8-8446-B4D9-0DEBFFB1E2F2}" destId="{2708605D-6406-7841-BADD-E48DECB0A54C}" srcOrd="0" destOrd="0" presId="urn:microsoft.com/office/officeart/2005/8/layout/hierarchy5"/>
    <dgm:cxn modelId="{873F6090-B6AD-0048-AC1D-59EFE15CAD8C}" type="presParOf" srcId="{2708605D-6406-7841-BADD-E48DECB0A54C}" destId="{A1B52F9F-0507-474D-A99C-ED5BE1C26ED9}" srcOrd="0" destOrd="0" presId="urn:microsoft.com/office/officeart/2005/8/layout/hierarchy5"/>
    <dgm:cxn modelId="{B01253A5-9A0C-984E-9923-95D5CD0B84C4}" type="presParOf" srcId="{D9D5E552-F4C8-8446-B4D9-0DEBFFB1E2F2}" destId="{B44AB874-31D2-8E42-9E3E-2BB0EDA6A730}" srcOrd="1" destOrd="0" presId="urn:microsoft.com/office/officeart/2005/8/layout/hierarchy5"/>
    <dgm:cxn modelId="{06F9AF45-4F4C-6445-81A4-86EBF4A74FF8}" type="presParOf" srcId="{B44AB874-31D2-8E42-9E3E-2BB0EDA6A730}" destId="{7AA9A262-8D77-5042-8019-27EC581837F2}" srcOrd="0" destOrd="0" presId="urn:microsoft.com/office/officeart/2005/8/layout/hierarchy5"/>
    <dgm:cxn modelId="{0AE6E3BD-2F89-1A4A-8B5D-9F30C35CD399}" type="presParOf" srcId="{B44AB874-31D2-8E42-9E3E-2BB0EDA6A730}" destId="{63C3D206-DBBD-5543-AE03-4059F2F47908}" srcOrd="1" destOrd="0" presId="urn:microsoft.com/office/officeart/2005/8/layout/hierarchy5"/>
    <dgm:cxn modelId="{9788F92E-30C1-D448-9FF3-7A251D496E52}" type="presParOf" srcId="{D9D5E552-F4C8-8446-B4D9-0DEBFFB1E2F2}" destId="{55C85C8E-EF7A-424D-9BDC-F340018861D8}" srcOrd="2" destOrd="0" presId="urn:microsoft.com/office/officeart/2005/8/layout/hierarchy5"/>
    <dgm:cxn modelId="{49405553-AD6F-2443-8DE7-39114A868E92}" type="presParOf" srcId="{55C85C8E-EF7A-424D-9BDC-F340018861D8}" destId="{275459F1-4125-2E4A-9619-004DFF26DD35}" srcOrd="0" destOrd="0" presId="urn:microsoft.com/office/officeart/2005/8/layout/hierarchy5"/>
    <dgm:cxn modelId="{24CB9EAD-EED2-B04A-81CC-7E21674B491A}" type="presParOf" srcId="{D9D5E552-F4C8-8446-B4D9-0DEBFFB1E2F2}" destId="{1D1E9083-C4EE-C84E-922C-4D9587C5C0A7}" srcOrd="3" destOrd="0" presId="urn:microsoft.com/office/officeart/2005/8/layout/hierarchy5"/>
    <dgm:cxn modelId="{AEA84AB4-2DC2-544E-AE91-DE1CCDA663A2}" type="presParOf" srcId="{1D1E9083-C4EE-C84E-922C-4D9587C5C0A7}" destId="{18287999-0131-624B-B482-2416448A25F2}" srcOrd="0" destOrd="0" presId="urn:microsoft.com/office/officeart/2005/8/layout/hierarchy5"/>
    <dgm:cxn modelId="{D3C66544-7516-F04C-9E22-AFD139E47712}" type="presParOf" srcId="{1D1E9083-C4EE-C84E-922C-4D9587C5C0A7}" destId="{E06380BA-AB05-5E4B-8159-6F51739C84C9}" srcOrd="1" destOrd="0" presId="urn:microsoft.com/office/officeart/2005/8/layout/hierarchy5"/>
    <dgm:cxn modelId="{04B0F841-BCCD-E246-A171-7792A35BC027}" type="presParOf" srcId="{20D0E733-8F74-104A-88B7-2027DA55F7F6}" destId="{5B198D85-0D33-EA46-972E-2CEAD31A3CC3}" srcOrd="1" destOrd="0" presId="urn:microsoft.com/office/officeart/2005/8/layout/hierarchy5"/>
    <dgm:cxn modelId="{D6FD722E-2682-864F-A50B-EE7EAE04B13A}" type="presParOf" srcId="{5B198D85-0D33-EA46-972E-2CEAD31A3CC3}" destId="{A53AE2B3-08CC-D04F-91C1-84FFE3A9FD25}" srcOrd="0" destOrd="0" presId="urn:microsoft.com/office/officeart/2005/8/layout/hierarchy5"/>
    <dgm:cxn modelId="{43A09532-7BDB-EF49-BF34-982D5210EAF8}" type="presParOf" srcId="{A53AE2B3-08CC-D04F-91C1-84FFE3A9FD25}" destId="{4E0EE891-094A-244A-86AC-236CF176A47B}" srcOrd="0" destOrd="0" presId="urn:microsoft.com/office/officeart/2005/8/layout/hierarchy5"/>
    <dgm:cxn modelId="{33F811BA-EAB0-0D4D-8A54-DC218F5C3C7F}" type="presParOf" srcId="{A53AE2B3-08CC-D04F-91C1-84FFE3A9FD25}" destId="{6550C28F-F277-F347-9CF5-5C9B46930B4C}" srcOrd="1" destOrd="0" presId="urn:microsoft.com/office/officeart/2005/8/layout/hierarchy5"/>
    <dgm:cxn modelId="{BFA0C6C3-6762-FE4D-AAF0-74B3B3322019}" type="presParOf" srcId="{5B198D85-0D33-EA46-972E-2CEAD31A3CC3}" destId="{4FB1F9A8-BF50-3C40-947B-C7E55641C7CD}" srcOrd="1" destOrd="0" presId="urn:microsoft.com/office/officeart/2005/8/layout/hierarchy5"/>
    <dgm:cxn modelId="{243500FD-04F1-6342-9632-AF06F8FF7A29}" type="presParOf" srcId="{4FB1F9A8-BF50-3C40-947B-C7E55641C7CD}" destId="{02513053-627F-0B46-9DCB-0BE90F309DC3}" srcOrd="0" destOrd="0" presId="urn:microsoft.com/office/officeart/2005/8/layout/hierarchy5"/>
    <dgm:cxn modelId="{BED1C1A4-0B2E-3E4D-97C7-C03FD88D0C3B}" type="presParOf" srcId="{5B198D85-0D33-EA46-972E-2CEAD31A3CC3}" destId="{E7EBF23B-4B61-3E44-AC5B-78596A444872}" srcOrd="2" destOrd="0" presId="urn:microsoft.com/office/officeart/2005/8/layout/hierarchy5"/>
    <dgm:cxn modelId="{E908DDF7-AC95-FE40-B6E9-11B6C9DB5197}" type="presParOf" srcId="{E7EBF23B-4B61-3E44-AC5B-78596A444872}" destId="{C52CABCE-AB42-9844-AAD4-BBA4DA9AD037}" srcOrd="0" destOrd="0" presId="urn:microsoft.com/office/officeart/2005/8/layout/hierarchy5"/>
    <dgm:cxn modelId="{37790FB6-7C03-E943-A4AF-DADAC8E0801E}" type="presParOf" srcId="{E7EBF23B-4B61-3E44-AC5B-78596A444872}" destId="{646619DB-6761-9144-A3C0-CFC4C82BCC3C}" srcOrd="1" destOrd="0" presId="urn:microsoft.com/office/officeart/2005/8/layout/hierarchy5"/>
    <dgm:cxn modelId="{CCFF2DFD-6A6B-C243-B1CB-02468BFDC302}" type="presParOf" srcId="{5B198D85-0D33-EA46-972E-2CEAD31A3CC3}" destId="{20253F03-BCDA-1443-98A5-E2B6270D401E}" srcOrd="3" destOrd="0" presId="urn:microsoft.com/office/officeart/2005/8/layout/hierarchy5"/>
    <dgm:cxn modelId="{9FC8D8CF-7D51-514F-A345-7F43B5D73CE7}" type="presParOf" srcId="{20253F03-BCDA-1443-98A5-E2B6270D401E}" destId="{9E918FEB-6988-0F49-B651-5949F4854E98}" srcOrd="0" destOrd="0" presId="urn:microsoft.com/office/officeart/2005/8/layout/hierarchy5"/>
    <dgm:cxn modelId="{A59B665B-0304-4B47-BBBA-A189A7343C65}" type="presParOf" srcId="{5B198D85-0D33-EA46-972E-2CEAD31A3CC3}" destId="{77979F4A-4BE5-9344-898B-F084F00E0429}" srcOrd="4" destOrd="0" presId="urn:microsoft.com/office/officeart/2005/8/layout/hierarchy5"/>
    <dgm:cxn modelId="{87E28208-5C9E-1641-80B8-D0862E8287C7}" type="presParOf" srcId="{77979F4A-4BE5-9344-898B-F084F00E0429}" destId="{E582E118-1064-4A48-AB7E-BE903C93BB4A}" srcOrd="0" destOrd="0" presId="urn:microsoft.com/office/officeart/2005/8/layout/hierarchy5"/>
    <dgm:cxn modelId="{5D1FAABD-BB9D-8241-AAFD-DF61B03E1C3B}" type="presParOf" srcId="{77979F4A-4BE5-9344-898B-F084F00E0429}" destId="{1EF6D4FE-2E67-F542-8330-33B879117C19}" srcOrd="1" destOrd="0" presId="urn:microsoft.com/office/officeart/2005/8/layout/hierarchy5"/>
    <dgm:cxn modelId="{C07A00FC-5028-2C42-A914-03C51C3C3AFF}" type="presParOf" srcId="{5B198D85-0D33-EA46-972E-2CEAD31A3CC3}" destId="{250BDE67-6789-BC44-B8B4-341F56B4D6A1}" srcOrd="5" destOrd="0" presId="urn:microsoft.com/office/officeart/2005/8/layout/hierarchy5"/>
    <dgm:cxn modelId="{033C9F5C-D66B-7343-8F42-8DA68E4F4B72}" type="presParOf" srcId="{250BDE67-6789-BC44-B8B4-341F56B4D6A1}" destId="{F0689B99-66AD-5341-8CDB-55D8A4EB0CDF}" srcOrd="0" destOrd="0" presId="urn:microsoft.com/office/officeart/2005/8/layout/hierarchy5"/>
    <dgm:cxn modelId="{5E96488C-B792-F74D-82D7-59B59F38D5B2}" type="presParOf" srcId="{5B198D85-0D33-EA46-972E-2CEAD31A3CC3}" destId="{2D2C55EC-D5D0-F145-BAF3-2B4D1AEEBD1B}" srcOrd="6" destOrd="0" presId="urn:microsoft.com/office/officeart/2005/8/layout/hierarchy5"/>
    <dgm:cxn modelId="{E40ACD23-79B3-1540-83E6-ED0AB54AB52F}" type="presParOf" srcId="{2D2C55EC-D5D0-F145-BAF3-2B4D1AEEBD1B}" destId="{7D6A478D-57C3-5E49-B067-29488C71D1B6}" srcOrd="0" destOrd="0" presId="urn:microsoft.com/office/officeart/2005/8/layout/hierarchy5"/>
    <dgm:cxn modelId="{4EBCD9D6-74C4-5946-A98A-DA03DBC4E803}" type="presParOf" srcId="{2D2C55EC-D5D0-F145-BAF3-2B4D1AEEBD1B}" destId="{E6FD6069-226E-F44E-8680-FBBF2C34C93E}" srcOrd="1" destOrd="0" presId="urn:microsoft.com/office/officeart/2005/8/layout/hierarchy5"/>
    <dgm:cxn modelId="{25A8E70A-5350-9445-90E4-4ACE2778631F}" type="presParOf" srcId="{5B198D85-0D33-EA46-972E-2CEAD31A3CC3}" destId="{6DD00740-1047-8E41-AE3A-C88262E95E0F}" srcOrd="7" destOrd="0" presId="urn:microsoft.com/office/officeart/2005/8/layout/hierarchy5"/>
    <dgm:cxn modelId="{2493596D-A46B-3A47-AFBC-EFED684DEB1B}" type="presParOf" srcId="{6DD00740-1047-8E41-AE3A-C88262E95E0F}" destId="{0C4686AC-A456-0C44-B11E-2ADCD4776C04}" srcOrd="0" destOrd="0" presId="urn:microsoft.com/office/officeart/2005/8/layout/hierarchy5"/>
    <dgm:cxn modelId="{72DE0C03-AE1F-9A4B-B317-87F8395BFF98}" type="presParOf" srcId="{5B198D85-0D33-EA46-972E-2CEAD31A3CC3}" destId="{67A6A72F-47BC-0147-839E-AD268A00BB4C}" srcOrd="8" destOrd="0" presId="urn:microsoft.com/office/officeart/2005/8/layout/hierarchy5"/>
    <dgm:cxn modelId="{D7B4DDBC-FE28-2B4D-8CDC-626BF02C8813}" type="presParOf" srcId="{67A6A72F-47BC-0147-839E-AD268A00BB4C}" destId="{E39BBE7A-7AD8-1E43-99DE-93CCB81613FA}" srcOrd="0" destOrd="0" presId="urn:microsoft.com/office/officeart/2005/8/layout/hierarchy5"/>
    <dgm:cxn modelId="{A67E1CEE-A091-1B44-8F9A-A2AC019F50BB}" type="presParOf" srcId="{67A6A72F-47BC-0147-839E-AD268A00BB4C}" destId="{D605F5D6-847E-2849-B816-BB5A0372299D}"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4567ED-4558-CE45-BF5E-4807E4F18F2F}" type="doc">
      <dgm:prSet loTypeId="urn:microsoft.com/office/officeart/2005/8/layout/hierarchy5" loCatId="" qsTypeId="urn:microsoft.com/office/officeart/2005/8/quickstyle/simple1" qsCatId="simple" csTypeId="urn:microsoft.com/office/officeart/2005/8/colors/accent5_1" csCatId="accent5" phldr="1"/>
      <dgm:spPr/>
      <dgm:t>
        <a:bodyPr/>
        <a:lstStyle/>
        <a:p>
          <a:endParaRPr lang="en-US"/>
        </a:p>
      </dgm:t>
    </dgm:pt>
    <dgm:pt modelId="{E95B3D8E-BB2F-7E40-B3EC-A59ADD616FFB}">
      <dgm:prSet phldrT="[Text]" custT="1"/>
      <dgm:spPr>
        <a:ln>
          <a:solidFill>
            <a:srgbClr val="397B5D"/>
          </a:solidFill>
        </a:ln>
      </dgm:spPr>
      <dgm:t>
        <a:bodyPr/>
        <a:lstStyle/>
        <a:p>
          <a:r>
            <a:rPr lang="en-US" sz="1400" b="0" i="0" dirty="0" smtClean="0">
              <a:latin typeface="Avenir Roman" charset="0"/>
              <a:ea typeface="Avenir Roman" charset="0"/>
              <a:cs typeface="Avenir Roman" charset="0"/>
            </a:rPr>
            <a:t>Monthly Revenue ($)</a:t>
          </a:r>
          <a:endParaRPr lang="en-US" sz="1400" b="0" i="0" dirty="0">
            <a:latin typeface="Avenir Roman" charset="0"/>
            <a:ea typeface="Avenir Roman" charset="0"/>
            <a:cs typeface="Avenir Roman" charset="0"/>
          </a:endParaRPr>
        </a:p>
      </dgm:t>
    </dgm:pt>
    <dgm:pt modelId="{86C4EE55-7BE6-0B43-A61B-0578F69329D7}" type="parTrans" cxnId="{1A5EC9DE-58B6-B44B-B908-46F9E4467595}">
      <dgm:prSet/>
      <dgm:spPr/>
      <dgm:t>
        <a:bodyPr/>
        <a:lstStyle/>
        <a:p>
          <a:endParaRPr lang="en-US" b="0" i="0">
            <a:latin typeface="Avenir Roman" charset="0"/>
            <a:ea typeface="Avenir Roman" charset="0"/>
            <a:cs typeface="Avenir Roman" charset="0"/>
          </a:endParaRPr>
        </a:p>
      </dgm:t>
    </dgm:pt>
    <dgm:pt modelId="{9C2F7E55-A1C8-D747-88B5-A73E0F450A6F}" type="sibTrans" cxnId="{1A5EC9DE-58B6-B44B-B908-46F9E4467595}">
      <dgm:prSet/>
      <dgm:spPr/>
      <dgm:t>
        <a:bodyPr/>
        <a:lstStyle/>
        <a:p>
          <a:endParaRPr lang="en-US" b="0" i="0">
            <a:latin typeface="Avenir Roman" charset="0"/>
            <a:ea typeface="Avenir Roman" charset="0"/>
            <a:cs typeface="Avenir Roman" charset="0"/>
          </a:endParaRPr>
        </a:p>
      </dgm:t>
    </dgm:pt>
    <dgm:pt modelId="{EF4B80A4-66D2-FD4A-9C64-41C481DB7B0D}">
      <dgm:prSet phldrT="[Text]" custT="1"/>
      <dgm:spPr>
        <a:ln>
          <a:solidFill>
            <a:srgbClr val="397B5D"/>
          </a:solidFill>
        </a:ln>
      </dgm:spPr>
      <dgm:t>
        <a:bodyPr/>
        <a:lstStyle/>
        <a:p>
          <a:r>
            <a:rPr lang="en-US" sz="1400" b="0" i="0" dirty="0" smtClean="0">
              <a:latin typeface="Avenir Roman" charset="0"/>
              <a:ea typeface="Avenir Roman" charset="0"/>
              <a:cs typeface="Avenir Roman" charset="0"/>
            </a:rPr>
            <a:t>High-value customers </a:t>
          </a:r>
          <a:endParaRPr lang="en-US" sz="1400" b="0" i="0" dirty="0">
            <a:latin typeface="Avenir Roman" charset="0"/>
            <a:ea typeface="Avenir Roman" charset="0"/>
            <a:cs typeface="Avenir Roman" charset="0"/>
          </a:endParaRPr>
        </a:p>
      </dgm:t>
    </dgm:pt>
    <dgm:pt modelId="{4A5F570F-1C01-344B-B6A8-6735038C92AF}" type="parTrans" cxnId="{55E5AE32-74F9-CA4C-B746-11731A073177}">
      <dgm:prSet/>
      <dgm:spPr>
        <a:ln w="28575">
          <a:solidFill>
            <a:schemeClr val="tx1"/>
          </a:solidFill>
        </a:ln>
      </dgm:spPr>
      <dgm:t>
        <a:bodyPr/>
        <a:lstStyle/>
        <a:p>
          <a:endParaRPr lang="en-US" b="0" i="0">
            <a:latin typeface="Avenir Roman" charset="0"/>
            <a:ea typeface="Avenir Roman" charset="0"/>
            <a:cs typeface="Avenir Roman" charset="0"/>
          </a:endParaRPr>
        </a:p>
      </dgm:t>
    </dgm:pt>
    <dgm:pt modelId="{0AD7D244-8ECD-A04E-8787-3AF9B67C9505}" type="sibTrans" cxnId="{55E5AE32-74F9-CA4C-B746-11731A073177}">
      <dgm:prSet/>
      <dgm:spPr/>
      <dgm:t>
        <a:bodyPr/>
        <a:lstStyle/>
        <a:p>
          <a:endParaRPr lang="en-US" b="0" i="0">
            <a:latin typeface="Avenir Roman" charset="0"/>
            <a:ea typeface="Avenir Roman" charset="0"/>
            <a:cs typeface="Avenir Roman" charset="0"/>
          </a:endParaRPr>
        </a:p>
      </dgm:t>
    </dgm:pt>
    <dgm:pt modelId="{228FBB99-319B-8D43-9944-E4728A9B93EC}">
      <dgm:prSet phldrT="[Text]" custT="1"/>
      <dgm:spPr>
        <a:solidFill>
          <a:schemeClr val="bg1"/>
        </a:solidFill>
        <a:ln>
          <a:solidFill>
            <a:srgbClr val="397B5D"/>
          </a:solidFill>
        </a:ln>
      </dgm:spPr>
      <dgm:t>
        <a:bodyPr/>
        <a:lstStyle/>
        <a:p>
          <a:r>
            <a:rPr lang="en-US" sz="1400" b="0" i="0" dirty="0" smtClean="0">
              <a:latin typeface="Avenir Roman" charset="0"/>
              <a:ea typeface="Avenir Roman" charset="0"/>
              <a:cs typeface="Avenir Roman" charset="0"/>
            </a:rPr>
            <a:t>Treatment</a:t>
          </a:r>
          <a:endParaRPr lang="en-US" sz="1400" b="0" i="0" dirty="0">
            <a:latin typeface="Avenir Roman" charset="0"/>
            <a:ea typeface="Avenir Roman" charset="0"/>
            <a:cs typeface="Avenir Roman" charset="0"/>
          </a:endParaRPr>
        </a:p>
      </dgm:t>
    </dgm:pt>
    <dgm:pt modelId="{0961DF77-C7DF-654D-A3BA-5FEB1FB8E8F8}" type="parTrans" cxnId="{B79BB27A-122D-3E45-98B8-F4C942F97C7C}">
      <dgm:prSet/>
      <dgm:spPr>
        <a:ln w="28575">
          <a:solidFill>
            <a:schemeClr val="tx1"/>
          </a:solidFill>
        </a:ln>
      </dgm:spPr>
      <dgm:t>
        <a:bodyPr/>
        <a:lstStyle/>
        <a:p>
          <a:endParaRPr lang="en-US" b="0" i="0">
            <a:latin typeface="Avenir Roman" charset="0"/>
            <a:ea typeface="Avenir Roman" charset="0"/>
            <a:cs typeface="Avenir Roman" charset="0"/>
          </a:endParaRPr>
        </a:p>
      </dgm:t>
    </dgm:pt>
    <dgm:pt modelId="{0ABE5111-8714-4B49-9F20-B424C1EA24E2}" type="sibTrans" cxnId="{B79BB27A-122D-3E45-98B8-F4C942F97C7C}">
      <dgm:prSet/>
      <dgm:spPr/>
      <dgm:t>
        <a:bodyPr/>
        <a:lstStyle/>
        <a:p>
          <a:endParaRPr lang="en-US" b="0" i="0">
            <a:latin typeface="Avenir Roman" charset="0"/>
            <a:ea typeface="Avenir Roman" charset="0"/>
            <a:cs typeface="Avenir Roman" charset="0"/>
          </a:endParaRPr>
        </a:p>
      </dgm:t>
    </dgm:pt>
    <dgm:pt modelId="{DDF8F2D4-93B8-0A43-8604-8C3890BA937F}">
      <dgm:prSet phldrT="[Text]" custT="1"/>
      <dgm:spPr>
        <a:ln>
          <a:solidFill>
            <a:srgbClr val="397B5D"/>
          </a:solidFill>
        </a:ln>
      </dgm:spPr>
      <dgm:t>
        <a:bodyPr/>
        <a:lstStyle/>
        <a:p>
          <a:r>
            <a:rPr lang="en-US" sz="1400" b="0" i="0" dirty="0" smtClean="0">
              <a:latin typeface="Avenir Roman" charset="0"/>
              <a:ea typeface="Avenir Roman" charset="0"/>
              <a:cs typeface="Avenir Roman" charset="0"/>
            </a:rPr>
            <a:t>Control</a:t>
          </a:r>
          <a:endParaRPr lang="en-US" sz="1400" b="0" i="0" dirty="0">
            <a:latin typeface="Avenir Roman" charset="0"/>
            <a:ea typeface="Avenir Roman" charset="0"/>
            <a:cs typeface="Avenir Roman" charset="0"/>
          </a:endParaRPr>
        </a:p>
      </dgm:t>
    </dgm:pt>
    <dgm:pt modelId="{FE7844BA-13D7-FC4E-B666-0B248E876845}" type="parTrans" cxnId="{493A0132-46F0-0D4A-8D5E-A470C52E8563}">
      <dgm:prSet/>
      <dgm:spPr>
        <a:ln w="28575">
          <a:solidFill>
            <a:schemeClr val="tx1"/>
          </a:solidFill>
        </a:ln>
      </dgm:spPr>
      <dgm:t>
        <a:bodyPr/>
        <a:lstStyle/>
        <a:p>
          <a:endParaRPr lang="en-US" b="0" i="0">
            <a:latin typeface="Avenir Roman" charset="0"/>
            <a:ea typeface="Avenir Roman" charset="0"/>
            <a:cs typeface="Avenir Roman" charset="0"/>
          </a:endParaRPr>
        </a:p>
      </dgm:t>
    </dgm:pt>
    <dgm:pt modelId="{03268EAF-CF80-6A4E-8202-4BA96107879B}" type="sibTrans" cxnId="{493A0132-46F0-0D4A-8D5E-A470C52E8563}">
      <dgm:prSet/>
      <dgm:spPr/>
      <dgm:t>
        <a:bodyPr/>
        <a:lstStyle/>
        <a:p>
          <a:endParaRPr lang="en-US" b="0" i="0">
            <a:latin typeface="Avenir Roman" charset="0"/>
            <a:ea typeface="Avenir Roman" charset="0"/>
            <a:cs typeface="Avenir Roman" charset="0"/>
          </a:endParaRPr>
        </a:p>
      </dgm:t>
    </dgm:pt>
    <dgm:pt modelId="{7F9EE560-703F-264A-8B8F-72DD55CC3100}">
      <dgm:prSet phldrT="[Text]" custT="1"/>
      <dgm:spPr>
        <a:ln>
          <a:solidFill>
            <a:srgbClr val="397B5D"/>
          </a:solidFill>
        </a:ln>
      </dgm:spPr>
      <dgm:t>
        <a:bodyPr/>
        <a:lstStyle/>
        <a:p>
          <a:r>
            <a:rPr lang="en-US" sz="1400" b="0" i="0" dirty="0" smtClean="0">
              <a:latin typeface="Avenir Roman" charset="0"/>
              <a:ea typeface="Avenir Roman" charset="0"/>
              <a:cs typeface="Avenir Roman" charset="0"/>
            </a:rPr>
            <a:t>Low-value customers</a:t>
          </a:r>
          <a:endParaRPr lang="en-US" sz="1400" b="0" i="0" dirty="0">
            <a:latin typeface="Avenir Roman" charset="0"/>
            <a:ea typeface="Avenir Roman" charset="0"/>
            <a:cs typeface="Avenir Roman" charset="0"/>
          </a:endParaRPr>
        </a:p>
      </dgm:t>
    </dgm:pt>
    <dgm:pt modelId="{7BACE6E9-9F01-3E40-BE91-5A050683B99F}" type="parTrans" cxnId="{D75F61C3-842F-5E47-AC03-22D81B5E1EA0}">
      <dgm:prSet/>
      <dgm:spPr>
        <a:ln w="28575">
          <a:solidFill>
            <a:schemeClr val="tx1"/>
          </a:solidFill>
        </a:ln>
      </dgm:spPr>
      <dgm:t>
        <a:bodyPr/>
        <a:lstStyle/>
        <a:p>
          <a:endParaRPr lang="en-US" b="0" i="0">
            <a:latin typeface="Avenir Roman" charset="0"/>
            <a:ea typeface="Avenir Roman" charset="0"/>
            <a:cs typeface="Avenir Roman" charset="0"/>
          </a:endParaRPr>
        </a:p>
      </dgm:t>
    </dgm:pt>
    <dgm:pt modelId="{EAA69D9F-1DAC-4042-A48D-FC21656D0436}" type="sibTrans" cxnId="{D75F61C3-842F-5E47-AC03-22D81B5E1EA0}">
      <dgm:prSet/>
      <dgm:spPr/>
      <dgm:t>
        <a:bodyPr/>
        <a:lstStyle/>
        <a:p>
          <a:endParaRPr lang="en-US" b="0" i="0">
            <a:latin typeface="Avenir Roman" charset="0"/>
            <a:ea typeface="Avenir Roman" charset="0"/>
            <a:cs typeface="Avenir Roman" charset="0"/>
          </a:endParaRPr>
        </a:p>
      </dgm:t>
    </dgm:pt>
    <dgm:pt modelId="{31960862-24D9-E14F-AFFE-137CDAC81213}">
      <dgm:prSet phldrT="[Text]" custT="1"/>
      <dgm:spPr>
        <a:ln>
          <a:solidFill>
            <a:srgbClr val="397B5D"/>
          </a:solidFill>
        </a:ln>
      </dgm:spPr>
      <dgm:t>
        <a:bodyPr/>
        <a:lstStyle/>
        <a:p>
          <a:r>
            <a:rPr lang="en-US" sz="1400" b="0" i="0" dirty="0" smtClean="0">
              <a:latin typeface="Avenir Roman" charset="0"/>
              <a:ea typeface="Avenir Roman" charset="0"/>
              <a:cs typeface="Avenir Roman" charset="0"/>
            </a:rPr>
            <a:t>Treatment</a:t>
          </a:r>
          <a:endParaRPr lang="en-US" sz="1400" b="0" i="0" dirty="0">
            <a:latin typeface="Avenir Roman" charset="0"/>
            <a:ea typeface="Avenir Roman" charset="0"/>
            <a:cs typeface="Avenir Roman" charset="0"/>
          </a:endParaRPr>
        </a:p>
      </dgm:t>
    </dgm:pt>
    <dgm:pt modelId="{CF4FB71B-263E-624F-AFE6-B64913C45180}" type="parTrans" cxnId="{CE323270-2279-5B4D-9516-A04824F0CC32}">
      <dgm:prSet/>
      <dgm:spPr>
        <a:ln w="28575">
          <a:solidFill>
            <a:schemeClr val="tx1"/>
          </a:solidFill>
        </a:ln>
      </dgm:spPr>
      <dgm:t>
        <a:bodyPr/>
        <a:lstStyle/>
        <a:p>
          <a:endParaRPr lang="en-US" b="0" i="0">
            <a:latin typeface="Avenir Roman" charset="0"/>
            <a:ea typeface="Avenir Roman" charset="0"/>
            <a:cs typeface="Avenir Roman" charset="0"/>
          </a:endParaRPr>
        </a:p>
      </dgm:t>
    </dgm:pt>
    <dgm:pt modelId="{3924E9F5-786E-0142-962B-8E7D7C59F0B1}" type="sibTrans" cxnId="{CE323270-2279-5B4D-9516-A04824F0CC32}">
      <dgm:prSet/>
      <dgm:spPr/>
      <dgm:t>
        <a:bodyPr/>
        <a:lstStyle/>
        <a:p>
          <a:endParaRPr lang="en-US" b="0" i="0">
            <a:latin typeface="Avenir Roman" charset="0"/>
            <a:ea typeface="Avenir Roman" charset="0"/>
            <a:cs typeface="Avenir Roman" charset="0"/>
          </a:endParaRPr>
        </a:p>
      </dgm:t>
    </dgm:pt>
    <dgm:pt modelId="{ADFA1330-0DAA-9140-A17B-65BC2ED3FC97}">
      <dgm:prSet phldrT="[Text]"/>
      <dgm:spPr>
        <a:solidFill>
          <a:srgbClr val="D5E3D0"/>
        </a:solidFill>
      </dgm:spPr>
      <dgm:t>
        <a:bodyPr anchor="t"/>
        <a:lstStyle/>
        <a:p>
          <a:pPr algn="ctr"/>
          <a:r>
            <a:rPr lang="en-US" b="0" i="0" dirty="0" smtClean="0">
              <a:latin typeface="Avenir Roman" charset="0"/>
              <a:ea typeface="Avenir Roman" charset="0"/>
              <a:cs typeface="Avenir Roman" charset="0"/>
            </a:rPr>
            <a:t>Identify     high-value customers</a:t>
          </a:r>
          <a:endParaRPr lang="en-US" b="0" i="0" dirty="0">
            <a:latin typeface="Avenir Roman" charset="0"/>
            <a:ea typeface="Avenir Roman" charset="0"/>
            <a:cs typeface="Avenir Roman" charset="0"/>
          </a:endParaRPr>
        </a:p>
      </dgm:t>
    </dgm:pt>
    <dgm:pt modelId="{80FCF188-51F1-1A49-92A4-9FB0347AF993}" type="parTrans" cxnId="{5752F0AE-1752-164C-8B5C-681BBE695405}">
      <dgm:prSet/>
      <dgm:spPr/>
      <dgm:t>
        <a:bodyPr/>
        <a:lstStyle/>
        <a:p>
          <a:endParaRPr lang="en-US" b="0" i="0">
            <a:latin typeface="Avenir Roman" charset="0"/>
            <a:ea typeface="Avenir Roman" charset="0"/>
            <a:cs typeface="Avenir Roman" charset="0"/>
          </a:endParaRPr>
        </a:p>
      </dgm:t>
    </dgm:pt>
    <dgm:pt modelId="{C35BCD62-2FBD-384C-8DC5-19A03D85C739}" type="sibTrans" cxnId="{5752F0AE-1752-164C-8B5C-681BBE695405}">
      <dgm:prSet/>
      <dgm:spPr/>
      <dgm:t>
        <a:bodyPr/>
        <a:lstStyle/>
        <a:p>
          <a:endParaRPr lang="en-US" b="0" i="0">
            <a:latin typeface="Avenir Roman" charset="0"/>
            <a:ea typeface="Avenir Roman" charset="0"/>
            <a:cs typeface="Avenir Roman" charset="0"/>
          </a:endParaRPr>
        </a:p>
      </dgm:t>
    </dgm:pt>
    <dgm:pt modelId="{9A1DD2ED-658F-ED46-90D4-CE49E333CC75}">
      <dgm:prSet phldrT="[Text]"/>
      <dgm:spPr>
        <a:solidFill>
          <a:srgbClr val="D5E3D0"/>
        </a:solidFill>
      </dgm:spPr>
      <dgm:t>
        <a:bodyPr anchor="t"/>
        <a:lstStyle/>
        <a:p>
          <a:pPr algn="ctr"/>
          <a:r>
            <a:rPr lang="en-US" b="0" i="0" dirty="0" smtClean="0">
              <a:latin typeface="Avenir Roman" charset="0"/>
              <a:ea typeface="Avenir Roman" charset="0"/>
              <a:cs typeface="Avenir Roman" charset="0"/>
            </a:rPr>
            <a:t>Set up treatment and control groups</a:t>
          </a:r>
          <a:endParaRPr lang="en-US" b="0" i="0" dirty="0">
            <a:latin typeface="Avenir Roman" charset="0"/>
            <a:ea typeface="Avenir Roman" charset="0"/>
            <a:cs typeface="Avenir Roman" charset="0"/>
          </a:endParaRPr>
        </a:p>
      </dgm:t>
    </dgm:pt>
    <dgm:pt modelId="{E6D81E77-6FA3-A944-8862-5CBBF24F41BA}" type="parTrans" cxnId="{51A57290-D3A9-C841-B3F5-BC56CE09594E}">
      <dgm:prSet/>
      <dgm:spPr/>
      <dgm:t>
        <a:bodyPr/>
        <a:lstStyle/>
        <a:p>
          <a:endParaRPr lang="en-US" b="0" i="0">
            <a:latin typeface="Avenir Roman" charset="0"/>
            <a:ea typeface="Avenir Roman" charset="0"/>
            <a:cs typeface="Avenir Roman" charset="0"/>
          </a:endParaRPr>
        </a:p>
      </dgm:t>
    </dgm:pt>
    <dgm:pt modelId="{2AD45AC2-5D2C-9C4D-A72E-4582954EA8D0}" type="sibTrans" cxnId="{51A57290-D3A9-C841-B3F5-BC56CE09594E}">
      <dgm:prSet/>
      <dgm:spPr/>
      <dgm:t>
        <a:bodyPr/>
        <a:lstStyle/>
        <a:p>
          <a:endParaRPr lang="en-US" b="0" i="0">
            <a:latin typeface="Avenir Roman" charset="0"/>
            <a:ea typeface="Avenir Roman" charset="0"/>
            <a:cs typeface="Avenir Roman" charset="0"/>
          </a:endParaRPr>
        </a:p>
      </dgm:t>
    </dgm:pt>
    <dgm:pt modelId="{D0F84FAE-1E7A-C64C-9F02-854A8C70C906}">
      <dgm:prSet phldrT="[Text]" custT="1"/>
      <dgm:spPr>
        <a:ln>
          <a:solidFill>
            <a:srgbClr val="397B5D"/>
          </a:solidFill>
        </a:ln>
      </dgm:spPr>
      <dgm:t>
        <a:bodyPr/>
        <a:lstStyle/>
        <a:p>
          <a:r>
            <a:rPr lang="en-US" sz="1400" b="0" i="0" dirty="0" smtClean="0">
              <a:latin typeface="Avenir Roman" charset="0"/>
              <a:ea typeface="Avenir Roman" charset="0"/>
              <a:cs typeface="Avenir Roman" charset="0"/>
            </a:rPr>
            <a:t>Control</a:t>
          </a:r>
          <a:endParaRPr lang="en-US" sz="1400" b="0" i="0" dirty="0">
            <a:latin typeface="Avenir Roman" charset="0"/>
            <a:ea typeface="Avenir Roman" charset="0"/>
            <a:cs typeface="Avenir Roman" charset="0"/>
          </a:endParaRPr>
        </a:p>
      </dgm:t>
    </dgm:pt>
    <dgm:pt modelId="{0EC85AF7-A6C7-B541-8FBD-881FB1D5C0DC}" type="parTrans" cxnId="{2B889FEC-BF17-A64F-BE3A-79CD0DC93982}">
      <dgm:prSet/>
      <dgm:spPr>
        <a:ln w="28575">
          <a:solidFill>
            <a:schemeClr val="tx1"/>
          </a:solidFill>
        </a:ln>
      </dgm:spPr>
      <dgm:t>
        <a:bodyPr/>
        <a:lstStyle/>
        <a:p>
          <a:endParaRPr lang="en-US" b="0" i="0">
            <a:latin typeface="Avenir Roman" charset="0"/>
            <a:ea typeface="Avenir Roman" charset="0"/>
            <a:cs typeface="Avenir Roman" charset="0"/>
          </a:endParaRPr>
        </a:p>
      </dgm:t>
    </dgm:pt>
    <dgm:pt modelId="{6F5D1D41-BCB2-6649-A68C-0934C0B3510D}" type="sibTrans" cxnId="{2B889FEC-BF17-A64F-BE3A-79CD0DC93982}">
      <dgm:prSet/>
      <dgm:spPr/>
      <dgm:t>
        <a:bodyPr/>
        <a:lstStyle/>
        <a:p>
          <a:endParaRPr lang="en-US" b="0" i="0">
            <a:latin typeface="Avenir Roman" charset="0"/>
            <a:ea typeface="Avenir Roman" charset="0"/>
            <a:cs typeface="Avenir Roman" charset="0"/>
          </a:endParaRPr>
        </a:p>
      </dgm:t>
    </dgm:pt>
    <dgm:pt modelId="{072A6240-12D8-B04D-BCE5-05D112ABBC56}">
      <dgm:prSet phldrT="[Text]"/>
      <dgm:spPr>
        <a:solidFill>
          <a:srgbClr val="D5E3D0"/>
        </a:solidFill>
      </dgm:spPr>
      <dgm:t>
        <a:bodyPr anchor="t"/>
        <a:lstStyle/>
        <a:p>
          <a:pPr algn="ctr"/>
          <a:r>
            <a:rPr lang="en-US" b="0" i="0" dirty="0" smtClean="0">
              <a:latin typeface="Avenir Roman" charset="0"/>
              <a:ea typeface="Avenir Roman" charset="0"/>
              <a:cs typeface="Avenir Roman" charset="0"/>
            </a:rPr>
            <a:t>Run experiment for 3-6 months</a:t>
          </a:r>
          <a:endParaRPr lang="en-US" b="0" i="0" dirty="0">
            <a:latin typeface="Avenir Roman" charset="0"/>
            <a:ea typeface="Avenir Roman" charset="0"/>
            <a:cs typeface="Avenir Roman" charset="0"/>
          </a:endParaRPr>
        </a:p>
      </dgm:t>
    </dgm:pt>
    <dgm:pt modelId="{1E27C96D-CBFC-1848-BFA2-BE1BB353F911}" type="parTrans" cxnId="{A7FAF622-BDA1-294D-BC83-4D5B2FBABF7E}">
      <dgm:prSet/>
      <dgm:spPr/>
      <dgm:t>
        <a:bodyPr/>
        <a:lstStyle/>
        <a:p>
          <a:endParaRPr lang="en-US" b="0" i="0">
            <a:latin typeface="Avenir Roman" charset="0"/>
            <a:ea typeface="Avenir Roman" charset="0"/>
            <a:cs typeface="Avenir Roman" charset="0"/>
          </a:endParaRPr>
        </a:p>
      </dgm:t>
    </dgm:pt>
    <dgm:pt modelId="{93C55EC6-383F-7745-AAA7-39E59949C0EB}" type="sibTrans" cxnId="{A7FAF622-BDA1-294D-BC83-4D5B2FBABF7E}">
      <dgm:prSet/>
      <dgm:spPr/>
      <dgm:t>
        <a:bodyPr/>
        <a:lstStyle/>
        <a:p>
          <a:endParaRPr lang="en-US" b="0" i="0">
            <a:latin typeface="Avenir Roman" charset="0"/>
            <a:ea typeface="Avenir Roman" charset="0"/>
            <a:cs typeface="Avenir Roman" charset="0"/>
          </a:endParaRPr>
        </a:p>
      </dgm:t>
    </dgm:pt>
    <dgm:pt modelId="{58C73BCB-36A3-824F-A0C2-F7E6B55D22EA}">
      <dgm:prSet phldrT="[Text]"/>
      <dgm:spPr>
        <a:solidFill>
          <a:srgbClr val="D5E3D0"/>
        </a:solidFill>
      </dgm:spPr>
      <dgm:t>
        <a:bodyPr anchor="t"/>
        <a:lstStyle/>
        <a:p>
          <a:pPr algn="ctr"/>
          <a:r>
            <a:rPr lang="en-US" b="0" i="0" dirty="0" smtClean="0">
              <a:latin typeface="Avenir Roman" charset="0"/>
              <a:ea typeface="Avenir Roman" charset="0"/>
              <a:cs typeface="Avenir Roman" charset="0"/>
            </a:rPr>
            <a:t>Evaluate results</a:t>
          </a:r>
          <a:endParaRPr lang="en-US" b="0" i="0" dirty="0">
            <a:latin typeface="Avenir Roman" charset="0"/>
            <a:ea typeface="Avenir Roman" charset="0"/>
            <a:cs typeface="Avenir Roman" charset="0"/>
          </a:endParaRPr>
        </a:p>
      </dgm:t>
    </dgm:pt>
    <dgm:pt modelId="{2C55C224-67FA-8E4F-A276-8B8E578BA328}" type="parTrans" cxnId="{2A8346F2-EF98-2B49-A1FA-27823BCB6484}">
      <dgm:prSet/>
      <dgm:spPr/>
      <dgm:t>
        <a:bodyPr/>
        <a:lstStyle/>
        <a:p>
          <a:endParaRPr lang="en-US" b="0" i="0">
            <a:latin typeface="Avenir Roman" charset="0"/>
            <a:ea typeface="Avenir Roman" charset="0"/>
            <a:cs typeface="Avenir Roman" charset="0"/>
          </a:endParaRPr>
        </a:p>
      </dgm:t>
    </dgm:pt>
    <dgm:pt modelId="{F4F84B83-3D18-9041-BA3E-1F4742186D8C}" type="sibTrans" cxnId="{2A8346F2-EF98-2B49-A1FA-27823BCB6484}">
      <dgm:prSet/>
      <dgm:spPr/>
      <dgm:t>
        <a:bodyPr/>
        <a:lstStyle/>
        <a:p>
          <a:endParaRPr lang="en-US" b="0" i="0">
            <a:latin typeface="Avenir Roman" charset="0"/>
            <a:ea typeface="Avenir Roman" charset="0"/>
            <a:cs typeface="Avenir Roman" charset="0"/>
          </a:endParaRPr>
        </a:p>
      </dgm:t>
    </dgm:pt>
    <dgm:pt modelId="{AEF739D9-BE47-0A45-8EC4-619D3674CC9F}">
      <dgm:prSet phldrT="[Text]"/>
      <dgm:spPr>
        <a:solidFill>
          <a:srgbClr val="D5E3D0"/>
        </a:solidFill>
      </dgm:spPr>
      <dgm:t>
        <a:bodyPr anchor="t"/>
        <a:lstStyle/>
        <a:p>
          <a:pPr algn="ctr"/>
          <a:r>
            <a:rPr lang="en-US" b="0" i="0" dirty="0" smtClean="0">
              <a:latin typeface="Avenir Roman" charset="0"/>
              <a:ea typeface="Avenir Roman" charset="0"/>
              <a:cs typeface="Avenir Roman" charset="0"/>
            </a:rPr>
            <a:t>Define metric to track and forecast metric performance </a:t>
          </a:r>
          <a:endParaRPr lang="en-US" b="0" i="0" dirty="0">
            <a:latin typeface="Avenir Roman" charset="0"/>
            <a:ea typeface="Avenir Roman" charset="0"/>
            <a:cs typeface="Avenir Roman" charset="0"/>
          </a:endParaRPr>
        </a:p>
      </dgm:t>
    </dgm:pt>
    <dgm:pt modelId="{6513F25B-7DBB-F247-9A6C-1B88CA4DD010}" type="sibTrans" cxnId="{6F006B22-37CC-304E-B9F8-54ACCC5FFC65}">
      <dgm:prSet/>
      <dgm:spPr/>
      <dgm:t>
        <a:bodyPr/>
        <a:lstStyle/>
        <a:p>
          <a:endParaRPr lang="en-US" b="0" i="0">
            <a:latin typeface="Avenir Roman" charset="0"/>
            <a:ea typeface="Avenir Roman" charset="0"/>
            <a:cs typeface="Avenir Roman" charset="0"/>
          </a:endParaRPr>
        </a:p>
      </dgm:t>
    </dgm:pt>
    <dgm:pt modelId="{F2F1764C-08AD-6049-B9EA-1C93630ED9C3}" type="parTrans" cxnId="{6F006B22-37CC-304E-B9F8-54ACCC5FFC65}">
      <dgm:prSet/>
      <dgm:spPr/>
      <dgm:t>
        <a:bodyPr/>
        <a:lstStyle/>
        <a:p>
          <a:endParaRPr lang="en-US" b="0" i="0">
            <a:latin typeface="Avenir Roman" charset="0"/>
            <a:ea typeface="Avenir Roman" charset="0"/>
            <a:cs typeface="Avenir Roman" charset="0"/>
          </a:endParaRPr>
        </a:p>
      </dgm:t>
    </dgm:pt>
    <dgm:pt modelId="{20D0E733-8F74-104A-88B7-2027DA55F7F6}" type="pres">
      <dgm:prSet presAssocID="{144567ED-4558-CE45-BF5E-4807E4F18F2F}" presName="mainComposite" presStyleCnt="0">
        <dgm:presLayoutVars>
          <dgm:chPref val="1"/>
          <dgm:dir/>
          <dgm:animOne val="branch"/>
          <dgm:animLvl val="lvl"/>
          <dgm:resizeHandles val="exact"/>
        </dgm:presLayoutVars>
      </dgm:prSet>
      <dgm:spPr/>
      <dgm:t>
        <a:bodyPr/>
        <a:lstStyle/>
        <a:p>
          <a:endParaRPr lang="en-US"/>
        </a:p>
      </dgm:t>
    </dgm:pt>
    <dgm:pt modelId="{5F61B80E-2275-344C-8423-9820C32EFAED}" type="pres">
      <dgm:prSet presAssocID="{144567ED-4558-CE45-BF5E-4807E4F18F2F}" presName="hierFlow" presStyleCnt="0"/>
      <dgm:spPr/>
    </dgm:pt>
    <dgm:pt modelId="{3FDED05E-B716-4C46-97C9-EA62B1D882B7}" type="pres">
      <dgm:prSet presAssocID="{144567ED-4558-CE45-BF5E-4807E4F18F2F}" presName="firstBuf" presStyleCnt="0"/>
      <dgm:spPr/>
    </dgm:pt>
    <dgm:pt modelId="{8848E1BA-75AC-6746-81A0-A26B72DA5912}" type="pres">
      <dgm:prSet presAssocID="{144567ED-4558-CE45-BF5E-4807E4F18F2F}" presName="hierChild1" presStyleCnt="0">
        <dgm:presLayoutVars>
          <dgm:chPref val="1"/>
          <dgm:animOne val="branch"/>
          <dgm:animLvl val="lvl"/>
        </dgm:presLayoutVars>
      </dgm:prSet>
      <dgm:spPr/>
    </dgm:pt>
    <dgm:pt modelId="{AB23AA02-2C8A-6943-9360-6BAB6B345D7E}" type="pres">
      <dgm:prSet presAssocID="{E95B3D8E-BB2F-7E40-B3EC-A59ADD616FFB}" presName="Name17" presStyleCnt="0"/>
      <dgm:spPr/>
    </dgm:pt>
    <dgm:pt modelId="{08D92360-3E4D-F449-AF49-D7437DCD6336}" type="pres">
      <dgm:prSet presAssocID="{E95B3D8E-BB2F-7E40-B3EC-A59ADD616FFB}" presName="level1Shape" presStyleLbl="node0" presStyleIdx="0" presStyleCnt="1">
        <dgm:presLayoutVars>
          <dgm:chPref val="3"/>
        </dgm:presLayoutVars>
      </dgm:prSet>
      <dgm:spPr/>
      <dgm:t>
        <a:bodyPr/>
        <a:lstStyle/>
        <a:p>
          <a:endParaRPr lang="en-US"/>
        </a:p>
      </dgm:t>
    </dgm:pt>
    <dgm:pt modelId="{C226D514-597E-B147-B1FD-8011A24E2D4A}" type="pres">
      <dgm:prSet presAssocID="{E95B3D8E-BB2F-7E40-B3EC-A59ADD616FFB}" presName="hierChild2" presStyleCnt="0"/>
      <dgm:spPr/>
    </dgm:pt>
    <dgm:pt modelId="{5B27BCD0-C71C-0340-AD6A-62FC880E4836}" type="pres">
      <dgm:prSet presAssocID="{4A5F570F-1C01-344B-B6A8-6735038C92AF}" presName="Name25" presStyleLbl="parChTrans1D2" presStyleIdx="0" presStyleCnt="2"/>
      <dgm:spPr/>
      <dgm:t>
        <a:bodyPr/>
        <a:lstStyle/>
        <a:p>
          <a:endParaRPr lang="en-US"/>
        </a:p>
      </dgm:t>
    </dgm:pt>
    <dgm:pt modelId="{241A924B-F569-7744-9B1A-AA9B24DF8819}" type="pres">
      <dgm:prSet presAssocID="{4A5F570F-1C01-344B-B6A8-6735038C92AF}" presName="connTx" presStyleLbl="parChTrans1D2" presStyleIdx="0" presStyleCnt="2"/>
      <dgm:spPr/>
      <dgm:t>
        <a:bodyPr/>
        <a:lstStyle/>
        <a:p>
          <a:endParaRPr lang="en-US"/>
        </a:p>
      </dgm:t>
    </dgm:pt>
    <dgm:pt modelId="{ABB535FB-19C6-D94D-8A13-844ADCB48B3A}" type="pres">
      <dgm:prSet presAssocID="{EF4B80A4-66D2-FD4A-9C64-41C481DB7B0D}" presName="Name30" presStyleCnt="0"/>
      <dgm:spPr/>
    </dgm:pt>
    <dgm:pt modelId="{70D9DAC7-9816-E44D-95E8-E3D9A14E0610}" type="pres">
      <dgm:prSet presAssocID="{EF4B80A4-66D2-FD4A-9C64-41C481DB7B0D}" presName="level2Shape" presStyleLbl="node2" presStyleIdx="0" presStyleCnt="2"/>
      <dgm:spPr/>
      <dgm:t>
        <a:bodyPr/>
        <a:lstStyle/>
        <a:p>
          <a:endParaRPr lang="en-US"/>
        </a:p>
      </dgm:t>
    </dgm:pt>
    <dgm:pt modelId="{E7EF1FE0-7045-C641-AA34-EDBE2C44216E}" type="pres">
      <dgm:prSet presAssocID="{EF4B80A4-66D2-FD4A-9C64-41C481DB7B0D}" presName="hierChild3" presStyleCnt="0"/>
      <dgm:spPr/>
    </dgm:pt>
    <dgm:pt modelId="{34B8A55A-A34B-0745-BCF7-07B03A84B22D}" type="pres">
      <dgm:prSet presAssocID="{0961DF77-C7DF-654D-A3BA-5FEB1FB8E8F8}" presName="Name25" presStyleLbl="parChTrans1D3" presStyleIdx="0" presStyleCnt="4"/>
      <dgm:spPr/>
      <dgm:t>
        <a:bodyPr/>
        <a:lstStyle/>
        <a:p>
          <a:endParaRPr lang="en-US"/>
        </a:p>
      </dgm:t>
    </dgm:pt>
    <dgm:pt modelId="{A7767A43-2944-5B4C-85E4-1777A56DF3AC}" type="pres">
      <dgm:prSet presAssocID="{0961DF77-C7DF-654D-A3BA-5FEB1FB8E8F8}" presName="connTx" presStyleLbl="parChTrans1D3" presStyleIdx="0" presStyleCnt="4"/>
      <dgm:spPr/>
      <dgm:t>
        <a:bodyPr/>
        <a:lstStyle/>
        <a:p>
          <a:endParaRPr lang="en-US"/>
        </a:p>
      </dgm:t>
    </dgm:pt>
    <dgm:pt modelId="{F760ADED-5210-CE49-9C8B-D29D030F93E1}" type="pres">
      <dgm:prSet presAssocID="{228FBB99-319B-8D43-9944-E4728A9B93EC}" presName="Name30" presStyleCnt="0"/>
      <dgm:spPr/>
    </dgm:pt>
    <dgm:pt modelId="{0D041261-7788-EC41-ABBC-93F8FC64887D}" type="pres">
      <dgm:prSet presAssocID="{228FBB99-319B-8D43-9944-E4728A9B93EC}" presName="level2Shape" presStyleLbl="node3" presStyleIdx="0" presStyleCnt="4"/>
      <dgm:spPr/>
      <dgm:t>
        <a:bodyPr/>
        <a:lstStyle/>
        <a:p>
          <a:endParaRPr lang="en-US"/>
        </a:p>
      </dgm:t>
    </dgm:pt>
    <dgm:pt modelId="{3B150AEC-2214-3747-9510-8D1EE0553EFC}" type="pres">
      <dgm:prSet presAssocID="{228FBB99-319B-8D43-9944-E4728A9B93EC}" presName="hierChild3" presStyleCnt="0"/>
      <dgm:spPr/>
    </dgm:pt>
    <dgm:pt modelId="{81F512FF-9B44-2E4D-AE27-4F0415E0C1D3}" type="pres">
      <dgm:prSet presAssocID="{FE7844BA-13D7-FC4E-B666-0B248E876845}" presName="Name25" presStyleLbl="parChTrans1D3" presStyleIdx="1" presStyleCnt="4"/>
      <dgm:spPr/>
      <dgm:t>
        <a:bodyPr/>
        <a:lstStyle/>
        <a:p>
          <a:endParaRPr lang="en-US"/>
        </a:p>
      </dgm:t>
    </dgm:pt>
    <dgm:pt modelId="{BCD2960D-ABBC-9C46-B941-620E6F927B34}" type="pres">
      <dgm:prSet presAssocID="{FE7844BA-13D7-FC4E-B666-0B248E876845}" presName="connTx" presStyleLbl="parChTrans1D3" presStyleIdx="1" presStyleCnt="4"/>
      <dgm:spPr/>
      <dgm:t>
        <a:bodyPr/>
        <a:lstStyle/>
        <a:p>
          <a:endParaRPr lang="en-US"/>
        </a:p>
      </dgm:t>
    </dgm:pt>
    <dgm:pt modelId="{A9D05DAD-3D72-704E-9BD1-96C8534B43B7}" type="pres">
      <dgm:prSet presAssocID="{DDF8F2D4-93B8-0A43-8604-8C3890BA937F}" presName="Name30" presStyleCnt="0"/>
      <dgm:spPr/>
    </dgm:pt>
    <dgm:pt modelId="{E783D20E-3115-B04B-BF98-585377471D81}" type="pres">
      <dgm:prSet presAssocID="{DDF8F2D4-93B8-0A43-8604-8C3890BA937F}" presName="level2Shape" presStyleLbl="node3" presStyleIdx="1" presStyleCnt="4"/>
      <dgm:spPr/>
      <dgm:t>
        <a:bodyPr/>
        <a:lstStyle/>
        <a:p>
          <a:endParaRPr lang="en-US"/>
        </a:p>
      </dgm:t>
    </dgm:pt>
    <dgm:pt modelId="{D0814CB9-D6A0-3A44-B9AC-D91114106063}" type="pres">
      <dgm:prSet presAssocID="{DDF8F2D4-93B8-0A43-8604-8C3890BA937F}" presName="hierChild3" presStyleCnt="0"/>
      <dgm:spPr/>
    </dgm:pt>
    <dgm:pt modelId="{68F5BE86-36DC-C14F-9B5B-C9089130D7DB}" type="pres">
      <dgm:prSet presAssocID="{7BACE6E9-9F01-3E40-BE91-5A050683B99F}" presName="Name25" presStyleLbl="parChTrans1D2" presStyleIdx="1" presStyleCnt="2"/>
      <dgm:spPr/>
      <dgm:t>
        <a:bodyPr/>
        <a:lstStyle/>
        <a:p>
          <a:endParaRPr lang="en-US"/>
        </a:p>
      </dgm:t>
    </dgm:pt>
    <dgm:pt modelId="{E60D2EB5-39D6-E543-AFBB-B401F5C78AFE}" type="pres">
      <dgm:prSet presAssocID="{7BACE6E9-9F01-3E40-BE91-5A050683B99F}" presName="connTx" presStyleLbl="parChTrans1D2" presStyleIdx="1" presStyleCnt="2"/>
      <dgm:spPr/>
      <dgm:t>
        <a:bodyPr/>
        <a:lstStyle/>
        <a:p>
          <a:endParaRPr lang="en-US"/>
        </a:p>
      </dgm:t>
    </dgm:pt>
    <dgm:pt modelId="{B82D733A-8AA2-974B-B18B-96D06F791429}" type="pres">
      <dgm:prSet presAssocID="{7F9EE560-703F-264A-8B8F-72DD55CC3100}" presName="Name30" presStyleCnt="0"/>
      <dgm:spPr/>
    </dgm:pt>
    <dgm:pt modelId="{AA3C2870-C48D-A84F-B13C-73BEC3FCADEA}" type="pres">
      <dgm:prSet presAssocID="{7F9EE560-703F-264A-8B8F-72DD55CC3100}" presName="level2Shape" presStyleLbl="node2" presStyleIdx="1" presStyleCnt="2"/>
      <dgm:spPr/>
      <dgm:t>
        <a:bodyPr/>
        <a:lstStyle/>
        <a:p>
          <a:endParaRPr lang="en-US"/>
        </a:p>
      </dgm:t>
    </dgm:pt>
    <dgm:pt modelId="{D9D5E552-F4C8-8446-B4D9-0DEBFFB1E2F2}" type="pres">
      <dgm:prSet presAssocID="{7F9EE560-703F-264A-8B8F-72DD55CC3100}" presName="hierChild3" presStyleCnt="0"/>
      <dgm:spPr/>
    </dgm:pt>
    <dgm:pt modelId="{2708605D-6406-7841-BADD-E48DECB0A54C}" type="pres">
      <dgm:prSet presAssocID="{CF4FB71B-263E-624F-AFE6-B64913C45180}" presName="Name25" presStyleLbl="parChTrans1D3" presStyleIdx="2" presStyleCnt="4"/>
      <dgm:spPr/>
      <dgm:t>
        <a:bodyPr/>
        <a:lstStyle/>
        <a:p>
          <a:endParaRPr lang="en-US"/>
        </a:p>
      </dgm:t>
    </dgm:pt>
    <dgm:pt modelId="{A1B52F9F-0507-474D-A99C-ED5BE1C26ED9}" type="pres">
      <dgm:prSet presAssocID="{CF4FB71B-263E-624F-AFE6-B64913C45180}" presName="connTx" presStyleLbl="parChTrans1D3" presStyleIdx="2" presStyleCnt="4"/>
      <dgm:spPr/>
      <dgm:t>
        <a:bodyPr/>
        <a:lstStyle/>
        <a:p>
          <a:endParaRPr lang="en-US"/>
        </a:p>
      </dgm:t>
    </dgm:pt>
    <dgm:pt modelId="{B44AB874-31D2-8E42-9E3E-2BB0EDA6A730}" type="pres">
      <dgm:prSet presAssocID="{31960862-24D9-E14F-AFFE-137CDAC81213}" presName="Name30" presStyleCnt="0"/>
      <dgm:spPr/>
    </dgm:pt>
    <dgm:pt modelId="{7AA9A262-8D77-5042-8019-27EC581837F2}" type="pres">
      <dgm:prSet presAssocID="{31960862-24D9-E14F-AFFE-137CDAC81213}" presName="level2Shape" presStyleLbl="node3" presStyleIdx="2" presStyleCnt="4"/>
      <dgm:spPr/>
      <dgm:t>
        <a:bodyPr/>
        <a:lstStyle/>
        <a:p>
          <a:endParaRPr lang="en-US"/>
        </a:p>
      </dgm:t>
    </dgm:pt>
    <dgm:pt modelId="{63C3D206-DBBD-5543-AE03-4059F2F47908}" type="pres">
      <dgm:prSet presAssocID="{31960862-24D9-E14F-AFFE-137CDAC81213}" presName="hierChild3" presStyleCnt="0"/>
      <dgm:spPr/>
    </dgm:pt>
    <dgm:pt modelId="{55C85C8E-EF7A-424D-9BDC-F340018861D8}" type="pres">
      <dgm:prSet presAssocID="{0EC85AF7-A6C7-B541-8FBD-881FB1D5C0DC}" presName="Name25" presStyleLbl="parChTrans1D3" presStyleIdx="3" presStyleCnt="4"/>
      <dgm:spPr/>
      <dgm:t>
        <a:bodyPr/>
        <a:lstStyle/>
        <a:p>
          <a:endParaRPr lang="en-US"/>
        </a:p>
      </dgm:t>
    </dgm:pt>
    <dgm:pt modelId="{275459F1-4125-2E4A-9619-004DFF26DD35}" type="pres">
      <dgm:prSet presAssocID="{0EC85AF7-A6C7-B541-8FBD-881FB1D5C0DC}" presName="connTx" presStyleLbl="parChTrans1D3" presStyleIdx="3" presStyleCnt="4"/>
      <dgm:spPr/>
      <dgm:t>
        <a:bodyPr/>
        <a:lstStyle/>
        <a:p>
          <a:endParaRPr lang="en-US"/>
        </a:p>
      </dgm:t>
    </dgm:pt>
    <dgm:pt modelId="{1D1E9083-C4EE-C84E-922C-4D9587C5C0A7}" type="pres">
      <dgm:prSet presAssocID="{D0F84FAE-1E7A-C64C-9F02-854A8C70C906}" presName="Name30" presStyleCnt="0"/>
      <dgm:spPr/>
    </dgm:pt>
    <dgm:pt modelId="{18287999-0131-624B-B482-2416448A25F2}" type="pres">
      <dgm:prSet presAssocID="{D0F84FAE-1E7A-C64C-9F02-854A8C70C906}" presName="level2Shape" presStyleLbl="node3" presStyleIdx="3" presStyleCnt="4"/>
      <dgm:spPr/>
      <dgm:t>
        <a:bodyPr/>
        <a:lstStyle/>
        <a:p>
          <a:endParaRPr lang="en-US"/>
        </a:p>
      </dgm:t>
    </dgm:pt>
    <dgm:pt modelId="{E06380BA-AB05-5E4B-8159-6F51739C84C9}" type="pres">
      <dgm:prSet presAssocID="{D0F84FAE-1E7A-C64C-9F02-854A8C70C906}" presName="hierChild3" presStyleCnt="0"/>
      <dgm:spPr/>
    </dgm:pt>
    <dgm:pt modelId="{5B198D85-0D33-EA46-972E-2CEAD31A3CC3}" type="pres">
      <dgm:prSet presAssocID="{144567ED-4558-CE45-BF5E-4807E4F18F2F}" presName="bgShapesFlow" presStyleCnt="0"/>
      <dgm:spPr/>
    </dgm:pt>
    <dgm:pt modelId="{A53AE2B3-08CC-D04F-91C1-84FFE3A9FD25}" type="pres">
      <dgm:prSet presAssocID="{AEF739D9-BE47-0A45-8EC4-619D3674CC9F}" presName="rectComp" presStyleCnt="0"/>
      <dgm:spPr/>
    </dgm:pt>
    <dgm:pt modelId="{4E0EE891-094A-244A-86AC-236CF176A47B}" type="pres">
      <dgm:prSet presAssocID="{AEF739D9-BE47-0A45-8EC4-619D3674CC9F}" presName="bgRect" presStyleLbl="bgShp" presStyleIdx="0" presStyleCnt="5"/>
      <dgm:spPr/>
      <dgm:t>
        <a:bodyPr/>
        <a:lstStyle/>
        <a:p>
          <a:endParaRPr lang="en-US"/>
        </a:p>
      </dgm:t>
    </dgm:pt>
    <dgm:pt modelId="{6550C28F-F277-F347-9CF5-5C9B46930B4C}" type="pres">
      <dgm:prSet presAssocID="{AEF739D9-BE47-0A45-8EC4-619D3674CC9F}" presName="bgRectTx" presStyleLbl="bgShp" presStyleIdx="0" presStyleCnt="5">
        <dgm:presLayoutVars>
          <dgm:bulletEnabled val="1"/>
        </dgm:presLayoutVars>
      </dgm:prSet>
      <dgm:spPr/>
      <dgm:t>
        <a:bodyPr/>
        <a:lstStyle/>
        <a:p>
          <a:endParaRPr lang="en-US"/>
        </a:p>
      </dgm:t>
    </dgm:pt>
    <dgm:pt modelId="{4FB1F9A8-BF50-3C40-947B-C7E55641C7CD}" type="pres">
      <dgm:prSet presAssocID="{AEF739D9-BE47-0A45-8EC4-619D3674CC9F}" presName="spComp" presStyleCnt="0"/>
      <dgm:spPr/>
    </dgm:pt>
    <dgm:pt modelId="{02513053-627F-0B46-9DCB-0BE90F309DC3}" type="pres">
      <dgm:prSet presAssocID="{AEF739D9-BE47-0A45-8EC4-619D3674CC9F}" presName="hSp" presStyleCnt="0"/>
      <dgm:spPr/>
    </dgm:pt>
    <dgm:pt modelId="{E7EBF23B-4B61-3E44-AC5B-78596A444872}" type="pres">
      <dgm:prSet presAssocID="{ADFA1330-0DAA-9140-A17B-65BC2ED3FC97}" presName="rectComp" presStyleCnt="0"/>
      <dgm:spPr/>
    </dgm:pt>
    <dgm:pt modelId="{C52CABCE-AB42-9844-AAD4-BBA4DA9AD037}" type="pres">
      <dgm:prSet presAssocID="{ADFA1330-0DAA-9140-A17B-65BC2ED3FC97}" presName="bgRect" presStyleLbl="bgShp" presStyleIdx="1" presStyleCnt="5"/>
      <dgm:spPr/>
      <dgm:t>
        <a:bodyPr/>
        <a:lstStyle/>
        <a:p>
          <a:endParaRPr lang="en-US"/>
        </a:p>
      </dgm:t>
    </dgm:pt>
    <dgm:pt modelId="{646619DB-6761-9144-A3C0-CFC4C82BCC3C}" type="pres">
      <dgm:prSet presAssocID="{ADFA1330-0DAA-9140-A17B-65BC2ED3FC97}" presName="bgRectTx" presStyleLbl="bgShp" presStyleIdx="1" presStyleCnt="5">
        <dgm:presLayoutVars>
          <dgm:bulletEnabled val="1"/>
        </dgm:presLayoutVars>
      </dgm:prSet>
      <dgm:spPr/>
      <dgm:t>
        <a:bodyPr/>
        <a:lstStyle/>
        <a:p>
          <a:endParaRPr lang="en-US"/>
        </a:p>
      </dgm:t>
    </dgm:pt>
    <dgm:pt modelId="{20253F03-BCDA-1443-98A5-E2B6270D401E}" type="pres">
      <dgm:prSet presAssocID="{ADFA1330-0DAA-9140-A17B-65BC2ED3FC97}" presName="spComp" presStyleCnt="0"/>
      <dgm:spPr/>
    </dgm:pt>
    <dgm:pt modelId="{9E918FEB-6988-0F49-B651-5949F4854E98}" type="pres">
      <dgm:prSet presAssocID="{ADFA1330-0DAA-9140-A17B-65BC2ED3FC97}" presName="hSp" presStyleCnt="0"/>
      <dgm:spPr/>
    </dgm:pt>
    <dgm:pt modelId="{77979F4A-4BE5-9344-898B-F084F00E0429}" type="pres">
      <dgm:prSet presAssocID="{9A1DD2ED-658F-ED46-90D4-CE49E333CC75}" presName="rectComp" presStyleCnt="0"/>
      <dgm:spPr/>
    </dgm:pt>
    <dgm:pt modelId="{E582E118-1064-4A48-AB7E-BE903C93BB4A}" type="pres">
      <dgm:prSet presAssocID="{9A1DD2ED-658F-ED46-90D4-CE49E333CC75}" presName="bgRect" presStyleLbl="bgShp" presStyleIdx="2" presStyleCnt="5"/>
      <dgm:spPr/>
      <dgm:t>
        <a:bodyPr/>
        <a:lstStyle/>
        <a:p>
          <a:endParaRPr lang="en-US"/>
        </a:p>
      </dgm:t>
    </dgm:pt>
    <dgm:pt modelId="{1EF6D4FE-2E67-F542-8330-33B879117C19}" type="pres">
      <dgm:prSet presAssocID="{9A1DD2ED-658F-ED46-90D4-CE49E333CC75}" presName="bgRectTx" presStyleLbl="bgShp" presStyleIdx="2" presStyleCnt="5">
        <dgm:presLayoutVars>
          <dgm:bulletEnabled val="1"/>
        </dgm:presLayoutVars>
      </dgm:prSet>
      <dgm:spPr/>
      <dgm:t>
        <a:bodyPr/>
        <a:lstStyle/>
        <a:p>
          <a:endParaRPr lang="en-US"/>
        </a:p>
      </dgm:t>
    </dgm:pt>
    <dgm:pt modelId="{250BDE67-6789-BC44-B8B4-341F56B4D6A1}" type="pres">
      <dgm:prSet presAssocID="{9A1DD2ED-658F-ED46-90D4-CE49E333CC75}" presName="spComp" presStyleCnt="0"/>
      <dgm:spPr/>
    </dgm:pt>
    <dgm:pt modelId="{F0689B99-66AD-5341-8CDB-55D8A4EB0CDF}" type="pres">
      <dgm:prSet presAssocID="{9A1DD2ED-658F-ED46-90D4-CE49E333CC75}" presName="hSp" presStyleCnt="0"/>
      <dgm:spPr/>
    </dgm:pt>
    <dgm:pt modelId="{2D2C55EC-D5D0-F145-BAF3-2B4D1AEEBD1B}" type="pres">
      <dgm:prSet presAssocID="{072A6240-12D8-B04D-BCE5-05D112ABBC56}" presName="rectComp" presStyleCnt="0"/>
      <dgm:spPr/>
    </dgm:pt>
    <dgm:pt modelId="{7D6A478D-57C3-5E49-B067-29488C71D1B6}" type="pres">
      <dgm:prSet presAssocID="{072A6240-12D8-B04D-BCE5-05D112ABBC56}" presName="bgRect" presStyleLbl="bgShp" presStyleIdx="3" presStyleCnt="5"/>
      <dgm:spPr/>
      <dgm:t>
        <a:bodyPr/>
        <a:lstStyle/>
        <a:p>
          <a:endParaRPr lang="en-US"/>
        </a:p>
      </dgm:t>
    </dgm:pt>
    <dgm:pt modelId="{E6FD6069-226E-F44E-8680-FBBF2C34C93E}" type="pres">
      <dgm:prSet presAssocID="{072A6240-12D8-B04D-BCE5-05D112ABBC56}" presName="bgRectTx" presStyleLbl="bgShp" presStyleIdx="3" presStyleCnt="5">
        <dgm:presLayoutVars>
          <dgm:bulletEnabled val="1"/>
        </dgm:presLayoutVars>
      </dgm:prSet>
      <dgm:spPr/>
      <dgm:t>
        <a:bodyPr/>
        <a:lstStyle/>
        <a:p>
          <a:endParaRPr lang="en-US"/>
        </a:p>
      </dgm:t>
    </dgm:pt>
    <dgm:pt modelId="{6DD00740-1047-8E41-AE3A-C88262E95E0F}" type="pres">
      <dgm:prSet presAssocID="{072A6240-12D8-B04D-BCE5-05D112ABBC56}" presName="spComp" presStyleCnt="0"/>
      <dgm:spPr/>
    </dgm:pt>
    <dgm:pt modelId="{0C4686AC-A456-0C44-B11E-2ADCD4776C04}" type="pres">
      <dgm:prSet presAssocID="{072A6240-12D8-B04D-BCE5-05D112ABBC56}" presName="hSp" presStyleCnt="0"/>
      <dgm:spPr/>
    </dgm:pt>
    <dgm:pt modelId="{67A6A72F-47BC-0147-839E-AD268A00BB4C}" type="pres">
      <dgm:prSet presAssocID="{58C73BCB-36A3-824F-A0C2-F7E6B55D22EA}" presName="rectComp" presStyleCnt="0"/>
      <dgm:spPr/>
    </dgm:pt>
    <dgm:pt modelId="{E39BBE7A-7AD8-1E43-99DE-93CCB81613FA}" type="pres">
      <dgm:prSet presAssocID="{58C73BCB-36A3-824F-A0C2-F7E6B55D22EA}" presName="bgRect" presStyleLbl="bgShp" presStyleIdx="4" presStyleCnt="5"/>
      <dgm:spPr/>
      <dgm:t>
        <a:bodyPr/>
        <a:lstStyle/>
        <a:p>
          <a:endParaRPr lang="en-US"/>
        </a:p>
      </dgm:t>
    </dgm:pt>
    <dgm:pt modelId="{D605F5D6-847E-2849-B816-BB5A0372299D}" type="pres">
      <dgm:prSet presAssocID="{58C73BCB-36A3-824F-A0C2-F7E6B55D22EA}" presName="bgRectTx" presStyleLbl="bgShp" presStyleIdx="4" presStyleCnt="5">
        <dgm:presLayoutVars>
          <dgm:bulletEnabled val="1"/>
        </dgm:presLayoutVars>
      </dgm:prSet>
      <dgm:spPr/>
      <dgm:t>
        <a:bodyPr/>
        <a:lstStyle/>
        <a:p>
          <a:endParaRPr lang="en-US"/>
        </a:p>
      </dgm:t>
    </dgm:pt>
  </dgm:ptLst>
  <dgm:cxnLst>
    <dgm:cxn modelId="{6F006B22-37CC-304E-B9F8-54ACCC5FFC65}" srcId="{144567ED-4558-CE45-BF5E-4807E4F18F2F}" destId="{AEF739D9-BE47-0A45-8EC4-619D3674CC9F}" srcOrd="1" destOrd="0" parTransId="{F2F1764C-08AD-6049-B9EA-1C93630ED9C3}" sibTransId="{6513F25B-7DBB-F247-9A6C-1B88CA4DD010}"/>
    <dgm:cxn modelId="{D75F61C3-842F-5E47-AC03-22D81B5E1EA0}" srcId="{E95B3D8E-BB2F-7E40-B3EC-A59ADD616FFB}" destId="{7F9EE560-703F-264A-8B8F-72DD55CC3100}" srcOrd="1" destOrd="0" parTransId="{7BACE6E9-9F01-3E40-BE91-5A050683B99F}" sibTransId="{EAA69D9F-1DAC-4042-A48D-FC21656D0436}"/>
    <dgm:cxn modelId="{64ABB4E4-BFD2-B34A-9F57-CFBD095D7AAB}" type="presOf" srcId="{0EC85AF7-A6C7-B541-8FBD-881FB1D5C0DC}" destId="{55C85C8E-EF7A-424D-9BDC-F340018861D8}" srcOrd="0" destOrd="0" presId="urn:microsoft.com/office/officeart/2005/8/layout/hierarchy5"/>
    <dgm:cxn modelId="{F2E6A566-1D99-5F49-A282-2D2FCFB9F9A7}" type="presOf" srcId="{4A5F570F-1C01-344B-B6A8-6735038C92AF}" destId="{241A924B-F569-7744-9B1A-AA9B24DF8819}" srcOrd="1" destOrd="0" presId="urn:microsoft.com/office/officeart/2005/8/layout/hierarchy5"/>
    <dgm:cxn modelId="{6EAF3EF9-6AA3-B541-BC44-DA6DCE1F794C}" type="presOf" srcId="{31960862-24D9-E14F-AFFE-137CDAC81213}" destId="{7AA9A262-8D77-5042-8019-27EC581837F2}" srcOrd="0" destOrd="0" presId="urn:microsoft.com/office/officeart/2005/8/layout/hierarchy5"/>
    <dgm:cxn modelId="{51A57290-D3A9-C841-B3F5-BC56CE09594E}" srcId="{144567ED-4558-CE45-BF5E-4807E4F18F2F}" destId="{9A1DD2ED-658F-ED46-90D4-CE49E333CC75}" srcOrd="3" destOrd="0" parTransId="{E6D81E77-6FA3-A944-8862-5CBBF24F41BA}" sibTransId="{2AD45AC2-5D2C-9C4D-A72E-4582954EA8D0}"/>
    <dgm:cxn modelId="{90D86278-56DD-044B-B5A4-FF293BC2A7AA}" type="presOf" srcId="{4A5F570F-1C01-344B-B6A8-6735038C92AF}" destId="{5B27BCD0-C71C-0340-AD6A-62FC880E4836}" srcOrd="0" destOrd="0" presId="urn:microsoft.com/office/officeart/2005/8/layout/hierarchy5"/>
    <dgm:cxn modelId="{5752F0AE-1752-164C-8B5C-681BBE695405}" srcId="{144567ED-4558-CE45-BF5E-4807E4F18F2F}" destId="{ADFA1330-0DAA-9140-A17B-65BC2ED3FC97}" srcOrd="2" destOrd="0" parTransId="{80FCF188-51F1-1A49-92A4-9FB0347AF993}" sibTransId="{C35BCD62-2FBD-384C-8DC5-19A03D85C739}"/>
    <dgm:cxn modelId="{B79BB27A-122D-3E45-98B8-F4C942F97C7C}" srcId="{EF4B80A4-66D2-FD4A-9C64-41C481DB7B0D}" destId="{228FBB99-319B-8D43-9944-E4728A9B93EC}" srcOrd="0" destOrd="0" parTransId="{0961DF77-C7DF-654D-A3BA-5FEB1FB8E8F8}" sibTransId="{0ABE5111-8714-4B49-9F20-B424C1EA24E2}"/>
    <dgm:cxn modelId="{D5648FB2-8560-7347-A3F3-BF94BCAE3C84}" type="presOf" srcId="{ADFA1330-0DAA-9140-A17B-65BC2ED3FC97}" destId="{646619DB-6761-9144-A3C0-CFC4C82BCC3C}" srcOrd="1" destOrd="0" presId="urn:microsoft.com/office/officeart/2005/8/layout/hierarchy5"/>
    <dgm:cxn modelId="{31A0A3EE-467E-1046-87A4-1DA6B1CA15F4}" type="presOf" srcId="{EF4B80A4-66D2-FD4A-9C64-41C481DB7B0D}" destId="{70D9DAC7-9816-E44D-95E8-E3D9A14E0610}" srcOrd="0" destOrd="0" presId="urn:microsoft.com/office/officeart/2005/8/layout/hierarchy5"/>
    <dgm:cxn modelId="{866513C4-4367-C74A-B190-A4258F723904}" type="presOf" srcId="{58C73BCB-36A3-824F-A0C2-F7E6B55D22EA}" destId="{D605F5D6-847E-2849-B816-BB5A0372299D}" srcOrd="1" destOrd="0" presId="urn:microsoft.com/office/officeart/2005/8/layout/hierarchy5"/>
    <dgm:cxn modelId="{2995113C-5950-3C49-A2F1-C40BED64405D}" type="presOf" srcId="{072A6240-12D8-B04D-BCE5-05D112ABBC56}" destId="{E6FD6069-226E-F44E-8680-FBBF2C34C93E}" srcOrd="1" destOrd="0" presId="urn:microsoft.com/office/officeart/2005/8/layout/hierarchy5"/>
    <dgm:cxn modelId="{EDCA7008-01F7-EF44-BEF4-8CF676364B98}" type="presOf" srcId="{ADFA1330-0DAA-9140-A17B-65BC2ED3FC97}" destId="{C52CABCE-AB42-9844-AAD4-BBA4DA9AD037}" srcOrd="0" destOrd="0" presId="urn:microsoft.com/office/officeart/2005/8/layout/hierarchy5"/>
    <dgm:cxn modelId="{6E25233F-6A10-8845-94E7-3E78B9B9453E}" type="presOf" srcId="{9A1DD2ED-658F-ED46-90D4-CE49E333CC75}" destId="{E582E118-1064-4A48-AB7E-BE903C93BB4A}" srcOrd="0" destOrd="0" presId="urn:microsoft.com/office/officeart/2005/8/layout/hierarchy5"/>
    <dgm:cxn modelId="{F9F2D5F6-5DB2-A44F-ADE2-46B7AF244DC2}" type="presOf" srcId="{FE7844BA-13D7-FC4E-B666-0B248E876845}" destId="{BCD2960D-ABBC-9C46-B941-620E6F927B34}" srcOrd="1" destOrd="0" presId="urn:microsoft.com/office/officeart/2005/8/layout/hierarchy5"/>
    <dgm:cxn modelId="{0AA9F575-8382-5B47-8B28-41EB53A3D0B3}" type="presOf" srcId="{144567ED-4558-CE45-BF5E-4807E4F18F2F}" destId="{20D0E733-8F74-104A-88B7-2027DA55F7F6}" srcOrd="0" destOrd="0" presId="urn:microsoft.com/office/officeart/2005/8/layout/hierarchy5"/>
    <dgm:cxn modelId="{DD78D948-FD28-F649-B270-46C187661AB9}" type="presOf" srcId="{7F9EE560-703F-264A-8B8F-72DD55CC3100}" destId="{AA3C2870-C48D-A84F-B13C-73BEC3FCADEA}" srcOrd="0" destOrd="0" presId="urn:microsoft.com/office/officeart/2005/8/layout/hierarchy5"/>
    <dgm:cxn modelId="{493A0132-46F0-0D4A-8D5E-A470C52E8563}" srcId="{EF4B80A4-66D2-FD4A-9C64-41C481DB7B0D}" destId="{DDF8F2D4-93B8-0A43-8604-8C3890BA937F}" srcOrd="1" destOrd="0" parTransId="{FE7844BA-13D7-FC4E-B666-0B248E876845}" sibTransId="{03268EAF-CF80-6A4E-8202-4BA96107879B}"/>
    <dgm:cxn modelId="{2A8346F2-EF98-2B49-A1FA-27823BCB6484}" srcId="{144567ED-4558-CE45-BF5E-4807E4F18F2F}" destId="{58C73BCB-36A3-824F-A0C2-F7E6B55D22EA}" srcOrd="5" destOrd="0" parTransId="{2C55C224-67FA-8E4F-A276-8B8E578BA328}" sibTransId="{F4F84B83-3D18-9041-BA3E-1F4742186D8C}"/>
    <dgm:cxn modelId="{829ED674-6710-2B49-AA22-45028435E714}" type="presOf" srcId="{072A6240-12D8-B04D-BCE5-05D112ABBC56}" destId="{7D6A478D-57C3-5E49-B067-29488C71D1B6}" srcOrd="0" destOrd="0" presId="urn:microsoft.com/office/officeart/2005/8/layout/hierarchy5"/>
    <dgm:cxn modelId="{853F83F0-BF9B-E040-AEC1-1E5EBF3BF094}" type="presOf" srcId="{D0F84FAE-1E7A-C64C-9F02-854A8C70C906}" destId="{18287999-0131-624B-B482-2416448A25F2}" srcOrd="0" destOrd="0" presId="urn:microsoft.com/office/officeart/2005/8/layout/hierarchy5"/>
    <dgm:cxn modelId="{43822328-3A67-F542-90ED-9A60032C8AE2}" type="presOf" srcId="{FE7844BA-13D7-FC4E-B666-0B248E876845}" destId="{81F512FF-9B44-2E4D-AE27-4F0415E0C1D3}" srcOrd="0" destOrd="0" presId="urn:microsoft.com/office/officeart/2005/8/layout/hierarchy5"/>
    <dgm:cxn modelId="{ABD1C0D8-602B-A744-878B-4C31900BAEE7}" type="presOf" srcId="{228FBB99-319B-8D43-9944-E4728A9B93EC}" destId="{0D041261-7788-EC41-ABBC-93F8FC64887D}" srcOrd="0" destOrd="0" presId="urn:microsoft.com/office/officeart/2005/8/layout/hierarchy5"/>
    <dgm:cxn modelId="{69DAF071-3220-564F-9FC7-8C6778532EE2}" type="presOf" srcId="{AEF739D9-BE47-0A45-8EC4-619D3674CC9F}" destId="{4E0EE891-094A-244A-86AC-236CF176A47B}" srcOrd="0" destOrd="0" presId="urn:microsoft.com/office/officeart/2005/8/layout/hierarchy5"/>
    <dgm:cxn modelId="{8F9FD4B0-BAD0-F848-A344-0F63215E0376}" type="presOf" srcId="{0961DF77-C7DF-654D-A3BA-5FEB1FB8E8F8}" destId="{A7767A43-2944-5B4C-85E4-1777A56DF3AC}" srcOrd="1" destOrd="0" presId="urn:microsoft.com/office/officeart/2005/8/layout/hierarchy5"/>
    <dgm:cxn modelId="{55E5AE32-74F9-CA4C-B746-11731A073177}" srcId="{E95B3D8E-BB2F-7E40-B3EC-A59ADD616FFB}" destId="{EF4B80A4-66D2-FD4A-9C64-41C481DB7B0D}" srcOrd="0" destOrd="0" parTransId="{4A5F570F-1C01-344B-B6A8-6735038C92AF}" sibTransId="{0AD7D244-8ECD-A04E-8787-3AF9B67C9505}"/>
    <dgm:cxn modelId="{CFA98500-A51F-8A42-8BB8-09565BE509B2}" type="presOf" srcId="{0EC85AF7-A6C7-B541-8FBD-881FB1D5C0DC}" destId="{275459F1-4125-2E4A-9619-004DFF26DD35}" srcOrd="1" destOrd="0" presId="urn:microsoft.com/office/officeart/2005/8/layout/hierarchy5"/>
    <dgm:cxn modelId="{1A5EC9DE-58B6-B44B-B908-46F9E4467595}" srcId="{144567ED-4558-CE45-BF5E-4807E4F18F2F}" destId="{E95B3D8E-BB2F-7E40-B3EC-A59ADD616FFB}" srcOrd="0" destOrd="0" parTransId="{86C4EE55-7BE6-0B43-A61B-0578F69329D7}" sibTransId="{9C2F7E55-A1C8-D747-88B5-A73E0F450A6F}"/>
    <dgm:cxn modelId="{18BA8C44-B8E7-5943-AF68-59B332441AF6}" type="presOf" srcId="{0961DF77-C7DF-654D-A3BA-5FEB1FB8E8F8}" destId="{34B8A55A-A34B-0745-BCF7-07B03A84B22D}" srcOrd="0" destOrd="0" presId="urn:microsoft.com/office/officeart/2005/8/layout/hierarchy5"/>
    <dgm:cxn modelId="{B5631CAE-45BD-CA45-8E93-12B45A4FDB42}" type="presOf" srcId="{E95B3D8E-BB2F-7E40-B3EC-A59ADD616FFB}" destId="{08D92360-3E4D-F449-AF49-D7437DCD6336}" srcOrd="0" destOrd="0" presId="urn:microsoft.com/office/officeart/2005/8/layout/hierarchy5"/>
    <dgm:cxn modelId="{CE323270-2279-5B4D-9516-A04824F0CC32}" srcId="{7F9EE560-703F-264A-8B8F-72DD55CC3100}" destId="{31960862-24D9-E14F-AFFE-137CDAC81213}" srcOrd="0" destOrd="0" parTransId="{CF4FB71B-263E-624F-AFE6-B64913C45180}" sibTransId="{3924E9F5-786E-0142-962B-8E7D7C59F0B1}"/>
    <dgm:cxn modelId="{2B889FEC-BF17-A64F-BE3A-79CD0DC93982}" srcId="{7F9EE560-703F-264A-8B8F-72DD55CC3100}" destId="{D0F84FAE-1E7A-C64C-9F02-854A8C70C906}" srcOrd="1" destOrd="0" parTransId="{0EC85AF7-A6C7-B541-8FBD-881FB1D5C0DC}" sibTransId="{6F5D1D41-BCB2-6649-A68C-0934C0B3510D}"/>
    <dgm:cxn modelId="{CA2D04DA-BA4A-1C41-A1B7-E782A85734C8}" type="presOf" srcId="{7BACE6E9-9F01-3E40-BE91-5A050683B99F}" destId="{68F5BE86-36DC-C14F-9B5B-C9089130D7DB}" srcOrd="0" destOrd="0" presId="urn:microsoft.com/office/officeart/2005/8/layout/hierarchy5"/>
    <dgm:cxn modelId="{4206FB38-F02F-A546-A0E9-9C171A754454}" type="presOf" srcId="{58C73BCB-36A3-824F-A0C2-F7E6B55D22EA}" destId="{E39BBE7A-7AD8-1E43-99DE-93CCB81613FA}" srcOrd="0" destOrd="0" presId="urn:microsoft.com/office/officeart/2005/8/layout/hierarchy5"/>
    <dgm:cxn modelId="{A7FAF622-BDA1-294D-BC83-4D5B2FBABF7E}" srcId="{144567ED-4558-CE45-BF5E-4807E4F18F2F}" destId="{072A6240-12D8-B04D-BCE5-05D112ABBC56}" srcOrd="4" destOrd="0" parTransId="{1E27C96D-CBFC-1848-BFA2-BE1BB353F911}" sibTransId="{93C55EC6-383F-7745-AAA7-39E59949C0EB}"/>
    <dgm:cxn modelId="{36128925-8284-2847-83BF-53ADEF98698A}" type="presOf" srcId="{7BACE6E9-9F01-3E40-BE91-5A050683B99F}" destId="{E60D2EB5-39D6-E543-AFBB-B401F5C78AFE}" srcOrd="1" destOrd="0" presId="urn:microsoft.com/office/officeart/2005/8/layout/hierarchy5"/>
    <dgm:cxn modelId="{9C08B463-0753-3049-B64B-44CF46375C28}" type="presOf" srcId="{CF4FB71B-263E-624F-AFE6-B64913C45180}" destId="{A1B52F9F-0507-474D-A99C-ED5BE1C26ED9}" srcOrd="1" destOrd="0" presId="urn:microsoft.com/office/officeart/2005/8/layout/hierarchy5"/>
    <dgm:cxn modelId="{0CE190A4-780D-D343-BBF5-99B995B0D70F}" type="presOf" srcId="{CF4FB71B-263E-624F-AFE6-B64913C45180}" destId="{2708605D-6406-7841-BADD-E48DECB0A54C}" srcOrd="0" destOrd="0" presId="urn:microsoft.com/office/officeart/2005/8/layout/hierarchy5"/>
    <dgm:cxn modelId="{9A789B35-0DF0-3449-A142-B311E1FD80FB}" type="presOf" srcId="{DDF8F2D4-93B8-0A43-8604-8C3890BA937F}" destId="{E783D20E-3115-B04B-BF98-585377471D81}" srcOrd="0" destOrd="0" presId="urn:microsoft.com/office/officeart/2005/8/layout/hierarchy5"/>
    <dgm:cxn modelId="{386D3BF2-B225-FE48-9763-66D8D5CEF816}" type="presOf" srcId="{9A1DD2ED-658F-ED46-90D4-CE49E333CC75}" destId="{1EF6D4FE-2E67-F542-8330-33B879117C19}" srcOrd="1" destOrd="0" presId="urn:microsoft.com/office/officeart/2005/8/layout/hierarchy5"/>
    <dgm:cxn modelId="{A8B6DEE7-B1F5-1D45-9CB6-48C8CE6318A0}" type="presOf" srcId="{AEF739D9-BE47-0A45-8EC4-619D3674CC9F}" destId="{6550C28F-F277-F347-9CF5-5C9B46930B4C}" srcOrd="1" destOrd="0" presId="urn:microsoft.com/office/officeart/2005/8/layout/hierarchy5"/>
    <dgm:cxn modelId="{86A69593-2CFE-8247-B6CC-DF3EC6BE00DF}" type="presParOf" srcId="{20D0E733-8F74-104A-88B7-2027DA55F7F6}" destId="{5F61B80E-2275-344C-8423-9820C32EFAED}" srcOrd="0" destOrd="0" presId="urn:microsoft.com/office/officeart/2005/8/layout/hierarchy5"/>
    <dgm:cxn modelId="{EA66BFF3-A13F-BB40-BE5E-7C74C623D758}" type="presParOf" srcId="{5F61B80E-2275-344C-8423-9820C32EFAED}" destId="{3FDED05E-B716-4C46-97C9-EA62B1D882B7}" srcOrd="0" destOrd="0" presId="urn:microsoft.com/office/officeart/2005/8/layout/hierarchy5"/>
    <dgm:cxn modelId="{4F609AEA-AD60-E945-B16C-FD01A444F991}" type="presParOf" srcId="{5F61B80E-2275-344C-8423-9820C32EFAED}" destId="{8848E1BA-75AC-6746-81A0-A26B72DA5912}" srcOrd="1" destOrd="0" presId="urn:microsoft.com/office/officeart/2005/8/layout/hierarchy5"/>
    <dgm:cxn modelId="{4A4AEAE5-984B-7F45-82E6-010174A1DB72}" type="presParOf" srcId="{8848E1BA-75AC-6746-81A0-A26B72DA5912}" destId="{AB23AA02-2C8A-6943-9360-6BAB6B345D7E}" srcOrd="0" destOrd="0" presId="urn:microsoft.com/office/officeart/2005/8/layout/hierarchy5"/>
    <dgm:cxn modelId="{9ADB32F2-1088-A74D-8E25-BAE2BED9E23E}" type="presParOf" srcId="{AB23AA02-2C8A-6943-9360-6BAB6B345D7E}" destId="{08D92360-3E4D-F449-AF49-D7437DCD6336}" srcOrd="0" destOrd="0" presId="urn:microsoft.com/office/officeart/2005/8/layout/hierarchy5"/>
    <dgm:cxn modelId="{EF10040C-18F4-3C4E-85FF-C2C9A95C3DDC}" type="presParOf" srcId="{AB23AA02-2C8A-6943-9360-6BAB6B345D7E}" destId="{C226D514-597E-B147-B1FD-8011A24E2D4A}" srcOrd="1" destOrd="0" presId="urn:microsoft.com/office/officeart/2005/8/layout/hierarchy5"/>
    <dgm:cxn modelId="{D028063E-5906-474B-AE14-763E4CEB0E73}" type="presParOf" srcId="{C226D514-597E-B147-B1FD-8011A24E2D4A}" destId="{5B27BCD0-C71C-0340-AD6A-62FC880E4836}" srcOrd="0" destOrd="0" presId="urn:microsoft.com/office/officeart/2005/8/layout/hierarchy5"/>
    <dgm:cxn modelId="{22B141A8-10A4-BE40-BE65-6A66F2D26CFC}" type="presParOf" srcId="{5B27BCD0-C71C-0340-AD6A-62FC880E4836}" destId="{241A924B-F569-7744-9B1A-AA9B24DF8819}" srcOrd="0" destOrd="0" presId="urn:microsoft.com/office/officeart/2005/8/layout/hierarchy5"/>
    <dgm:cxn modelId="{F055E051-7ACE-BF4D-AE7E-A79E3BEB2AEC}" type="presParOf" srcId="{C226D514-597E-B147-B1FD-8011A24E2D4A}" destId="{ABB535FB-19C6-D94D-8A13-844ADCB48B3A}" srcOrd="1" destOrd="0" presId="urn:microsoft.com/office/officeart/2005/8/layout/hierarchy5"/>
    <dgm:cxn modelId="{A8FBF2C6-DDC5-7E49-A773-6A2EE2323DB6}" type="presParOf" srcId="{ABB535FB-19C6-D94D-8A13-844ADCB48B3A}" destId="{70D9DAC7-9816-E44D-95E8-E3D9A14E0610}" srcOrd="0" destOrd="0" presId="urn:microsoft.com/office/officeart/2005/8/layout/hierarchy5"/>
    <dgm:cxn modelId="{A9808FD7-8EB5-5C45-A1DE-EAAA53C62FC9}" type="presParOf" srcId="{ABB535FB-19C6-D94D-8A13-844ADCB48B3A}" destId="{E7EF1FE0-7045-C641-AA34-EDBE2C44216E}" srcOrd="1" destOrd="0" presId="urn:microsoft.com/office/officeart/2005/8/layout/hierarchy5"/>
    <dgm:cxn modelId="{A804E274-78DC-E544-A90F-32B69D00D470}" type="presParOf" srcId="{E7EF1FE0-7045-C641-AA34-EDBE2C44216E}" destId="{34B8A55A-A34B-0745-BCF7-07B03A84B22D}" srcOrd="0" destOrd="0" presId="urn:microsoft.com/office/officeart/2005/8/layout/hierarchy5"/>
    <dgm:cxn modelId="{CB905E13-8B82-AB4B-A7A2-DF2C7C69631D}" type="presParOf" srcId="{34B8A55A-A34B-0745-BCF7-07B03A84B22D}" destId="{A7767A43-2944-5B4C-85E4-1777A56DF3AC}" srcOrd="0" destOrd="0" presId="urn:microsoft.com/office/officeart/2005/8/layout/hierarchy5"/>
    <dgm:cxn modelId="{E38EBC8A-BCAE-FA45-BD26-199275295074}" type="presParOf" srcId="{E7EF1FE0-7045-C641-AA34-EDBE2C44216E}" destId="{F760ADED-5210-CE49-9C8B-D29D030F93E1}" srcOrd="1" destOrd="0" presId="urn:microsoft.com/office/officeart/2005/8/layout/hierarchy5"/>
    <dgm:cxn modelId="{79CB726B-6C7A-4B46-9262-A3DA0C768593}" type="presParOf" srcId="{F760ADED-5210-CE49-9C8B-D29D030F93E1}" destId="{0D041261-7788-EC41-ABBC-93F8FC64887D}" srcOrd="0" destOrd="0" presId="urn:microsoft.com/office/officeart/2005/8/layout/hierarchy5"/>
    <dgm:cxn modelId="{9F83C53C-4485-004E-BDC0-D9B331DE83BE}" type="presParOf" srcId="{F760ADED-5210-CE49-9C8B-D29D030F93E1}" destId="{3B150AEC-2214-3747-9510-8D1EE0553EFC}" srcOrd="1" destOrd="0" presId="urn:microsoft.com/office/officeart/2005/8/layout/hierarchy5"/>
    <dgm:cxn modelId="{EDD7EE76-DF88-D041-853A-BD2DB3104F0A}" type="presParOf" srcId="{E7EF1FE0-7045-C641-AA34-EDBE2C44216E}" destId="{81F512FF-9B44-2E4D-AE27-4F0415E0C1D3}" srcOrd="2" destOrd="0" presId="urn:microsoft.com/office/officeart/2005/8/layout/hierarchy5"/>
    <dgm:cxn modelId="{B580844E-D5AB-794A-9FB6-2EF52B8C8835}" type="presParOf" srcId="{81F512FF-9B44-2E4D-AE27-4F0415E0C1D3}" destId="{BCD2960D-ABBC-9C46-B941-620E6F927B34}" srcOrd="0" destOrd="0" presId="urn:microsoft.com/office/officeart/2005/8/layout/hierarchy5"/>
    <dgm:cxn modelId="{448FAC98-EC6A-264A-9B6E-0A65C5B3A65F}" type="presParOf" srcId="{E7EF1FE0-7045-C641-AA34-EDBE2C44216E}" destId="{A9D05DAD-3D72-704E-9BD1-96C8534B43B7}" srcOrd="3" destOrd="0" presId="urn:microsoft.com/office/officeart/2005/8/layout/hierarchy5"/>
    <dgm:cxn modelId="{2571F2DD-65D7-9C43-A465-5FFC5C10CE40}" type="presParOf" srcId="{A9D05DAD-3D72-704E-9BD1-96C8534B43B7}" destId="{E783D20E-3115-B04B-BF98-585377471D81}" srcOrd="0" destOrd="0" presId="urn:microsoft.com/office/officeart/2005/8/layout/hierarchy5"/>
    <dgm:cxn modelId="{BE460907-30F9-0D4F-854B-A1C9B3963B0A}" type="presParOf" srcId="{A9D05DAD-3D72-704E-9BD1-96C8534B43B7}" destId="{D0814CB9-D6A0-3A44-B9AC-D91114106063}" srcOrd="1" destOrd="0" presId="urn:microsoft.com/office/officeart/2005/8/layout/hierarchy5"/>
    <dgm:cxn modelId="{AC8963E1-7244-0042-A7B0-F90BFD105E0B}" type="presParOf" srcId="{C226D514-597E-B147-B1FD-8011A24E2D4A}" destId="{68F5BE86-36DC-C14F-9B5B-C9089130D7DB}" srcOrd="2" destOrd="0" presId="urn:microsoft.com/office/officeart/2005/8/layout/hierarchy5"/>
    <dgm:cxn modelId="{4A8E9967-901F-804F-8D82-28846C4A6C18}" type="presParOf" srcId="{68F5BE86-36DC-C14F-9B5B-C9089130D7DB}" destId="{E60D2EB5-39D6-E543-AFBB-B401F5C78AFE}" srcOrd="0" destOrd="0" presId="urn:microsoft.com/office/officeart/2005/8/layout/hierarchy5"/>
    <dgm:cxn modelId="{4B7E53F0-01B1-9E4D-99D0-2B03258EF029}" type="presParOf" srcId="{C226D514-597E-B147-B1FD-8011A24E2D4A}" destId="{B82D733A-8AA2-974B-B18B-96D06F791429}" srcOrd="3" destOrd="0" presId="urn:microsoft.com/office/officeart/2005/8/layout/hierarchy5"/>
    <dgm:cxn modelId="{E751BB0F-9390-4B41-BE6C-6340EE924363}" type="presParOf" srcId="{B82D733A-8AA2-974B-B18B-96D06F791429}" destId="{AA3C2870-C48D-A84F-B13C-73BEC3FCADEA}" srcOrd="0" destOrd="0" presId="urn:microsoft.com/office/officeart/2005/8/layout/hierarchy5"/>
    <dgm:cxn modelId="{491D63DA-28CC-B74D-A145-302E02954137}" type="presParOf" srcId="{B82D733A-8AA2-974B-B18B-96D06F791429}" destId="{D9D5E552-F4C8-8446-B4D9-0DEBFFB1E2F2}" srcOrd="1" destOrd="0" presId="urn:microsoft.com/office/officeart/2005/8/layout/hierarchy5"/>
    <dgm:cxn modelId="{BFCAA98F-F423-7F4D-94DF-57ABA42649B0}" type="presParOf" srcId="{D9D5E552-F4C8-8446-B4D9-0DEBFFB1E2F2}" destId="{2708605D-6406-7841-BADD-E48DECB0A54C}" srcOrd="0" destOrd="0" presId="urn:microsoft.com/office/officeart/2005/8/layout/hierarchy5"/>
    <dgm:cxn modelId="{FE5F7354-52CB-9744-A25B-802BAE7D8937}" type="presParOf" srcId="{2708605D-6406-7841-BADD-E48DECB0A54C}" destId="{A1B52F9F-0507-474D-A99C-ED5BE1C26ED9}" srcOrd="0" destOrd="0" presId="urn:microsoft.com/office/officeart/2005/8/layout/hierarchy5"/>
    <dgm:cxn modelId="{DE229A76-8E11-BB48-A87A-70031D5ABCE7}" type="presParOf" srcId="{D9D5E552-F4C8-8446-B4D9-0DEBFFB1E2F2}" destId="{B44AB874-31D2-8E42-9E3E-2BB0EDA6A730}" srcOrd="1" destOrd="0" presId="urn:microsoft.com/office/officeart/2005/8/layout/hierarchy5"/>
    <dgm:cxn modelId="{A1064C49-C7C4-EF4F-AB9E-1F23936C093A}" type="presParOf" srcId="{B44AB874-31D2-8E42-9E3E-2BB0EDA6A730}" destId="{7AA9A262-8D77-5042-8019-27EC581837F2}" srcOrd="0" destOrd="0" presId="urn:microsoft.com/office/officeart/2005/8/layout/hierarchy5"/>
    <dgm:cxn modelId="{6FB25236-B64A-064F-97B4-B40BBAE6435F}" type="presParOf" srcId="{B44AB874-31D2-8E42-9E3E-2BB0EDA6A730}" destId="{63C3D206-DBBD-5543-AE03-4059F2F47908}" srcOrd="1" destOrd="0" presId="urn:microsoft.com/office/officeart/2005/8/layout/hierarchy5"/>
    <dgm:cxn modelId="{0D923658-B5AD-CE4A-A995-47777C87A02D}" type="presParOf" srcId="{D9D5E552-F4C8-8446-B4D9-0DEBFFB1E2F2}" destId="{55C85C8E-EF7A-424D-9BDC-F340018861D8}" srcOrd="2" destOrd="0" presId="urn:microsoft.com/office/officeart/2005/8/layout/hierarchy5"/>
    <dgm:cxn modelId="{A9334014-7F5E-C94F-AD23-771487CB68C1}" type="presParOf" srcId="{55C85C8E-EF7A-424D-9BDC-F340018861D8}" destId="{275459F1-4125-2E4A-9619-004DFF26DD35}" srcOrd="0" destOrd="0" presId="urn:microsoft.com/office/officeart/2005/8/layout/hierarchy5"/>
    <dgm:cxn modelId="{B53A0333-62D0-3742-A7AD-740BD87F9D2A}" type="presParOf" srcId="{D9D5E552-F4C8-8446-B4D9-0DEBFFB1E2F2}" destId="{1D1E9083-C4EE-C84E-922C-4D9587C5C0A7}" srcOrd="3" destOrd="0" presId="urn:microsoft.com/office/officeart/2005/8/layout/hierarchy5"/>
    <dgm:cxn modelId="{65D9DA9A-D08B-B84E-A8C3-43A86108D1A5}" type="presParOf" srcId="{1D1E9083-C4EE-C84E-922C-4D9587C5C0A7}" destId="{18287999-0131-624B-B482-2416448A25F2}" srcOrd="0" destOrd="0" presId="urn:microsoft.com/office/officeart/2005/8/layout/hierarchy5"/>
    <dgm:cxn modelId="{E9886607-AF53-564F-B62F-15BC58CB8137}" type="presParOf" srcId="{1D1E9083-C4EE-C84E-922C-4D9587C5C0A7}" destId="{E06380BA-AB05-5E4B-8159-6F51739C84C9}" srcOrd="1" destOrd="0" presId="urn:microsoft.com/office/officeart/2005/8/layout/hierarchy5"/>
    <dgm:cxn modelId="{19279468-9677-214E-82CB-ED62D63FF0F2}" type="presParOf" srcId="{20D0E733-8F74-104A-88B7-2027DA55F7F6}" destId="{5B198D85-0D33-EA46-972E-2CEAD31A3CC3}" srcOrd="1" destOrd="0" presId="urn:microsoft.com/office/officeart/2005/8/layout/hierarchy5"/>
    <dgm:cxn modelId="{48BF4162-4DBD-7540-88D4-19E63FBA8E2E}" type="presParOf" srcId="{5B198D85-0D33-EA46-972E-2CEAD31A3CC3}" destId="{A53AE2B3-08CC-D04F-91C1-84FFE3A9FD25}" srcOrd="0" destOrd="0" presId="urn:microsoft.com/office/officeart/2005/8/layout/hierarchy5"/>
    <dgm:cxn modelId="{4E39E9C3-F7C2-9E4F-A85B-1BBFDA6FCB2A}" type="presParOf" srcId="{A53AE2B3-08CC-D04F-91C1-84FFE3A9FD25}" destId="{4E0EE891-094A-244A-86AC-236CF176A47B}" srcOrd="0" destOrd="0" presId="urn:microsoft.com/office/officeart/2005/8/layout/hierarchy5"/>
    <dgm:cxn modelId="{AA7F8064-8D33-D041-88E9-B9EE97D059DA}" type="presParOf" srcId="{A53AE2B3-08CC-D04F-91C1-84FFE3A9FD25}" destId="{6550C28F-F277-F347-9CF5-5C9B46930B4C}" srcOrd="1" destOrd="0" presId="urn:microsoft.com/office/officeart/2005/8/layout/hierarchy5"/>
    <dgm:cxn modelId="{C33F3091-9A9E-894F-9ADC-EA92D96873A5}" type="presParOf" srcId="{5B198D85-0D33-EA46-972E-2CEAD31A3CC3}" destId="{4FB1F9A8-BF50-3C40-947B-C7E55641C7CD}" srcOrd="1" destOrd="0" presId="urn:microsoft.com/office/officeart/2005/8/layout/hierarchy5"/>
    <dgm:cxn modelId="{63F161A7-7B79-8F40-BF8D-7391F89F1626}" type="presParOf" srcId="{4FB1F9A8-BF50-3C40-947B-C7E55641C7CD}" destId="{02513053-627F-0B46-9DCB-0BE90F309DC3}" srcOrd="0" destOrd="0" presId="urn:microsoft.com/office/officeart/2005/8/layout/hierarchy5"/>
    <dgm:cxn modelId="{61187F22-144D-5240-BA80-7742DE694B2C}" type="presParOf" srcId="{5B198D85-0D33-EA46-972E-2CEAD31A3CC3}" destId="{E7EBF23B-4B61-3E44-AC5B-78596A444872}" srcOrd="2" destOrd="0" presId="urn:microsoft.com/office/officeart/2005/8/layout/hierarchy5"/>
    <dgm:cxn modelId="{0B76C900-359A-4849-AE36-4F5C61B19B07}" type="presParOf" srcId="{E7EBF23B-4B61-3E44-AC5B-78596A444872}" destId="{C52CABCE-AB42-9844-AAD4-BBA4DA9AD037}" srcOrd="0" destOrd="0" presId="urn:microsoft.com/office/officeart/2005/8/layout/hierarchy5"/>
    <dgm:cxn modelId="{EE4CD785-A8AE-8B47-8E74-5361A9DB41A5}" type="presParOf" srcId="{E7EBF23B-4B61-3E44-AC5B-78596A444872}" destId="{646619DB-6761-9144-A3C0-CFC4C82BCC3C}" srcOrd="1" destOrd="0" presId="urn:microsoft.com/office/officeart/2005/8/layout/hierarchy5"/>
    <dgm:cxn modelId="{0A5E7D3D-4884-7843-BDE2-B05F434ADB87}" type="presParOf" srcId="{5B198D85-0D33-EA46-972E-2CEAD31A3CC3}" destId="{20253F03-BCDA-1443-98A5-E2B6270D401E}" srcOrd="3" destOrd="0" presId="urn:microsoft.com/office/officeart/2005/8/layout/hierarchy5"/>
    <dgm:cxn modelId="{493E0820-26BC-574A-93A4-9F64B2C55E42}" type="presParOf" srcId="{20253F03-BCDA-1443-98A5-E2B6270D401E}" destId="{9E918FEB-6988-0F49-B651-5949F4854E98}" srcOrd="0" destOrd="0" presId="urn:microsoft.com/office/officeart/2005/8/layout/hierarchy5"/>
    <dgm:cxn modelId="{BDEFA6AB-EF40-314D-BD1D-845149E5B40D}" type="presParOf" srcId="{5B198D85-0D33-EA46-972E-2CEAD31A3CC3}" destId="{77979F4A-4BE5-9344-898B-F084F00E0429}" srcOrd="4" destOrd="0" presId="urn:microsoft.com/office/officeart/2005/8/layout/hierarchy5"/>
    <dgm:cxn modelId="{6A6F7F9F-8922-8841-BE8B-FC723BA339FA}" type="presParOf" srcId="{77979F4A-4BE5-9344-898B-F084F00E0429}" destId="{E582E118-1064-4A48-AB7E-BE903C93BB4A}" srcOrd="0" destOrd="0" presId="urn:microsoft.com/office/officeart/2005/8/layout/hierarchy5"/>
    <dgm:cxn modelId="{1858FAA9-78B7-1547-93C5-4C9CD56E4913}" type="presParOf" srcId="{77979F4A-4BE5-9344-898B-F084F00E0429}" destId="{1EF6D4FE-2E67-F542-8330-33B879117C19}" srcOrd="1" destOrd="0" presId="urn:microsoft.com/office/officeart/2005/8/layout/hierarchy5"/>
    <dgm:cxn modelId="{3BF92FFD-00C1-F547-A9C5-F60C29FCE807}" type="presParOf" srcId="{5B198D85-0D33-EA46-972E-2CEAD31A3CC3}" destId="{250BDE67-6789-BC44-B8B4-341F56B4D6A1}" srcOrd="5" destOrd="0" presId="urn:microsoft.com/office/officeart/2005/8/layout/hierarchy5"/>
    <dgm:cxn modelId="{B739D9DB-54A4-1845-B218-592B3540481B}" type="presParOf" srcId="{250BDE67-6789-BC44-B8B4-341F56B4D6A1}" destId="{F0689B99-66AD-5341-8CDB-55D8A4EB0CDF}" srcOrd="0" destOrd="0" presId="urn:microsoft.com/office/officeart/2005/8/layout/hierarchy5"/>
    <dgm:cxn modelId="{C8E77756-CBC5-AB45-863E-DDCFB729EEE2}" type="presParOf" srcId="{5B198D85-0D33-EA46-972E-2CEAD31A3CC3}" destId="{2D2C55EC-D5D0-F145-BAF3-2B4D1AEEBD1B}" srcOrd="6" destOrd="0" presId="urn:microsoft.com/office/officeart/2005/8/layout/hierarchy5"/>
    <dgm:cxn modelId="{B6BFA896-F2CA-E94E-81BF-FC9E44E81B73}" type="presParOf" srcId="{2D2C55EC-D5D0-F145-BAF3-2B4D1AEEBD1B}" destId="{7D6A478D-57C3-5E49-B067-29488C71D1B6}" srcOrd="0" destOrd="0" presId="urn:microsoft.com/office/officeart/2005/8/layout/hierarchy5"/>
    <dgm:cxn modelId="{44505FD0-BF96-154F-8803-4D766FA5D8B8}" type="presParOf" srcId="{2D2C55EC-D5D0-F145-BAF3-2B4D1AEEBD1B}" destId="{E6FD6069-226E-F44E-8680-FBBF2C34C93E}" srcOrd="1" destOrd="0" presId="urn:microsoft.com/office/officeart/2005/8/layout/hierarchy5"/>
    <dgm:cxn modelId="{1C340CDC-CFFA-7C4F-B83A-9AE6224DF69F}" type="presParOf" srcId="{5B198D85-0D33-EA46-972E-2CEAD31A3CC3}" destId="{6DD00740-1047-8E41-AE3A-C88262E95E0F}" srcOrd="7" destOrd="0" presId="urn:microsoft.com/office/officeart/2005/8/layout/hierarchy5"/>
    <dgm:cxn modelId="{9B88BEAA-6455-1049-ACC0-9FEB7ED55715}" type="presParOf" srcId="{6DD00740-1047-8E41-AE3A-C88262E95E0F}" destId="{0C4686AC-A456-0C44-B11E-2ADCD4776C04}" srcOrd="0" destOrd="0" presId="urn:microsoft.com/office/officeart/2005/8/layout/hierarchy5"/>
    <dgm:cxn modelId="{1ED8792B-9513-B247-8A5E-5B75EB33679C}" type="presParOf" srcId="{5B198D85-0D33-EA46-972E-2CEAD31A3CC3}" destId="{67A6A72F-47BC-0147-839E-AD268A00BB4C}" srcOrd="8" destOrd="0" presId="urn:microsoft.com/office/officeart/2005/8/layout/hierarchy5"/>
    <dgm:cxn modelId="{236244E4-EA83-D749-AE63-E7504457D14C}" type="presParOf" srcId="{67A6A72F-47BC-0147-839E-AD268A00BB4C}" destId="{E39BBE7A-7AD8-1E43-99DE-93CCB81613FA}" srcOrd="0" destOrd="0" presId="urn:microsoft.com/office/officeart/2005/8/layout/hierarchy5"/>
    <dgm:cxn modelId="{BF001735-65A1-C94B-B739-097D07DE3889}" type="presParOf" srcId="{67A6A72F-47BC-0147-839E-AD268A00BB4C}" destId="{D605F5D6-847E-2849-B816-BB5A0372299D}"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4567ED-4558-CE45-BF5E-4807E4F18F2F}" type="doc">
      <dgm:prSet loTypeId="urn:microsoft.com/office/officeart/2005/8/layout/hierarchy5" loCatId="" qsTypeId="urn:microsoft.com/office/officeart/2005/8/quickstyle/simple1" qsCatId="simple" csTypeId="urn:microsoft.com/office/officeart/2005/8/colors/accent5_1" csCatId="accent5" phldr="1"/>
      <dgm:spPr/>
      <dgm:t>
        <a:bodyPr/>
        <a:lstStyle/>
        <a:p>
          <a:endParaRPr lang="en-US"/>
        </a:p>
      </dgm:t>
    </dgm:pt>
    <dgm:pt modelId="{E95B3D8E-BB2F-7E40-B3EC-A59ADD616FFB}">
      <dgm:prSet phldrT="[Text]" custT="1"/>
      <dgm:spPr>
        <a:ln>
          <a:solidFill>
            <a:srgbClr val="397B5D"/>
          </a:solidFill>
        </a:ln>
      </dgm:spPr>
      <dgm:t>
        <a:bodyPr/>
        <a:lstStyle/>
        <a:p>
          <a:r>
            <a:rPr lang="en-US" sz="1400" b="0" i="0" dirty="0" smtClean="0">
              <a:latin typeface="Avenir Roman" charset="0"/>
              <a:ea typeface="Avenir Roman" charset="0"/>
              <a:cs typeface="Avenir Roman" charset="0"/>
            </a:rPr>
            <a:t>Monthly Revenue ($)</a:t>
          </a:r>
          <a:endParaRPr lang="en-US" sz="1400" b="0" i="0" dirty="0">
            <a:latin typeface="Avenir Roman" charset="0"/>
            <a:ea typeface="Avenir Roman" charset="0"/>
            <a:cs typeface="Avenir Roman" charset="0"/>
          </a:endParaRPr>
        </a:p>
      </dgm:t>
    </dgm:pt>
    <dgm:pt modelId="{86C4EE55-7BE6-0B43-A61B-0578F69329D7}" type="parTrans" cxnId="{1A5EC9DE-58B6-B44B-B908-46F9E4467595}">
      <dgm:prSet/>
      <dgm:spPr/>
      <dgm:t>
        <a:bodyPr/>
        <a:lstStyle/>
        <a:p>
          <a:endParaRPr lang="en-US" b="0" i="0">
            <a:latin typeface="Avenir Roman" charset="0"/>
            <a:ea typeface="Avenir Roman" charset="0"/>
            <a:cs typeface="Avenir Roman" charset="0"/>
          </a:endParaRPr>
        </a:p>
      </dgm:t>
    </dgm:pt>
    <dgm:pt modelId="{9C2F7E55-A1C8-D747-88B5-A73E0F450A6F}" type="sibTrans" cxnId="{1A5EC9DE-58B6-B44B-B908-46F9E4467595}">
      <dgm:prSet/>
      <dgm:spPr/>
      <dgm:t>
        <a:bodyPr/>
        <a:lstStyle/>
        <a:p>
          <a:endParaRPr lang="en-US" b="0" i="0">
            <a:latin typeface="Avenir Roman" charset="0"/>
            <a:ea typeface="Avenir Roman" charset="0"/>
            <a:cs typeface="Avenir Roman" charset="0"/>
          </a:endParaRPr>
        </a:p>
      </dgm:t>
    </dgm:pt>
    <dgm:pt modelId="{EF4B80A4-66D2-FD4A-9C64-41C481DB7B0D}">
      <dgm:prSet phldrT="[Text]" custT="1"/>
      <dgm:spPr>
        <a:ln>
          <a:solidFill>
            <a:srgbClr val="397B5D"/>
          </a:solidFill>
        </a:ln>
      </dgm:spPr>
      <dgm:t>
        <a:bodyPr/>
        <a:lstStyle/>
        <a:p>
          <a:r>
            <a:rPr lang="en-US" sz="1400" b="0" i="0" dirty="0" smtClean="0">
              <a:latin typeface="Avenir Roman" charset="0"/>
              <a:ea typeface="Avenir Roman" charset="0"/>
              <a:cs typeface="Avenir Roman" charset="0"/>
            </a:rPr>
            <a:t>High-value customers </a:t>
          </a:r>
          <a:endParaRPr lang="en-US" sz="1400" b="0" i="0" dirty="0">
            <a:latin typeface="Avenir Roman" charset="0"/>
            <a:ea typeface="Avenir Roman" charset="0"/>
            <a:cs typeface="Avenir Roman" charset="0"/>
          </a:endParaRPr>
        </a:p>
      </dgm:t>
    </dgm:pt>
    <dgm:pt modelId="{4A5F570F-1C01-344B-B6A8-6735038C92AF}" type="parTrans" cxnId="{55E5AE32-74F9-CA4C-B746-11731A073177}">
      <dgm:prSet/>
      <dgm:spPr>
        <a:ln w="28575">
          <a:solidFill>
            <a:schemeClr val="tx1"/>
          </a:solidFill>
        </a:ln>
      </dgm:spPr>
      <dgm:t>
        <a:bodyPr/>
        <a:lstStyle/>
        <a:p>
          <a:endParaRPr lang="en-US" b="0" i="0">
            <a:latin typeface="Avenir Roman" charset="0"/>
            <a:ea typeface="Avenir Roman" charset="0"/>
            <a:cs typeface="Avenir Roman" charset="0"/>
          </a:endParaRPr>
        </a:p>
      </dgm:t>
    </dgm:pt>
    <dgm:pt modelId="{0AD7D244-8ECD-A04E-8787-3AF9B67C9505}" type="sibTrans" cxnId="{55E5AE32-74F9-CA4C-B746-11731A073177}">
      <dgm:prSet/>
      <dgm:spPr/>
      <dgm:t>
        <a:bodyPr/>
        <a:lstStyle/>
        <a:p>
          <a:endParaRPr lang="en-US" b="0" i="0">
            <a:latin typeface="Avenir Roman" charset="0"/>
            <a:ea typeface="Avenir Roman" charset="0"/>
            <a:cs typeface="Avenir Roman" charset="0"/>
          </a:endParaRPr>
        </a:p>
      </dgm:t>
    </dgm:pt>
    <dgm:pt modelId="{228FBB99-319B-8D43-9944-E4728A9B93EC}">
      <dgm:prSet phldrT="[Text]" custT="1"/>
      <dgm:spPr>
        <a:solidFill>
          <a:schemeClr val="bg1"/>
        </a:solidFill>
        <a:ln>
          <a:solidFill>
            <a:srgbClr val="397B5D"/>
          </a:solidFill>
        </a:ln>
      </dgm:spPr>
      <dgm:t>
        <a:bodyPr/>
        <a:lstStyle/>
        <a:p>
          <a:r>
            <a:rPr lang="en-US" sz="1400" b="0" i="0" dirty="0" smtClean="0">
              <a:latin typeface="Avenir Roman" charset="0"/>
              <a:ea typeface="Avenir Roman" charset="0"/>
              <a:cs typeface="Avenir Roman" charset="0"/>
            </a:rPr>
            <a:t>Treatment</a:t>
          </a:r>
          <a:endParaRPr lang="en-US" sz="1400" b="0" i="0" dirty="0">
            <a:latin typeface="Avenir Roman" charset="0"/>
            <a:ea typeface="Avenir Roman" charset="0"/>
            <a:cs typeface="Avenir Roman" charset="0"/>
          </a:endParaRPr>
        </a:p>
      </dgm:t>
    </dgm:pt>
    <dgm:pt modelId="{0961DF77-C7DF-654D-A3BA-5FEB1FB8E8F8}" type="parTrans" cxnId="{B79BB27A-122D-3E45-98B8-F4C942F97C7C}">
      <dgm:prSet/>
      <dgm:spPr>
        <a:ln w="28575">
          <a:solidFill>
            <a:schemeClr val="tx1"/>
          </a:solidFill>
        </a:ln>
      </dgm:spPr>
      <dgm:t>
        <a:bodyPr/>
        <a:lstStyle/>
        <a:p>
          <a:endParaRPr lang="en-US" b="0" i="0">
            <a:latin typeface="Avenir Roman" charset="0"/>
            <a:ea typeface="Avenir Roman" charset="0"/>
            <a:cs typeface="Avenir Roman" charset="0"/>
          </a:endParaRPr>
        </a:p>
      </dgm:t>
    </dgm:pt>
    <dgm:pt modelId="{0ABE5111-8714-4B49-9F20-B424C1EA24E2}" type="sibTrans" cxnId="{B79BB27A-122D-3E45-98B8-F4C942F97C7C}">
      <dgm:prSet/>
      <dgm:spPr/>
      <dgm:t>
        <a:bodyPr/>
        <a:lstStyle/>
        <a:p>
          <a:endParaRPr lang="en-US" b="0" i="0">
            <a:latin typeface="Avenir Roman" charset="0"/>
            <a:ea typeface="Avenir Roman" charset="0"/>
            <a:cs typeface="Avenir Roman" charset="0"/>
          </a:endParaRPr>
        </a:p>
      </dgm:t>
    </dgm:pt>
    <dgm:pt modelId="{DDF8F2D4-93B8-0A43-8604-8C3890BA937F}">
      <dgm:prSet phldrT="[Text]" custT="1"/>
      <dgm:spPr>
        <a:ln>
          <a:solidFill>
            <a:srgbClr val="397B5D"/>
          </a:solidFill>
        </a:ln>
      </dgm:spPr>
      <dgm:t>
        <a:bodyPr/>
        <a:lstStyle/>
        <a:p>
          <a:r>
            <a:rPr lang="en-US" sz="1400" b="0" i="0" dirty="0" smtClean="0">
              <a:latin typeface="Avenir Roman" charset="0"/>
              <a:ea typeface="Avenir Roman" charset="0"/>
              <a:cs typeface="Avenir Roman" charset="0"/>
            </a:rPr>
            <a:t>Control</a:t>
          </a:r>
          <a:endParaRPr lang="en-US" sz="1400" b="0" i="0" dirty="0">
            <a:latin typeface="Avenir Roman" charset="0"/>
            <a:ea typeface="Avenir Roman" charset="0"/>
            <a:cs typeface="Avenir Roman" charset="0"/>
          </a:endParaRPr>
        </a:p>
      </dgm:t>
    </dgm:pt>
    <dgm:pt modelId="{FE7844BA-13D7-FC4E-B666-0B248E876845}" type="parTrans" cxnId="{493A0132-46F0-0D4A-8D5E-A470C52E8563}">
      <dgm:prSet/>
      <dgm:spPr>
        <a:ln w="28575">
          <a:solidFill>
            <a:schemeClr val="tx1"/>
          </a:solidFill>
        </a:ln>
      </dgm:spPr>
      <dgm:t>
        <a:bodyPr/>
        <a:lstStyle/>
        <a:p>
          <a:endParaRPr lang="en-US" b="0" i="0">
            <a:latin typeface="Avenir Roman" charset="0"/>
            <a:ea typeface="Avenir Roman" charset="0"/>
            <a:cs typeface="Avenir Roman" charset="0"/>
          </a:endParaRPr>
        </a:p>
      </dgm:t>
    </dgm:pt>
    <dgm:pt modelId="{03268EAF-CF80-6A4E-8202-4BA96107879B}" type="sibTrans" cxnId="{493A0132-46F0-0D4A-8D5E-A470C52E8563}">
      <dgm:prSet/>
      <dgm:spPr/>
      <dgm:t>
        <a:bodyPr/>
        <a:lstStyle/>
        <a:p>
          <a:endParaRPr lang="en-US" b="0" i="0">
            <a:latin typeface="Avenir Roman" charset="0"/>
            <a:ea typeface="Avenir Roman" charset="0"/>
            <a:cs typeface="Avenir Roman" charset="0"/>
          </a:endParaRPr>
        </a:p>
      </dgm:t>
    </dgm:pt>
    <dgm:pt modelId="{7F9EE560-703F-264A-8B8F-72DD55CC3100}">
      <dgm:prSet phldrT="[Text]" custT="1"/>
      <dgm:spPr>
        <a:ln>
          <a:solidFill>
            <a:srgbClr val="397B5D"/>
          </a:solidFill>
        </a:ln>
      </dgm:spPr>
      <dgm:t>
        <a:bodyPr/>
        <a:lstStyle/>
        <a:p>
          <a:r>
            <a:rPr lang="en-US" sz="1400" b="0" i="0" dirty="0" smtClean="0">
              <a:latin typeface="Avenir Roman" charset="0"/>
              <a:ea typeface="Avenir Roman" charset="0"/>
              <a:cs typeface="Avenir Roman" charset="0"/>
            </a:rPr>
            <a:t>Low-value customers</a:t>
          </a:r>
          <a:endParaRPr lang="en-US" sz="1400" b="0" i="0" dirty="0">
            <a:latin typeface="Avenir Roman" charset="0"/>
            <a:ea typeface="Avenir Roman" charset="0"/>
            <a:cs typeface="Avenir Roman" charset="0"/>
          </a:endParaRPr>
        </a:p>
      </dgm:t>
    </dgm:pt>
    <dgm:pt modelId="{7BACE6E9-9F01-3E40-BE91-5A050683B99F}" type="parTrans" cxnId="{D75F61C3-842F-5E47-AC03-22D81B5E1EA0}">
      <dgm:prSet/>
      <dgm:spPr>
        <a:ln w="28575">
          <a:solidFill>
            <a:schemeClr val="tx1"/>
          </a:solidFill>
        </a:ln>
      </dgm:spPr>
      <dgm:t>
        <a:bodyPr/>
        <a:lstStyle/>
        <a:p>
          <a:endParaRPr lang="en-US" b="0" i="0">
            <a:latin typeface="Avenir Roman" charset="0"/>
            <a:ea typeface="Avenir Roman" charset="0"/>
            <a:cs typeface="Avenir Roman" charset="0"/>
          </a:endParaRPr>
        </a:p>
      </dgm:t>
    </dgm:pt>
    <dgm:pt modelId="{EAA69D9F-1DAC-4042-A48D-FC21656D0436}" type="sibTrans" cxnId="{D75F61C3-842F-5E47-AC03-22D81B5E1EA0}">
      <dgm:prSet/>
      <dgm:spPr/>
      <dgm:t>
        <a:bodyPr/>
        <a:lstStyle/>
        <a:p>
          <a:endParaRPr lang="en-US" b="0" i="0">
            <a:latin typeface="Avenir Roman" charset="0"/>
            <a:ea typeface="Avenir Roman" charset="0"/>
            <a:cs typeface="Avenir Roman" charset="0"/>
          </a:endParaRPr>
        </a:p>
      </dgm:t>
    </dgm:pt>
    <dgm:pt modelId="{31960862-24D9-E14F-AFFE-137CDAC81213}">
      <dgm:prSet phldrT="[Text]" custT="1"/>
      <dgm:spPr>
        <a:ln>
          <a:solidFill>
            <a:srgbClr val="397B5D"/>
          </a:solidFill>
        </a:ln>
      </dgm:spPr>
      <dgm:t>
        <a:bodyPr/>
        <a:lstStyle/>
        <a:p>
          <a:r>
            <a:rPr lang="en-US" sz="1400" b="0" i="0" dirty="0" smtClean="0">
              <a:latin typeface="Avenir Roman" charset="0"/>
              <a:ea typeface="Avenir Roman" charset="0"/>
              <a:cs typeface="Avenir Roman" charset="0"/>
            </a:rPr>
            <a:t>Treatment</a:t>
          </a:r>
          <a:endParaRPr lang="en-US" sz="1400" b="0" i="0" dirty="0">
            <a:latin typeface="Avenir Roman" charset="0"/>
            <a:ea typeface="Avenir Roman" charset="0"/>
            <a:cs typeface="Avenir Roman" charset="0"/>
          </a:endParaRPr>
        </a:p>
      </dgm:t>
    </dgm:pt>
    <dgm:pt modelId="{CF4FB71B-263E-624F-AFE6-B64913C45180}" type="parTrans" cxnId="{CE323270-2279-5B4D-9516-A04824F0CC32}">
      <dgm:prSet/>
      <dgm:spPr>
        <a:ln w="28575">
          <a:solidFill>
            <a:schemeClr val="tx1"/>
          </a:solidFill>
        </a:ln>
      </dgm:spPr>
      <dgm:t>
        <a:bodyPr/>
        <a:lstStyle/>
        <a:p>
          <a:endParaRPr lang="en-US" b="0" i="0">
            <a:latin typeface="Avenir Roman" charset="0"/>
            <a:ea typeface="Avenir Roman" charset="0"/>
            <a:cs typeface="Avenir Roman" charset="0"/>
          </a:endParaRPr>
        </a:p>
      </dgm:t>
    </dgm:pt>
    <dgm:pt modelId="{3924E9F5-786E-0142-962B-8E7D7C59F0B1}" type="sibTrans" cxnId="{CE323270-2279-5B4D-9516-A04824F0CC32}">
      <dgm:prSet/>
      <dgm:spPr/>
      <dgm:t>
        <a:bodyPr/>
        <a:lstStyle/>
        <a:p>
          <a:endParaRPr lang="en-US" b="0" i="0">
            <a:latin typeface="Avenir Roman" charset="0"/>
            <a:ea typeface="Avenir Roman" charset="0"/>
            <a:cs typeface="Avenir Roman" charset="0"/>
          </a:endParaRPr>
        </a:p>
      </dgm:t>
    </dgm:pt>
    <dgm:pt modelId="{ADFA1330-0DAA-9140-A17B-65BC2ED3FC97}">
      <dgm:prSet phldrT="[Text]"/>
      <dgm:spPr>
        <a:solidFill>
          <a:srgbClr val="D5E3D0"/>
        </a:solidFill>
      </dgm:spPr>
      <dgm:t>
        <a:bodyPr anchor="t"/>
        <a:lstStyle/>
        <a:p>
          <a:pPr algn="ctr"/>
          <a:r>
            <a:rPr lang="en-US" b="0" i="0" dirty="0" smtClean="0">
              <a:latin typeface="Avenir Roman" charset="0"/>
              <a:ea typeface="Avenir Roman" charset="0"/>
              <a:cs typeface="Avenir Roman" charset="0"/>
            </a:rPr>
            <a:t>Identify     high-value customers</a:t>
          </a:r>
          <a:endParaRPr lang="en-US" b="0" i="0" dirty="0">
            <a:latin typeface="Avenir Roman" charset="0"/>
            <a:ea typeface="Avenir Roman" charset="0"/>
            <a:cs typeface="Avenir Roman" charset="0"/>
          </a:endParaRPr>
        </a:p>
      </dgm:t>
    </dgm:pt>
    <dgm:pt modelId="{80FCF188-51F1-1A49-92A4-9FB0347AF993}" type="parTrans" cxnId="{5752F0AE-1752-164C-8B5C-681BBE695405}">
      <dgm:prSet/>
      <dgm:spPr/>
      <dgm:t>
        <a:bodyPr/>
        <a:lstStyle/>
        <a:p>
          <a:endParaRPr lang="en-US" b="0" i="0">
            <a:latin typeface="Avenir Roman" charset="0"/>
            <a:ea typeface="Avenir Roman" charset="0"/>
            <a:cs typeface="Avenir Roman" charset="0"/>
          </a:endParaRPr>
        </a:p>
      </dgm:t>
    </dgm:pt>
    <dgm:pt modelId="{C35BCD62-2FBD-384C-8DC5-19A03D85C739}" type="sibTrans" cxnId="{5752F0AE-1752-164C-8B5C-681BBE695405}">
      <dgm:prSet/>
      <dgm:spPr/>
      <dgm:t>
        <a:bodyPr/>
        <a:lstStyle/>
        <a:p>
          <a:endParaRPr lang="en-US" b="0" i="0">
            <a:latin typeface="Avenir Roman" charset="0"/>
            <a:ea typeface="Avenir Roman" charset="0"/>
            <a:cs typeface="Avenir Roman" charset="0"/>
          </a:endParaRPr>
        </a:p>
      </dgm:t>
    </dgm:pt>
    <dgm:pt modelId="{9A1DD2ED-658F-ED46-90D4-CE49E333CC75}">
      <dgm:prSet phldrT="[Text]"/>
      <dgm:spPr>
        <a:solidFill>
          <a:srgbClr val="D5E3D0"/>
        </a:solidFill>
      </dgm:spPr>
      <dgm:t>
        <a:bodyPr anchor="t"/>
        <a:lstStyle/>
        <a:p>
          <a:pPr algn="ctr"/>
          <a:r>
            <a:rPr lang="en-US" b="0" i="0" dirty="0" smtClean="0">
              <a:latin typeface="Avenir Roman" charset="0"/>
              <a:ea typeface="Avenir Roman" charset="0"/>
              <a:cs typeface="Avenir Roman" charset="0"/>
            </a:rPr>
            <a:t>Set up treatment and control groups</a:t>
          </a:r>
          <a:endParaRPr lang="en-US" b="0" i="0" dirty="0">
            <a:latin typeface="Avenir Roman" charset="0"/>
            <a:ea typeface="Avenir Roman" charset="0"/>
            <a:cs typeface="Avenir Roman" charset="0"/>
          </a:endParaRPr>
        </a:p>
      </dgm:t>
    </dgm:pt>
    <dgm:pt modelId="{E6D81E77-6FA3-A944-8862-5CBBF24F41BA}" type="parTrans" cxnId="{51A57290-D3A9-C841-B3F5-BC56CE09594E}">
      <dgm:prSet/>
      <dgm:spPr/>
      <dgm:t>
        <a:bodyPr/>
        <a:lstStyle/>
        <a:p>
          <a:endParaRPr lang="en-US" b="0" i="0">
            <a:latin typeface="Avenir Roman" charset="0"/>
            <a:ea typeface="Avenir Roman" charset="0"/>
            <a:cs typeface="Avenir Roman" charset="0"/>
          </a:endParaRPr>
        </a:p>
      </dgm:t>
    </dgm:pt>
    <dgm:pt modelId="{2AD45AC2-5D2C-9C4D-A72E-4582954EA8D0}" type="sibTrans" cxnId="{51A57290-D3A9-C841-B3F5-BC56CE09594E}">
      <dgm:prSet/>
      <dgm:spPr/>
      <dgm:t>
        <a:bodyPr/>
        <a:lstStyle/>
        <a:p>
          <a:endParaRPr lang="en-US" b="0" i="0">
            <a:latin typeface="Avenir Roman" charset="0"/>
            <a:ea typeface="Avenir Roman" charset="0"/>
            <a:cs typeface="Avenir Roman" charset="0"/>
          </a:endParaRPr>
        </a:p>
      </dgm:t>
    </dgm:pt>
    <dgm:pt modelId="{D0F84FAE-1E7A-C64C-9F02-854A8C70C906}">
      <dgm:prSet phldrT="[Text]" custT="1"/>
      <dgm:spPr>
        <a:ln>
          <a:solidFill>
            <a:srgbClr val="397B5D"/>
          </a:solidFill>
        </a:ln>
      </dgm:spPr>
      <dgm:t>
        <a:bodyPr/>
        <a:lstStyle/>
        <a:p>
          <a:r>
            <a:rPr lang="en-US" sz="1400" b="0" i="0" dirty="0" smtClean="0">
              <a:latin typeface="Avenir Roman" charset="0"/>
              <a:ea typeface="Avenir Roman" charset="0"/>
              <a:cs typeface="Avenir Roman" charset="0"/>
            </a:rPr>
            <a:t>Control</a:t>
          </a:r>
          <a:endParaRPr lang="en-US" sz="1400" b="0" i="0" dirty="0">
            <a:latin typeface="Avenir Roman" charset="0"/>
            <a:ea typeface="Avenir Roman" charset="0"/>
            <a:cs typeface="Avenir Roman" charset="0"/>
          </a:endParaRPr>
        </a:p>
      </dgm:t>
    </dgm:pt>
    <dgm:pt modelId="{0EC85AF7-A6C7-B541-8FBD-881FB1D5C0DC}" type="parTrans" cxnId="{2B889FEC-BF17-A64F-BE3A-79CD0DC93982}">
      <dgm:prSet/>
      <dgm:spPr>
        <a:ln w="28575">
          <a:solidFill>
            <a:schemeClr val="tx1"/>
          </a:solidFill>
        </a:ln>
      </dgm:spPr>
      <dgm:t>
        <a:bodyPr/>
        <a:lstStyle/>
        <a:p>
          <a:endParaRPr lang="en-US" b="0" i="0">
            <a:latin typeface="Avenir Roman" charset="0"/>
            <a:ea typeface="Avenir Roman" charset="0"/>
            <a:cs typeface="Avenir Roman" charset="0"/>
          </a:endParaRPr>
        </a:p>
      </dgm:t>
    </dgm:pt>
    <dgm:pt modelId="{6F5D1D41-BCB2-6649-A68C-0934C0B3510D}" type="sibTrans" cxnId="{2B889FEC-BF17-A64F-BE3A-79CD0DC93982}">
      <dgm:prSet/>
      <dgm:spPr/>
      <dgm:t>
        <a:bodyPr/>
        <a:lstStyle/>
        <a:p>
          <a:endParaRPr lang="en-US" b="0" i="0">
            <a:latin typeface="Avenir Roman" charset="0"/>
            <a:ea typeface="Avenir Roman" charset="0"/>
            <a:cs typeface="Avenir Roman" charset="0"/>
          </a:endParaRPr>
        </a:p>
      </dgm:t>
    </dgm:pt>
    <dgm:pt modelId="{072A6240-12D8-B04D-BCE5-05D112ABBC56}">
      <dgm:prSet phldrT="[Text]"/>
      <dgm:spPr>
        <a:solidFill>
          <a:srgbClr val="D5E3D0"/>
        </a:solidFill>
      </dgm:spPr>
      <dgm:t>
        <a:bodyPr anchor="t"/>
        <a:lstStyle/>
        <a:p>
          <a:pPr algn="ctr"/>
          <a:r>
            <a:rPr lang="en-US" b="0" i="0" dirty="0" smtClean="0">
              <a:latin typeface="Avenir Roman" charset="0"/>
              <a:ea typeface="Avenir Roman" charset="0"/>
              <a:cs typeface="Avenir Roman" charset="0"/>
            </a:rPr>
            <a:t>Run experiment for 3-6 months</a:t>
          </a:r>
          <a:endParaRPr lang="en-US" b="0" i="0" dirty="0">
            <a:latin typeface="Avenir Roman" charset="0"/>
            <a:ea typeface="Avenir Roman" charset="0"/>
            <a:cs typeface="Avenir Roman" charset="0"/>
          </a:endParaRPr>
        </a:p>
      </dgm:t>
    </dgm:pt>
    <dgm:pt modelId="{1E27C96D-CBFC-1848-BFA2-BE1BB353F911}" type="parTrans" cxnId="{A7FAF622-BDA1-294D-BC83-4D5B2FBABF7E}">
      <dgm:prSet/>
      <dgm:spPr/>
      <dgm:t>
        <a:bodyPr/>
        <a:lstStyle/>
        <a:p>
          <a:endParaRPr lang="en-US" b="0" i="0">
            <a:latin typeface="Avenir Roman" charset="0"/>
            <a:ea typeface="Avenir Roman" charset="0"/>
            <a:cs typeface="Avenir Roman" charset="0"/>
          </a:endParaRPr>
        </a:p>
      </dgm:t>
    </dgm:pt>
    <dgm:pt modelId="{93C55EC6-383F-7745-AAA7-39E59949C0EB}" type="sibTrans" cxnId="{A7FAF622-BDA1-294D-BC83-4D5B2FBABF7E}">
      <dgm:prSet/>
      <dgm:spPr/>
      <dgm:t>
        <a:bodyPr/>
        <a:lstStyle/>
        <a:p>
          <a:endParaRPr lang="en-US" b="0" i="0">
            <a:latin typeface="Avenir Roman" charset="0"/>
            <a:ea typeface="Avenir Roman" charset="0"/>
            <a:cs typeface="Avenir Roman" charset="0"/>
          </a:endParaRPr>
        </a:p>
      </dgm:t>
    </dgm:pt>
    <dgm:pt modelId="{58C73BCB-36A3-824F-A0C2-F7E6B55D22EA}">
      <dgm:prSet phldrT="[Text]"/>
      <dgm:spPr>
        <a:solidFill>
          <a:srgbClr val="D5E3D0"/>
        </a:solidFill>
      </dgm:spPr>
      <dgm:t>
        <a:bodyPr anchor="t"/>
        <a:lstStyle/>
        <a:p>
          <a:pPr algn="ctr"/>
          <a:r>
            <a:rPr lang="en-US" b="0" i="0" dirty="0" smtClean="0">
              <a:latin typeface="Avenir Roman" charset="0"/>
              <a:ea typeface="Avenir Roman" charset="0"/>
              <a:cs typeface="Avenir Roman" charset="0"/>
            </a:rPr>
            <a:t>Evaluate results</a:t>
          </a:r>
          <a:endParaRPr lang="en-US" b="0" i="0" dirty="0">
            <a:latin typeface="Avenir Roman" charset="0"/>
            <a:ea typeface="Avenir Roman" charset="0"/>
            <a:cs typeface="Avenir Roman" charset="0"/>
          </a:endParaRPr>
        </a:p>
      </dgm:t>
    </dgm:pt>
    <dgm:pt modelId="{2C55C224-67FA-8E4F-A276-8B8E578BA328}" type="parTrans" cxnId="{2A8346F2-EF98-2B49-A1FA-27823BCB6484}">
      <dgm:prSet/>
      <dgm:spPr/>
      <dgm:t>
        <a:bodyPr/>
        <a:lstStyle/>
        <a:p>
          <a:endParaRPr lang="en-US" b="0" i="0">
            <a:latin typeface="Avenir Roman" charset="0"/>
            <a:ea typeface="Avenir Roman" charset="0"/>
            <a:cs typeface="Avenir Roman" charset="0"/>
          </a:endParaRPr>
        </a:p>
      </dgm:t>
    </dgm:pt>
    <dgm:pt modelId="{F4F84B83-3D18-9041-BA3E-1F4742186D8C}" type="sibTrans" cxnId="{2A8346F2-EF98-2B49-A1FA-27823BCB6484}">
      <dgm:prSet/>
      <dgm:spPr/>
      <dgm:t>
        <a:bodyPr/>
        <a:lstStyle/>
        <a:p>
          <a:endParaRPr lang="en-US" b="0" i="0">
            <a:latin typeface="Avenir Roman" charset="0"/>
            <a:ea typeface="Avenir Roman" charset="0"/>
            <a:cs typeface="Avenir Roman" charset="0"/>
          </a:endParaRPr>
        </a:p>
      </dgm:t>
    </dgm:pt>
    <dgm:pt modelId="{AEF739D9-BE47-0A45-8EC4-619D3674CC9F}">
      <dgm:prSet phldrT="[Text]"/>
      <dgm:spPr>
        <a:solidFill>
          <a:srgbClr val="D5E3D0"/>
        </a:solidFill>
      </dgm:spPr>
      <dgm:t>
        <a:bodyPr anchor="t"/>
        <a:lstStyle/>
        <a:p>
          <a:pPr algn="ctr"/>
          <a:r>
            <a:rPr lang="en-US" b="0" i="0" dirty="0" smtClean="0">
              <a:latin typeface="Avenir Roman" charset="0"/>
              <a:ea typeface="Avenir Roman" charset="0"/>
              <a:cs typeface="Avenir Roman" charset="0"/>
            </a:rPr>
            <a:t>Define metric to track and forecast metric performance </a:t>
          </a:r>
          <a:endParaRPr lang="en-US" b="0" i="0" dirty="0">
            <a:latin typeface="Avenir Roman" charset="0"/>
            <a:ea typeface="Avenir Roman" charset="0"/>
            <a:cs typeface="Avenir Roman" charset="0"/>
          </a:endParaRPr>
        </a:p>
      </dgm:t>
    </dgm:pt>
    <dgm:pt modelId="{6513F25B-7DBB-F247-9A6C-1B88CA4DD010}" type="sibTrans" cxnId="{6F006B22-37CC-304E-B9F8-54ACCC5FFC65}">
      <dgm:prSet/>
      <dgm:spPr/>
      <dgm:t>
        <a:bodyPr/>
        <a:lstStyle/>
        <a:p>
          <a:endParaRPr lang="en-US" b="0" i="0">
            <a:latin typeface="Avenir Roman" charset="0"/>
            <a:ea typeface="Avenir Roman" charset="0"/>
            <a:cs typeface="Avenir Roman" charset="0"/>
          </a:endParaRPr>
        </a:p>
      </dgm:t>
    </dgm:pt>
    <dgm:pt modelId="{F2F1764C-08AD-6049-B9EA-1C93630ED9C3}" type="parTrans" cxnId="{6F006B22-37CC-304E-B9F8-54ACCC5FFC65}">
      <dgm:prSet/>
      <dgm:spPr/>
      <dgm:t>
        <a:bodyPr/>
        <a:lstStyle/>
        <a:p>
          <a:endParaRPr lang="en-US" b="0" i="0">
            <a:latin typeface="Avenir Roman" charset="0"/>
            <a:ea typeface="Avenir Roman" charset="0"/>
            <a:cs typeface="Avenir Roman" charset="0"/>
          </a:endParaRPr>
        </a:p>
      </dgm:t>
    </dgm:pt>
    <dgm:pt modelId="{20D0E733-8F74-104A-88B7-2027DA55F7F6}" type="pres">
      <dgm:prSet presAssocID="{144567ED-4558-CE45-BF5E-4807E4F18F2F}" presName="mainComposite" presStyleCnt="0">
        <dgm:presLayoutVars>
          <dgm:chPref val="1"/>
          <dgm:dir/>
          <dgm:animOne val="branch"/>
          <dgm:animLvl val="lvl"/>
          <dgm:resizeHandles val="exact"/>
        </dgm:presLayoutVars>
      </dgm:prSet>
      <dgm:spPr/>
      <dgm:t>
        <a:bodyPr/>
        <a:lstStyle/>
        <a:p>
          <a:endParaRPr lang="en-US"/>
        </a:p>
      </dgm:t>
    </dgm:pt>
    <dgm:pt modelId="{5F61B80E-2275-344C-8423-9820C32EFAED}" type="pres">
      <dgm:prSet presAssocID="{144567ED-4558-CE45-BF5E-4807E4F18F2F}" presName="hierFlow" presStyleCnt="0"/>
      <dgm:spPr/>
    </dgm:pt>
    <dgm:pt modelId="{3FDED05E-B716-4C46-97C9-EA62B1D882B7}" type="pres">
      <dgm:prSet presAssocID="{144567ED-4558-CE45-BF5E-4807E4F18F2F}" presName="firstBuf" presStyleCnt="0"/>
      <dgm:spPr/>
    </dgm:pt>
    <dgm:pt modelId="{8848E1BA-75AC-6746-81A0-A26B72DA5912}" type="pres">
      <dgm:prSet presAssocID="{144567ED-4558-CE45-BF5E-4807E4F18F2F}" presName="hierChild1" presStyleCnt="0">
        <dgm:presLayoutVars>
          <dgm:chPref val="1"/>
          <dgm:animOne val="branch"/>
          <dgm:animLvl val="lvl"/>
        </dgm:presLayoutVars>
      </dgm:prSet>
      <dgm:spPr/>
    </dgm:pt>
    <dgm:pt modelId="{AB23AA02-2C8A-6943-9360-6BAB6B345D7E}" type="pres">
      <dgm:prSet presAssocID="{E95B3D8E-BB2F-7E40-B3EC-A59ADD616FFB}" presName="Name17" presStyleCnt="0"/>
      <dgm:spPr/>
    </dgm:pt>
    <dgm:pt modelId="{08D92360-3E4D-F449-AF49-D7437DCD6336}" type="pres">
      <dgm:prSet presAssocID="{E95B3D8E-BB2F-7E40-B3EC-A59ADD616FFB}" presName="level1Shape" presStyleLbl="node0" presStyleIdx="0" presStyleCnt="1">
        <dgm:presLayoutVars>
          <dgm:chPref val="3"/>
        </dgm:presLayoutVars>
      </dgm:prSet>
      <dgm:spPr/>
      <dgm:t>
        <a:bodyPr/>
        <a:lstStyle/>
        <a:p>
          <a:endParaRPr lang="en-US"/>
        </a:p>
      </dgm:t>
    </dgm:pt>
    <dgm:pt modelId="{C226D514-597E-B147-B1FD-8011A24E2D4A}" type="pres">
      <dgm:prSet presAssocID="{E95B3D8E-BB2F-7E40-B3EC-A59ADD616FFB}" presName="hierChild2" presStyleCnt="0"/>
      <dgm:spPr/>
    </dgm:pt>
    <dgm:pt modelId="{5B27BCD0-C71C-0340-AD6A-62FC880E4836}" type="pres">
      <dgm:prSet presAssocID="{4A5F570F-1C01-344B-B6A8-6735038C92AF}" presName="Name25" presStyleLbl="parChTrans1D2" presStyleIdx="0" presStyleCnt="2"/>
      <dgm:spPr/>
      <dgm:t>
        <a:bodyPr/>
        <a:lstStyle/>
        <a:p>
          <a:endParaRPr lang="en-US"/>
        </a:p>
      </dgm:t>
    </dgm:pt>
    <dgm:pt modelId="{241A924B-F569-7744-9B1A-AA9B24DF8819}" type="pres">
      <dgm:prSet presAssocID="{4A5F570F-1C01-344B-B6A8-6735038C92AF}" presName="connTx" presStyleLbl="parChTrans1D2" presStyleIdx="0" presStyleCnt="2"/>
      <dgm:spPr/>
      <dgm:t>
        <a:bodyPr/>
        <a:lstStyle/>
        <a:p>
          <a:endParaRPr lang="en-US"/>
        </a:p>
      </dgm:t>
    </dgm:pt>
    <dgm:pt modelId="{ABB535FB-19C6-D94D-8A13-844ADCB48B3A}" type="pres">
      <dgm:prSet presAssocID="{EF4B80A4-66D2-FD4A-9C64-41C481DB7B0D}" presName="Name30" presStyleCnt="0"/>
      <dgm:spPr/>
    </dgm:pt>
    <dgm:pt modelId="{70D9DAC7-9816-E44D-95E8-E3D9A14E0610}" type="pres">
      <dgm:prSet presAssocID="{EF4B80A4-66D2-FD4A-9C64-41C481DB7B0D}" presName="level2Shape" presStyleLbl="node2" presStyleIdx="0" presStyleCnt="2"/>
      <dgm:spPr/>
      <dgm:t>
        <a:bodyPr/>
        <a:lstStyle/>
        <a:p>
          <a:endParaRPr lang="en-US"/>
        </a:p>
      </dgm:t>
    </dgm:pt>
    <dgm:pt modelId="{E7EF1FE0-7045-C641-AA34-EDBE2C44216E}" type="pres">
      <dgm:prSet presAssocID="{EF4B80A4-66D2-FD4A-9C64-41C481DB7B0D}" presName="hierChild3" presStyleCnt="0"/>
      <dgm:spPr/>
    </dgm:pt>
    <dgm:pt modelId="{34B8A55A-A34B-0745-BCF7-07B03A84B22D}" type="pres">
      <dgm:prSet presAssocID="{0961DF77-C7DF-654D-A3BA-5FEB1FB8E8F8}" presName="Name25" presStyleLbl="parChTrans1D3" presStyleIdx="0" presStyleCnt="4"/>
      <dgm:spPr/>
      <dgm:t>
        <a:bodyPr/>
        <a:lstStyle/>
        <a:p>
          <a:endParaRPr lang="en-US"/>
        </a:p>
      </dgm:t>
    </dgm:pt>
    <dgm:pt modelId="{A7767A43-2944-5B4C-85E4-1777A56DF3AC}" type="pres">
      <dgm:prSet presAssocID="{0961DF77-C7DF-654D-A3BA-5FEB1FB8E8F8}" presName="connTx" presStyleLbl="parChTrans1D3" presStyleIdx="0" presStyleCnt="4"/>
      <dgm:spPr/>
      <dgm:t>
        <a:bodyPr/>
        <a:lstStyle/>
        <a:p>
          <a:endParaRPr lang="en-US"/>
        </a:p>
      </dgm:t>
    </dgm:pt>
    <dgm:pt modelId="{F760ADED-5210-CE49-9C8B-D29D030F93E1}" type="pres">
      <dgm:prSet presAssocID="{228FBB99-319B-8D43-9944-E4728A9B93EC}" presName="Name30" presStyleCnt="0"/>
      <dgm:spPr/>
    </dgm:pt>
    <dgm:pt modelId="{0D041261-7788-EC41-ABBC-93F8FC64887D}" type="pres">
      <dgm:prSet presAssocID="{228FBB99-319B-8D43-9944-E4728A9B93EC}" presName="level2Shape" presStyleLbl="node3" presStyleIdx="0" presStyleCnt="4"/>
      <dgm:spPr/>
      <dgm:t>
        <a:bodyPr/>
        <a:lstStyle/>
        <a:p>
          <a:endParaRPr lang="en-US"/>
        </a:p>
      </dgm:t>
    </dgm:pt>
    <dgm:pt modelId="{3B150AEC-2214-3747-9510-8D1EE0553EFC}" type="pres">
      <dgm:prSet presAssocID="{228FBB99-319B-8D43-9944-E4728A9B93EC}" presName="hierChild3" presStyleCnt="0"/>
      <dgm:spPr/>
    </dgm:pt>
    <dgm:pt modelId="{81F512FF-9B44-2E4D-AE27-4F0415E0C1D3}" type="pres">
      <dgm:prSet presAssocID="{FE7844BA-13D7-FC4E-B666-0B248E876845}" presName="Name25" presStyleLbl="parChTrans1D3" presStyleIdx="1" presStyleCnt="4"/>
      <dgm:spPr/>
      <dgm:t>
        <a:bodyPr/>
        <a:lstStyle/>
        <a:p>
          <a:endParaRPr lang="en-US"/>
        </a:p>
      </dgm:t>
    </dgm:pt>
    <dgm:pt modelId="{BCD2960D-ABBC-9C46-B941-620E6F927B34}" type="pres">
      <dgm:prSet presAssocID="{FE7844BA-13D7-FC4E-B666-0B248E876845}" presName="connTx" presStyleLbl="parChTrans1D3" presStyleIdx="1" presStyleCnt="4"/>
      <dgm:spPr/>
      <dgm:t>
        <a:bodyPr/>
        <a:lstStyle/>
        <a:p>
          <a:endParaRPr lang="en-US"/>
        </a:p>
      </dgm:t>
    </dgm:pt>
    <dgm:pt modelId="{A9D05DAD-3D72-704E-9BD1-96C8534B43B7}" type="pres">
      <dgm:prSet presAssocID="{DDF8F2D4-93B8-0A43-8604-8C3890BA937F}" presName="Name30" presStyleCnt="0"/>
      <dgm:spPr/>
    </dgm:pt>
    <dgm:pt modelId="{E783D20E-3115-B04B-BF98-585377471D81}" type="pres">
      <dgm:prSet presAssocID="{DDF8F2D4-93B8-0A43-8604-8C3890BA937F}" presName="level2Shape" presStyleLbl="node3" presStyleIdx="1" presStyleCnt="4"/>
      <dgm:spPr/>
      <dgm:t>
        <a:bodyPr/>
        <a:lstStyle/>
        <a:p>
          <a:endParaRPr lang="en-US"/>
        </a:p>
      </dgm:t>
    </dgm:pt>
    <dgm:pt modelId="{D0814CB9-D6A0-3A44-B9AC-D91114106063}" type="pres">
      <dgm:prSet presAssocID="{DDF8F2D4-93B8-0A43-8604-8C3890BA937F}" presName="hierChild3" presStyleCnt="0"/>
      <dgm:spPr/>
    </dgm:pt>
    <dgm:pt modelId="{68F5BE86-36DC-C14F-9B5B-C9089130D7DB}" type="pres">
      <dgm:prSet presAssocID="{7BACE6E9-9F01-3E40-BE91-5A050683B99F}" presName="Name25" presStyleLbl="parChTrans1D2" presStyleIdx="1" presStyleCnt="2"/>
      <dgm:spPr/>
      <dgm:t>
        <a:bodyPr/>
        <a:lstStyle/>
        <a:p>
          <a:endParaRPr lang="en-US"/>
        </a:p>
      </dgm:t>
    </dgm:pt>
    <dgm:pt modelId="{E60D2EB5-39D6-E543-AFBB-B401F5C78AFE}" type="pres">
      <dgm:prSet presAssocID="{7BACE6E9-9F01-3E40-BE91-5A050683B99F}" presName="connTx" presStyleLbl="parChTrans1D2" presStyleIdx="1" presStyleCnt="2"/>
      <dgm:spPr/>
      <dgm:t>
        <a:bodyPr/>
        <a:lstStyle/>
        <a:p>
          <a:endParaRPr lang="en-US"/>
        </a:p>
      </dgm:t>
    </dgm:pt>
    <dgm:pt modelId="{B82D733A-8AA2-974B-B18B-96D06F791429}" type="pres">
      <dgm:prSet presAssocID="{7F9EE560-703F-264A-8B8F-72DD55CC3100}" presName="Name30" presStyleCnt="0"/>
      <dgm:spPr/>
    </dgm:pt>
    <dgm:pt modelId="{AA3C2870-C48D-A84F-B13C-73BEC3FCADEA}" type="pres">
      <dgm:prSet presAssocID="{7F9EE560-703F-264A-8B8F-72DD55CC3100}" presName="level2Shape" presStyleLbl="node2" presStyleIdx="1" presStyleCnt="2"/>
      <dgm:spPr/>
      <dgm:t>
        <a:bodyPr/>
        <a:lstStyle/>
        <a:p>
          <a:endParaRPr lang="en-US"/>
        </a:p>
      </dgm:t>
    </dgm:pt>
    <dgm:pt modelId="{D9D5E552-F4C8-8446-B4D9-0DEBFFB1E2F2}" type="pres">
      <dgm:prSet presAssocID="{7F9EE560-703F-264A-8B8F-72DD55CC3100}" presName="hierChild3" presStyleCnt="0"/>
      <dgm:spPr/>
    </dgm:pt>
    <dgm:pt modelId="{2708605D-6406-7841-BADD-E48DECB0A54C}" type="pres">
      <dgm:prSet presAssocID="{CF4FB71B-263E-624F-AFE6-B64913C45180}" presName="Name25" presStyleLbl="parChTrans1D3" presStyleIdx="2" presStyleCnt="4"/>
      <dgm:spPr/>
      <dgm:t>
        <a:bodyPr/>
        <a:lstStyle/>
        <a:p>
          <a:endParaRPr lang="en-US"/>
        </a:p>
      </dgm:t>
    </dgm:pt>
    <dgm:pt modelId="{A1B52F9F-0507-474D-A99C-ED5BE1C26ED9}" type="pres">
      <dgm:prSet presAssocID="{CF4FB71B-263E-624F-AFE6-B64913C45180}" presName="connTx" presStyleLbl="parChTrans1D3" presStyleIdx="2" presStyleCnt="4"/>
      <dgm:spPr/>
      <dgm:t>
        <a:bodyPr/>
        <a:lstStyle/>
        <a:p>
          <a:endParaRPr lang="en-US"/>
        </a:p>
      </dgm:t>
    </dgm:pt>
    <dgm:pt modelId="{B44AB874-31D2-8E42-9E3E-2BB0EDA6A730}" type="pres">
      <dgm:prSet presAssocID="{31960862-24D9-E14F-AFFE-137CDAC81213}" presName="Name30" presStyleCnt="0"/>
      <dgm:spPr/>
    </dgm:pt>
    <dgm:pt modelId="{7AA9A262-8D77-5042-8019-27EC581837F2}" type="pres">
      <dgm:prSet presAssocID="{31960862-24D9-E14F-AFFE-137CDAC81213}" presName="level2Shape" presStyleLbl="node3" presStyleIdx="2" presStyleCnt="4"/>
      <dgm:spPr/>
      <dgm:t>
        <a:bodyPr/>
        <a:lstStyle/>
        <a:p>
          <a:endParaRPr lang="en-US"/>
        </a:p>
      </dgm:t>
    </dgm:pt>
    <dgm:pt modelId="{63C3D206-DBBD-5543-AE03-4059F2F47908}" type="pres">
      <dgm:prSet presAssocID="{31960862-24D9-E14F-AFFE-137CDAC81213}" presName="hierChild3" presStyleCnt="0"/>
      <dgm:spPr/>
    </dgm:pt>
    <dgm:pt modelId="{55C85C8E-EF7A-424D-9BDC-F340018861D8}" type="pres">
      <dgm:prSet presAssocID="{0EC85AF7-A6C7-B541-8FBD-881FB1D5C0DC}" presName="Name25" presStyleLbl="parChTrans1D3" presStyleIdx="3" presStyleCnt="4"/>
      <dgm:spPr/>
      <dgm:t>
        <a:bodyPr/>
        <a:lstStyle/>
        <a:p>
          <a:endParaRPr lang="en-US"/>
        </a:p>
      </dgm:t>
    </dgm:pt>
    <dgm:pt modelId="{275459F1-4125-2E4A-9619-004DFF26DD35}" type="pres">
      <dgm:prSet presAssocID="{0EC85AF7-A6C7-B541-8FBD-881FB1D5C0DC}" presName="connTx" presStyleLbl="parChTrans1D3" presStyleIdx="3" presStyleCnt="4"/>
      <dgm:spPr/>
      <dgm:t>
        <a:bodyPr/>
        <a:lstStyle/>
        <a:p>
          <a:endParaRPr lang="en-US"/>
        </a:p>
      </dgm:t>
    </dgm:pt>
    <dgm:pt modelId="{1D1E9083-C4EE-C84E-922C-4D9587C5C0A7}" type="pres">
      <dgm:prSet presAssocID="{D0F84FAE-1E7A-C64C-9F02-854A8C70C906}" presName="Name30" presStyleCnt="0"/>
      <dgm:spPr/>
    </dgm:pt>
    <dgm:pt modelId="{18287999-0131-624B-B482-2416448A25F2}" type="pres">
      <dgm:prSet presAssocID="{D0F84FAE-1E7A-C64C-9F02-854A8C70C906}" presName="level2Shape" presStyleLbl="node3" presStyleIdx="3" presStyleCnt="4"/>
      <dgm:spPr/>
      <dgm:t>
        <a:bodyPr/>
        <a:lstStyle/>
        <a:p>
          <a:endParaRPr lang="en-US"/>
        </a:p>
      </dgm:t>
    </dgm:pt>
    <dgm:pt modelId="{E06380BA-AB05-5E4B-8159-6F51739C84C9}" type="pres">
      <dgm:prSet presAssocID="{D0F84FAE-1E7A-C64C-9F02-854A8C70C906}" presName="hierChild3" presStyleCnt="0"/>
      <dgm:spPr/>
    </dgm:pt>
    <dgm:pt modelId="{5B198D85-0D33-EA46-972E-2CEAD31A3CC3}" type="pres">
      <dgm:prSet presAssocID="{144567ED-4558-CE45-BF5E-4807E4F18F2F}" presName="bgShapesFlow" presStyleCnt="0"/>
      <dgm:spPr/>
    </dgm:pt>
    <dgm:pt modelId="{A53AE2B3-08CC-D04F-91C1-84FFE3A9FD25}" type="pres">
      <dgm:prSet presAssocID="{AEF739D9-BE47-0A45-8EC4-619D3674CC9F}" presName="rectComp" presStyleCnt="0"/>
      <dgm:spPr/>
    </dgm:pt>
    <dgm:pt modelId="{4E0EE891-094A-244A-86AC-236CF176A47B}" type="pres">
      <dgm:prSet presAssocID="{AEF739D9-BE47-0A45-8EC4-619D3674CC9F}" presName="bgRect" presStyleLbl="bgShp" presStyleIdx="0" presStyleCnt="5"/>
      <dgm:spPr/>
      <dgm:t>
        <a:bodyPr/>
        <a:lstStyle/>
        <a:p>
          <a:endParaRPr lang="en-US"/>
        </a:p>
      </dgm:t>
    </dgm:pt>
    <dgm:pt modelId="{6550C28F-F277-F347-9CF5-5C9B46930B4C}" type="pres">
      <dgm:prSet presAssocID="{AEF739D9-BE47-0A45-8EC4-619D3674CC9F}" presName="bgRectTx" presStyleLbl="bgShp" presStyleIdx="0" presStyleCnt="5">
        <dgm:presLayoutVars>
          <dgm:bulletEnabled val="1"/>
        </dgm:presLayoutVars>
      </dgm:prSet>
      <dgm:spPr/>
      <dgm:t>
        <a:bodyPr/>
        <a:lstStyle/>
        <a:p>
          <a:endParaRPr lang="en-US"/>
        </a:p>
      </dgm:t>
    </dgm:pt>
    <dgm:pt modelId="{4FB1F9A8-BF50-3C40-947B-C7E55641C7CD}" type="pres">
      <dgm:prSet presAssocID="{AEF739D9-BE47-0A45-8EC4-619D3674CC9F}" presName="spComp" presStyleCnt="0"/>
      <dgm:spPr/>
    </dgm:pt>
    <dgm:pt modelId="{02513053-627F-0B46-9DCB-0BE90F309DC3}" type="pres">
      <dgm:prSet presAssocID="{AEF739D9-BE47-0A45-8EC4-619D3674CC9F}" presName="hSp" presStyleCnt="0"/>
      <dgm:spPr/>
    </dgm:pt>
    <dgm:pt modelId="{E7EBF23B-4B61-3E44-AC5B-78596A444872}" type="pres">
      <dgm:prSet presAssocID="{ADFA1330-0DAA-9140-A17B-65BC2ED3FC97}" presName="rectComp" presStyleCnt="0"/>
      <dgm:spPr/>
    </dgm:pt>
    <dgm:pt modelId="{C52CABCE-AB42-9844-AAD4-BBA4DA9AD037}" type="pres">
      <dgm:prSet presAssocID="{ADFA1330-0DAA-9140-A17B-65BC2ED3FC97}" presName="bgRect" presStyleLbl="bgShp" presStyleIdx="1" presStyleCnt="5"/>
      <dgm:spPr/>
      <dgm:t>
        <a:bodyPr/>
        <a:lstStyle/>
        <a:p>
          <a:endParaRPr lang="en-US"/>
        </a:p>
      </dgm:t>
    </dgm:pt>
    <dgm:pt modelId="{646619DB-6761-9144-A3C0-CFC4C82BCC3C}" type="pres">
      <dgm:prSet presAssocID="{ADFA1330-0DAA-9140-A17B-65BC2ED3FC97}" presName="bgRectTx" presStyleLbl="bgShp" presStyleIdx="1" presStyleCnt="5">
        <dgm:presLayoutVars>
          <dgm:bulletEnabled val="1"/>
        </dgm:presLayoutVars>
      </dgm:prSet>
      <dgm:spPr/>
      <dgm:t>
        <a:bodyPr/>
        <a:lstStyle/>
        <a:p>
          <a:endParaRPr lang="en-US"/>
        </a:p>
      </dgm:t>
    </dgm:pt>
    <dgm:pt modelId="{20253F03-BCDA-1443-98A5-E2B6270D401E}" type="pres">
      <dgm:prSet presAssocID="{ADFA1330-0DAA-9140-A17B-65BC2ED3FC97}" presName="spComp" presStyleCnt="0"/>
      <dgm:spPr/>
    </dgm:pt>
    <dgm:pt modelId="{9E918FEB-6988-0F49-B651-5949F4854E98}" type="pres">
      <dgm:prSet presAssocID="{ADFA1330-0DAA-9140-A17B-65BC2ED3FC97}" presName="hSp" presStyleCnt="0"/>
      <dgm:spPr/>
    </dgm:pt>
    <dgm:pt modelId="{77979F4A-4BE5-9344-898B-F084F00E0429}" type="pres">
      <dgm:prSet presAssocID="{9A1DD2ED-658F-ED46-90D4-CE49E333CC75}" presName="rectComp" presStyleCnt="0"/>
      <dgm:spPr/>
    </dgm:pt>
    <dgm:pt modelId="{E582E118-1064-4A48-AB7E-BE903C93BB4A}" type="pres">
      <dgm:prSet presAssocID="{9A1DD2ED-658F-ED46-90D4-CE49E333CC75}" presName="bgRect" presStyleLbl="bgShp" presStyleIdx="2" presStyleCnt="5"/>
      <dgm:spPr/>
      <dgm:t>
        <a:bodyPr/>
        <a:lstStyle/>
        <a:p>
          <a:endParaRPr lang="en-US"/>
        </a:p>
      </dgm:t>
    </dgm:pt>
    <dgm:pt modelId="{1EF6D4FE-2E67-F542-8330-33B879117C19}" type="pres">
      <dgm:prSet presAssocID="{9A1DD2ED-658F-ED46-90D4-CE49E333CC75}" presName="bgRectTx" presStyleLbl="bgShp" presStyleIdx="2" presStyleCnt="5">
        <dgm:presLayoutVars>
          <dgm:bulletEnabled val="1"/>
        </dgm:presLayoutVars>
      </dgm:prSet>
      <dgm:spPr/>
      <dgm:t>
        <a:bodyPr/>
        <a:lstStyle/>
        <a:p>
          <a:endParaRPr lang="en-US"/>
        </a:p>
      </dgm:t>
    </dgm:pt>
    <dgm:pt modelId="{250BDE67-6789-BC44-B8B4-341F56B4D6A1}" type="pres">
      <dgm:prSet presAssocID="{9A1DD2ED-658F-ED46-90D4-CE49E333CC75}" presName="spComp" presStyleCnt="0"/>
      <dgm:spPr/>
    </dgm:pt>
    <dgm:pt modelId="{F0689B99-66AD-5341-8CDB-55D8A4EB0CDF}" type="pres">
      <dgm:prSet presAssocID="{9A1DD2ED-658F-ED46-90D4-CE49E333CC75}" presName="hSp" presStyleCnt="0"/>
      <dgm:spPr/>
    </dgm:pt>
    <dgm:pt modelId="{2D2C55EC-D5D0-F145-BAF3-2B4D1AEEBD1B}" type="pres">
      <dgm:prSet presAssocID="{072A6240-12D8-B04D-BCE5-05D112ABBC56}" presName="rectComp" presStyleCnt="0"/>
      <dgm:spPr/>
    </dgm:pt>
    <dgm:pt modelId="{7D6A478D-57C3-5E49-B067-29488C71D1B6}" type="pres">
      <dgm:prSet presAssocID="{072A6240-12D8-B04D-BCE5-05D112ABBC56}" presName="bgRect" presStyleLbl="bgShp" presStyleIdx="3" presStyleCnt="5"/>
      <dgm:spPr/>
      <dgm:t>
        <a:bodyPr/>
        <a:lstStyle/>
        <a:p>
          <a:endParaRPr lang="en-US"/>
        </a:p>
      </dgm:t>
    </dgm:pt>
    <dgm:pt modelId="{E6FD6069-226E-F44E-8680-FBBF2C34C93E}" type="pres">
      <dgm:prSet presAssocID="{072A6240-12D8-B04D-BCE5-05D112ABBC56}" presName="bgRectTx" presStyleLbl="bgShp" presStyleIdx="3" presStyleCnt="5">
        <dgm:presLayoutVars>
          <dgm:bulletEnabled val="1"/>
        </dgm:presLayoutVars>
      </dgm:prSet>
      <dgm:spPr/>
      <dgm:t>
        <a:bodyPr/>
        <a:lstStyle/>
        <a:p>
          <a:endParaRPr lang="en-US"/>
        </a:p>
      </dgm:t>
    </dgm:pt>
    <dgm:pt modelId="{6DD00740-1047-8E41-AE3A-C88262E95E0F}" type="pres">
      <dgm:prSet presAssocID="{072A6240-12D8-B04D-BCE5-05D112ABBC56}" presName="spComp" presStyleCnt="0"/>
      <dgm:spPr/>
    </dgm:pt>
    <dgm:pt modelId="{0C4686AC-A456-0C44-B11E-2ADCD4776C04}" type="pres">
      <dgm:prSet presAssocID="{072A6240-12D8-B04D-BCE5-05D112ABBC56}" presName="hSp" presStyleCnt="0"/>
      <dgm:spPr/>
    </dgm:pt>
    <dgm:pt modelId="{67A6A72F-47BC-0147-839E-AD268A00BB4C}" type="pres">
      <dgm:prSet presAssocID="{58C73BCB-36A3-824F-A0C2-F7E6B55D22EA}" presName="rectComp" presStyleCnt="0"/>
      <dgm:spPr/>
    </dgm:pt>
    <dgm:pt modelId="{E39BBE7A-7AD8-1E43-99DE-93CCB81613FA}" type="pres">
      <dgm:prSet presAssocID="{58C73BCB-36A3-824F-A0C2-F7E6B55D22EA}" presName="bgRect" presStyleLbl="bgShp" presStyleIdx="4" presStyleCnt="5"/>
      <dgm:spPr/>
      <dgm:t>
        <a:bodyPr/>
        <a:lstStyle/>
        <a:p>
          <a:endParaRPr lang="en-US"/>
        </a:p>
      </dgm:t>
    </dgm:pt>
    <dgm:pt modelId="{D605F5D6-847E-2849-B816-BB5A0372299D}" type="pres">
      <dgm:prSet presAssocID="{58C73BCB-36A3-824F-A0C2-F7E6B55D22EA}" presName="bgRectTx" presStyleLbl="bgShp" presStyleIdx="4" presStyleCnt="5">
        <dgm:presLayoutVars>
          <dgm:bulletEnabled val="1"/>
        </dgm:presLayoutVars>
      </dgm:prSet>
      <dgm:spPr/>
      <dgm:t>
        <a:bodyPr/>
        <a:lstStyle/>
        <a:p>
          <a:endParaRPr lang="en-US"/>
        </a:p>
      </dgm:t>
    </dgm:pt>
  </dgm:ptLst>
  <dgm:cxnLst>
    <dgm:cxn modelId="{8F9D84BE-0310-0D49-8FF0-4E83C0165A7E}" type="presOf" srcId="{4A5F570F-1C01-344B-B6A8-6735038C92AF}" destId="{241A924B-F569-7744-9B1A-AA9B24DF8819}" srcOrd="1" destOrd="0" presId="urn:microsoft.com/office/officeart/2005/8/layout/hierarchy5"/>
    <dgm:cxn modelId="{6F006B22-37CC-304E-B9F8-54ACCC5FFC65}" srcId="{144567ED-4558-CE45-BF5E-4807E4F18F2F}" destId="{AEF739D9-BE47-0A45-8EC4-619D3674CC9F}" srcOrd="1" destOrd="0" parTransId="{F2F1764C-08AD-6049-B9EA-1C93630ED9C3}" sibTransId="{6513F25B-7DBB-F247-9A6C-1B88CA4DD010}"/>
    <dgm:cxn modelId="{D75F61C3-842F-5E47-AC03-22D81B5E1EA0}" srcId="{E95B3D8E-BB2F-7E40-B3EC-A59ADD616FFB}" destId="{7F9EE560-703F-264A-8B8F-72DD55CC3100}" srcOrd="1" destOrd="0" parTransId="{7BACE6E9-9F01-3E40-BE91-5A050683B99F}" sibTransId="{EAA69D9F-1DAC-4042-A48D-FC21656D0436}"/>
    <dgm:cxn modelId="{DEA9E73D-4E32-BC40-84A8-B2147C2D9008}" type="presOf" srcId="{0961DF77-C7DF-654D-A3BA-5FEB1FB8E8F8}" destId="{A7767A43-2944-5B4C-85E4-1777A56DF3AC}" srcOrd="1" destOrd="0" presId="urn:microsoft.com/office/officeart/2005/8/layout/hierarchy5"/>
    <dgm:cxn modelId="{9799E7CE-13C8-0D45-8CB3-14009D93359C}" type="presOf" srcId="{0EC85AF7-A6C7-B541-8FBD-881FB1D5C0DC}" destId="{55C85C8E-EF7A-424D-9BDC-F340018861D8}" srcOrd="0" destOrd="0" presId="urn:microsoft.com/office/officeart/2005/8/layout/hierarchy5"/>
    <dgm:cxn modelId="{9335573E-11EF-AC46-9E92-A161F38F3BAD}" type="presOf" srcId="{AEF739D9-BE47-0A45-8EC4-619D3674CC9F}" destId="{6550C28F-F277-F347-9CF5-5C9B46930B4C}" srcOrd="1" destOrd="0" presId="urn:microsoft.com/office/officeart/2005/8/layout/hierarchy5"/>
    <dgm:cxn modelId="{1E56B36D-9794-7D4E-B248-218A15A51B89}" type="presOf" srcId="{E95B3D8E-BB2F-7E40-B3EC-A59ADD616FFB}" destId="{08D92360-3E4D-F449-AF49-D7437DCD6336}" srcOrd="0" destOrd="0" presId="urn:microsoft.com/office/officeart/2005/8/layout/hierarchy5"/>
    <dgm:cxn modelId="{51A57290-D3A9-C841-B3F5-BC56CE09594E}" srcId="{144567ED-4558-CE45-BF5E-4807E4F18F2F}" destId="{9A1DD2ED-658F-ED46-90D4-CE49E333CC75}" srcOrd="3" destOrd="0" parTransId="{E6D81E77-6FA3-A944-8862-5CBBF24F41BA}" sibTransId="{2AD45AC2-5D2C-9C4D-A72E-4582954EA8D0}"/>
    <dgm:cxn modelId="{5752F0AE-1752-164C-8B5C-681BBE695405}" srcId="{144567ED-4558-CE45-BF5E-4807E4F18F2F}" destId="{ADFA1330-0DAA-9140-A17B-65BC2ED3FC97}" srcOrd="2" destOrd="0" parTransId="{80FCF188-51F1-1A49-92A4-9FB0347AF993}" sibTransId="{C35BCD62-2FBD-384C-8DC5-19A03D85C739}"/>
    <dgm:cxn modelId="{B79BB27A-122D-3E45-98B8-F4C942F97C7C}" srcId="{EF4B80A4-66D2-FD4A-9C64-41C481DB7B0D}" destId="{228FBB99-319B-8D43-9944-E4728A9B93EC}" srcOrd="0" destOrd="0" parTransId="{0961DF77-C7DF-654D-A3BA-5FEB1FB8E8F8}" sibTransId="{0ABE5111-8714-4B49-9F20-B424C1EA24E2}"/>
    <dgm:cxn modelId="{A5AE2C78-B512-C340-8981-155BBA7B5338}" type="presOf" srcId="{9A1DD2ED-658F-ED46-90D4-CE49E333CC75}" destId="{1EF6D4FE-2E67-F542-8330-33B879117C19}" srcOrd="1" destOrd="0" presId="urn:microsoft.com/office/officeart/2005/8/layout/hierarchy5"/>
    <dgm:cxn modelId="{850E4216-75C4-2540-9B5C-99CACD27E1DA}" type="presOf" srcId="{FE7844BA-13D7-FC4E-B666-0B248E876845}" destId="{BCD2960D-ABBC-9C46-B941-620E6F927B34}" srcOrd="1" destOrd="0" presId="urn:microsoft.com/office/officeart/2005/8/layout/hierarchy5"/>
    <dgm:cxn modelId="{28EE4416-053C-6844-88F3-7AB57A79271B}" type="presOf" srcId="{4A5F570F-1C01-344B-B6A8-6735038C92AF}" destId="{5B27BCD0-C71C-0340-AD6A-62FC880E4836}" srcOrd="0" destOrd="0" presId="urn:microsoft.com/office/officeart/2005/8/layout/hierarchy5"/>
    <dgm:cxn modelId="{5BA22DBB-7DEF-0E41-8F00-100ADA28F8E3}" type="presOf" srcId="{CF4FB71B-263E-624F-AFE6-B64913C45180}" destId="{2708605D-6406-7841-BADD-E48DECB0A54C}" srcOrd="0" destOrd="0" presId="urn:microsoft.com/office/officeart/2005/8/layout/hierarchy5"/>
    <dgm:cxn modelId="{15F59CC7-22CC-544B-8EED-2F0C31FCDCCE}" type="presOf" srcId="{9A1DD2ED-658F-ED46-90D4-CE49E333CC75}" destId="{E582E118-1064-4A48-AB7E-BE903C93BB4A}" srcOrd="0" destOrd="0" presId="urn:microsoft.com/office/officeart/2005/8/layout/hierarchy5"/>
    <dgm:cxn modelId="{2A288EF0-1D68-504A-A29F-8B8DE2C9F0BA}" type="presOf" srcId="{7BACE6E9-9F01-3E40-BE91-5A050683B99F}" destId="{E60D2EB5-39D6-E543-AFBB-B401F5C78AFE}" srcOrd="1" destOrd="0" presId="urn:microsoft.com/office/officeart/2005/8/layout/hierarchy5"/>
    <dgm:cxn modelId="{D50A78E2-425B-BB40-A1D2-711E62CB2362}" type="presOf" srcId="{58C73BCB-36A3-824F-A0C2-F7E6B55D22EA}" destId="{D605F5D6-847E-2849-B816-BB5A0372299D}" srcOrd="1" destOrd="0" presId="urn:microsoft.com/office/officeart/2005/8/layout/hierarchy5"/>
    <dgm:cxn modelId="{493A0132-46F0-0D4A-8D5E-A470C52E8563}" srcId="{EF4B80A4-66D2-FD4A-9C64-41C481DB7B0D}" destId="{DDF8F2D4-93B8-0A43-8604-8C3890BA937F}" srcOrd="1" destOrd="0" parTransId="{FE7844BA-13D7-FC4E-B666-0B248E876845}" sibTransId="{03268EAF-CF80-6A4E-8202-4BA96107879B}"/>
    <dgm:cxn modelId="{3164F2F1-0D6B-9C4C-AFAE-CF903AF8075A}" type="presOf" srcId="{144567ED-4558-CE45-BF5E-4807E4F18F2F}" destId="{20D0E733-8F74-104A-88B7-2027DA55F7F6}" srcOrd="0" destOrd="0" presId="urn:microsoft.com/office/officeart/2005/8/layout/hierarchy5"/>
    <dgm:cxn modelId="{2A8346F2-EF98-2B49-A1FA-27823BCB6484}" srcId="{144567ED-4558-CE45-BF5E-4807E4F18F2F}" destId="{58C73BCB-36A3-824F-A0C2-F7E6B55D22EA}" srcOrd="5" destOrd="0" parTransId="{2C55C224-67FA-8E4F-A276-8B8E578BA328}" sibTransId="{F4F84B83-3D18-9041-BA3E-1F4742186D8C}"/>
    <dgm:cxn modelId="{8663F53B-145B-1646-83F6-E148490CA1E1}" type="presOf" srcId="{CF4FB71B-263E-624F-AFE6-B64913C45180}" destId="{A1B52F9F-0507-474D-A99C-ED5BE1C26ED9}" srcOrd="1" destOrd="0" presId="urn:microsoft.com/office/officeart/2005/8/layout/hierarchy5"/>
    <dgm:cxn modelId="{E7658409-C8C4-4344-A828-56CBF7A21224}" type="presOf" srcId="{0EC85AF7-A6C7-B541-8FBD-881FB1D5C0DC}" destId="{275459F1-4125-2E4A-9619-004DFF26DD35}" srcOrd="1" destOrd="0" presId="urn:microsoft.com/office/officeart/2005/8/layout/hierarchy5"/>
    <dgm:cxn modelId="{7DEC467A-02DF-F940-AAF3-10672AED14B6}" type="presOf" srcId="{58C73BCB-36A3-824F-A0C2-F7E6B55D22EA}" destId="{E39BBE7A-7AD8-1E43-99DE-93CCB81613FA}" srcOrd="0" destOrd="0" presId="urn:microsoft.com/office/officeart/2005/8/layout/hierarchy5"/>
    <dgm:cxn modelId="{048D3947-9A64-F74E-885B-1F04511A4332}" type="presOf" srcId="{FE7844BA-13D7-FC4E-B666-0B248E876845}" destId="{81F512FF-9B44-2E4D-AE27-4F0415E0C1D3}" srcOrd="0" destOrd="0" presId="urn:microsoft.com/office/officeart/2005/8/layout/hierarchy5"/>
    <dgm:cxn modelId="{08FD2113-7D62-9A4A-8E83-77610F544617}" type="presOf" srcId="{ADFA1330-0DAA-9140-A17B-65BC2ED3FC97}" destId="{C52CABCE-AB42-9844-AAD4-BBA4DA9AD037}" srcOrd="0" destOrd="0" presId="urn:microsoft.com/office/officeart/2005/8/layout/hierarchy5"/>
    <dgm:cxn modelId="{55E5AE32-74F9-CA4C-B746-11731A073177}" srcId="{E95B3D8E-BB2F-7E40-B3EC-A59ADD616FFB}" destId="{EF4B80A4-66D2-FD4A-9C64-41C481DB7B0D}" srcOrd="0" destOrd="0" parTransId="{4A5F570F-1C01-344B-B6A8-6735038C92AF}" sibTransId="{0AD7D244-8ECD-A04E-8787-3AF9B67C9505}"/>
    <dgm:cxn modelId="{B84B4F71-4DDA-5E4A-8EA1-1AE1DC66F712}" type="presOf" srcId="{7F9EE560-703F-264A-8B8F-72DD55CC3100}" destId="{AA3C2870-C48D-A84F-B13C-73BEC3FCADEA}" srcOrd="0" destOrd="0" presId="urn:microsoft.com/office/officeart/2005/8/layout/hierarchy5"/>
    <dgm:cxn modelId="{AB774FBF-7865-3A4C-A5B0-81A64A27E81C}" type="presOf" srcId="{ADFA1330-0DAA-9140-A17B-65BC2ED3FC97}" destId="{646619DB-6761-9144-A3C0-CFC4C82BCC3C}" srcOrd="1" destOrd="0" presId="urn:microsoft.com/office/officeart/2005/8/layout/hierarchy5"/>
    <dgm:cxn modelId="{CCA5C3AD-7F73-A14B-8197-6578D90152A9}" type="presOf" srcId="{DDF8F2D4-93B8-0A43-8604-8C3890BA937F}" destId="{E783D20E-3115-B04B-BF98-585377471D81}" srcOrd="0" destOrd="0" presId="urn:microsoft.com/office/officeart/2005/8/layout/hierarchy5"/>
    <dgm:cxn modelId="{CA7E1670-E7E7-A246-8C1D-2DD8809B0895}" type="presOf" srcId="{072A6240-12D8-B04D-BCE5-05D112ABBC56}" destId="{E6FD6069-226E-F44E-8680-FBBF2C34C93E}" srcOrd="1" destOrd="0" presId="urn:microsoft.com/office/officeart/2005/8/layout/hierarchy5"/>
    <dgm:cxn modelId="{1A5EC9DE-58B6-B44B-B908-46F9E4467595}" srcId="{144567ED-4558-CE45-BF5E-4807E4F18F2F}" destId="{E95B3D8E-BB2F-7E40-B3EC-A59ADD616FFB}" srcOrd="0" destOrd="0" parTransId="{86C4EE55-7BE6-0B43-A61B-0578F69329D7}" sibTransId="{9C2F7E55-A1C8-D747-88B5-A73E0F450A6F}"/>
    <dgm:cxn modelId="{CE323270-2279-5B4D-9516-A04824F0CC32}" srcId="{7F9EE560-703F-264A-8B8F-72DD55CC3100}" destId="{31960862-24D9-E14F-AFFE-137CDAC81213}" srcOrd="0" destOrd="0" parTransId="{CF4FB71B-263E-624F-AFE6-B64913C45180}" sibTransId="{3924E9F5-786E-0142-962B-8E7D7C59F0B1}"/>
    <dgm:cxn modelId="{78899CE8-E221-014F-83E9-9F12EBBEE339}" type="presOf" srcId="{0961DF77-C7DF-654D-A3BA-5FEB1FB8E8F8}" destId="{34B8A55A-A34B-0745-BCF7-07B03A84B22D}" srcOrd="0" destOrd="0" presId="urn:microsoft.com/office/officeart/2005/8/layout/hierarchy5"/>
    <dgm:cxn modelId="{2B889FEC-BF17-A64F-BE3A-79CD0DC93982}" srcId="{7F9EE560-703F-264A-8B8F-72DD55CC3100}" destId="{D0F84FAE-1E7A-C64C-9F02-854A8C70C906}" srcOrd="1" destOrd="0" parTransId="{0EC85AF7-A6C7-B541-8FBD-881FB1D5C0DC}" sibTransId="{6F5D1D41-BCB2-6649-A68C-0934C0B3510D}"/>
    <dgm:cxn modelId="{4AD12F3A-2A51-A14A-92E6-F5FDCE192299}" type="presOf" srcId="{EF4B80A4-66D2-FD4A-9C64-41C481DB7B0D}" destId="{70D9DAC7-9816-E44D-95E8-E3D9A14E0610}" srcOrd="0" destOrd="0" presId="urn:microsoft.com/office/officeart/2005/8/layout/hierarchy5"/>
    <dgm:cxn modelId="{3F9E7DAB-5195-044E-8F5E-D625FD111FF7}" type="presOf" srcId="{AEF739D9-BE47-0A45-8EC4-619D3674CC9F}" destId="{4E0EE891-094A-244A-86AC-236CF176A47B}" srcOrd="0" destOrd="0" presId="urn:microsoft.com/office/officeart/2005/8/layout/hierarchy5"/>
    <dgm:cxn modelId="{AD8DCA7F-0A9B-1645-A4CF-86F6CB069C2C}" type="presOf" srcId="{D0F84FAE-1E7A-C64C-9F02-854A8C70C906}" destId="{18287999-0131-624B-B482-2416448A25F2}" srcOrd="0" destOrd="0" presId="urn:microsoft.com/office/officeart/2005/8/layout/hierarchy5"/>
    <dgm:cxn modelId="{A7FAF622-BDA1-294D-BC83-4D5B2FBABF7E}" srcId="{144567ED-4558-CE45-BF5E-4807E4F18F2F}" destId="{072A6240-12D8-B04D-BCE5-05D112ABBC56}" srcOrd="4" destOrd="0" parTransId="{1E27C96D-CBFC-1848-BFA2-BE1BB353F911}" sibTransId="{93C55EC6-383F-7745-AAA7-39E59949C0EB}"/>
    <dgm:cxn modelId="{56CF9E66-88EF-0344-8D12-0D20F5F3BF92}" type="presOf" srcId="{31960862-24D9-E14F-AFFE-137CDAC81213}" destId="{7AA9A262-8D77-5042-8019-27EC581837F2}" srcOrd="0" destOrd="0" presId="urn:microsoft.com/office/officeart/2005/8/layout/hierarchy5"/>
    <dgm:cxn modelId="{BE8AD8F5-391E-2A46-94E5-326596426547}" type="presOf" srcId="{228FBB99-319B-8D43-9944-E4728A9B93EC}" destId="{0D041261-7788-EC41-ABBC-93F8FC64887D}" srcOrd="0" destOrd="0" presId="urn:microsoft.com/office/officeart/2005/8/layout/hierarchy5"/>
    <dgm:cxn modelId="{011A1979-635D-0F41-AD79-DF5CC3DFAF62}" type="presOf" srcId="{072A6240-12D8-B04D-BCE5-05D112ABBC56}" destId="{7D6A478D-57C3-5E49-B067-29488C71D1B6}" srcOrd="0" destOrd="0" presId="urn:microsoft.com/office/officeart/2005/8/layout/hierarchy5"/>
    <dgm:cxn modelId="{2ECF2D94-627D-7D48-8B92-37880161B857}" type="presOf" srcId="{7BACE6E9-9F01-3E40-BE91-5A050683B99F}" destId="{68F5BE86-36DC-C14F-9B5B-C9089130D7DB}" srcOrd="0" destOrd="0" presId="urn:microsoft.com/office/officeart/2005/8/layout/hierarchy5"/>
    <dgm:cxn modelId="{6CE50801-EEC7-944A-81E8-7FE3084C7CDA}" type="presParOf" srcId="{20D0E733-8F74-104A-88B7-2027DA55F7F6}" destId="{5F61B80E-2275-344C-8423-9820C32EFAED}" srcOrd="0" destOrd="0" presId="urn:microsoft.com/office/officeart/2005/8/layout/hierarchy5"/>
    <dgm:cxn modelId="{3BEE6DF4-603B-6145-97EF-C3F915D3CBC4}" type="presParOf" srcId="{5F61B80E-2275-344C-8423-9820C32EFAED}" destId="{3FDED05E-B716-4C46-97C9-EA62B1D882B7}" srcOrd="0" destOrd="0" presId="urn:microsoft.com/office/officeart/2005/8/layout/hierarchy5"/>
    <dgm:cxn modelId="{F9CD17DA-D466-984E-9A92-FF9650F8B8B1}" type="presParOf" srcId="{5F61B80E-2275-344C-8423-9820C32EFAED}" destId="{8848E1BA-75AC-6746-81A0-A26B72DA5912}" srcOrd="1" destOrd="0" presId="urn:microsoft.com/office/officeart/2005/8/layout/hierarchy5"/>
    <dgm:cxn modelId="{AD3FD1D3-506A-2943-AF94-86DACBBEFF2E}" type="presParOf" srcId="{8848E1BA-75AC-6746-81A0-A26B72DA5912}" destId="{AB23AA02-2C8A-6943-9360-6BAB6B345D7E}" srcOrd="0" destOrd="0" presId="urn:microsoft.com/office/officeart/2005/8/layout/hierarchy5"/>
    <dgm:cxn modelId="{08128B95-1884-354A-9344-773F15B84E08}" type="presParOf" srcId="{AB23AA02-2C8A-6943-9360-6BAB6B345D7E}" destId="{08D92360-3E4D-F449-AF49-D7437DCD6336}" srcOrd="0" destOrd="0" presId="urn:microsoft.com/office/officeart/2005/8/layout/hierarchy5"/>
    <dgm:cxn modelId="{DD4F9BE6-2689-BD4B-A507-7F11E8E358BA}" type="presParOf" srcId="{AB23AA02-2C8A-6943-9360-6BAB6B345D7E}" destId="{C226D514-597E-B147-B1FD-8011A24E2D4A}" srcOrd="1" destOrd="0" presId="urn:microsoft.com/office/officeart/2005/8/layout/hierarchy5"/>
    <dgm:cxn modelId="{D975D341-6E41-F44E-B050-7899B7F62767}" type="presParOf" srcId="{C226D514-597E-B147-B1FD-8011A24E2D4A}" destId="{5B27BCD0-C71C-0340-AD6A-62FC880E4836}" srcOrd="0" destOrd="0" presId="urn:microsoft.com/office/officeart/2005/8/layout/hierarchy5"/>
    <dgm:cxn modelId="{51D48F53-ED6C-1D40-BF28-CD6FEAD66AB1}" type="presParOf" srcId="{5B27BCD0-C71C-0340-AD6A-62FC880E4836}" destId="{241A924B-F569-7744-9B1A-AA9B24DF8819}" srcOrd="0" destOrd="0" presId="urn:microsoft.com/office/officeart/2005/8/layout/hierarchy5"/>
    <dgm:cxn modelId="{5CE86839-52F0-4C40-8C79-811129B9D378}" type="presParOf" srcId="{C226D514-597E-B147-B1FD-8011A24E2D4A}" destId="{ABB535FB-19C6-D94D-8A13-844ADCB48B3A}" srcOrd="1" destOrd="0" presId="urn:microsoft.com/office/officeart/2005/8/layout/hierarchy5"/>
    <dgm:cxn modelId="{6AD90BF6-BAF6-CD42-A537-04A4BA862E98}" type="presParOf" srcId="{ABB535FB-19C6-D94D-8A13-844ADCB48B3A}" destId="{70D9DAC7-9816-E44D-95E8-E3D9A14E0610}" srcOrd="0" destOrd="0" presId="urn:microsoft.com/office/officeart/2005/8/layout/hierarchy5"/>
    <dgm:cxn modelId="{5B34F25C-B63F-FF4E-A30B-1819DCFBF286}" type="presParOf" srcId="{ABB535FB-19C6-D94D-8A13-844ADCB48B3A}" destId="{E7EF1FE0-7045-C641-AA34-EDBE2C44216E}" srcOrd="1" destOrd="0" presId="urn:microsoft.com/office/officeart/2005/8/layout/hierarchy5"/>
    <dgm:cxn modelId="{E473AD53-F396-BE44-9667-846EA346BDBD}" type="presParOf" srcId="{E7EF1FE0-7045-C641-AA34-EDBE2C44216E}" destId="{34B8A55A-A34B-0745-BCF7-07B03A84B22D}" srcOrd="0" destOrd="0" presId="urn:microsoft.com/office/officeart/2005/8/layout/hierarchy5"/>
    <dgm:cxn modelId="{A407D7CF-B63F-6A41-BE1B-539C1A191F6E}" type="presParOf" srcId="{34B8A55A-A34B-0745-BCF7-07B03A84B22D}" destId="{A7767A43-2944-5B4C-85E4-1777A56DF3AC}" srcOrd="0" destOrd="0" presId="urn:microsoft.com/office/officeart/2005/8/layout/hierarchy5"/>
    <dgm:cxn modelId="{FE873FC3-BC3B-8F46-BAB6-297080FCB730}" type="presParOf" srcId="{E7EF1FE0-7045-C641-AA34-EDBE2C44216E}" destId="{F760ADED-5210-CE49-9C8B-D29D030F93E1}" srcOrd="1" destOrd="0" presId="urn:microsoft.com/office/officeart/2005/8/layout/hierarchy5"/>
    <dgm:cxn modelId="{7CCA2823-CC4A-3F4C-9EF0-CFDFA1A3F01F}" type="presParOf" srcId="{F760ADED-5210-CE49-9C8B-D29D030F93E1}" destId="{0D041261-7788-EC41-ABBC-93F8FC64887D}" srcOrd="0" destOrd="0" presId="urn:microsoft.com/office/officeart/2005/8/layout/hierarchy5"/>
    <dgm:cxn modelId="{76C313AE-B667-BC45-8C83-6426FE2C68AC}" type="presParOf" srcId="{F760ADED-5210-CE49-9C8B-D29D030F93E1}" destId="{3B150AEC-2214-3747-9510-8D1EE0553EFC}" srcOrd="1" destOrd="0" presId="urn:microsoft.com/office/officeart/2005/8/layout/hierarchy5"/>
    <dgm:cxn modelId="{99FF0734-8641-6E45-8DA0-B1B24925D91E}" type="presParOf" srcId="{E7EF1FE0-7045-C641-AA34-EDBE2C44216E}" destId="{81F512FF-9B44-2E4D-AE27-4F0415E0C1D3}" srcOrd="2" destOrd="0" presId="urn:microsoft.com/office/officeart/2005/8/layout/hierarchy5"/>
    <dgm:cxn modelId="{CD0B6740-61C1-2644-8E83-0F5C4D6A8572}" type="presParOf" srcId="{81F512FF-9B44-2E4D-AE27-4F0415E0C1D3}" destId="{BCD2960D-ABBC-9C46-B941-620E6F927B34}" srcOrd="0" destOrd="0" presId="urn:microsoft.com/office/officeart/2005/8/layout/hierarchy5"/>
    <dgm:cxn modelId="{9D67AAE1-7B4D-D846-B655-1D66666B665D}" type="presParOf" srcId="{E7EF1FE0-7045-C641-AA34-EDBE2C44216E}" destId="{A9D05DAD-3D72-704E-9BD1-96C8534B43B7}" srcOrd="3" destOrd="0" presId="urn:microsoft.com/office/officeart/2005/8/layout/hierarchy5"/>
    <dgm:cxn modelId="{E688D147-DE2C-E845-96CE-ABB96AFB092A}" type="presParOf" srcId="{A9D05DAD-3D72-704E-9BD1-96C8534B43B7}" destId="{E783D20E-3115-B04B-BF98-585377471D81}" srcOrd="0" destOrd="0" presId="urn:microsoft.com/office/officeart/2005/8/layout/hierarchy5"/>
    <dgm:cxn modelId="{4251467A-533A-8F43-86B6-58325219C3FF}" type="presParOf" srcId="{A9D05DAD-3D72-704E-9BD1-96C8534B43B7}" destId="{D0814CB9-D6A0-3A44-B9AC-D91114106063}" srcOrd="1" destOrd="0" presId="urn:microsoft.com/office/officeart/2005/8/layout/hierarchy5"/>
    <dgm:cxn modelId="{FE97EA44-358E-4D40-9886-4F48DD73AD76}" type="presParOf" srcId="{C226D514-597E-B147-B1FD-8011A24E2D4A}" destId="{68F5BE86-36DC-C14F-9B5B-C9089130D7DB}" srcOrd="2" destOrd="0" presId="urn:microsoft.com/office/officeart/2005/8/layout/hierarchy5"/>
    <dgm:cxn modelId="{2E27D7E0-8106-C446-8C26-4AB10EDCF69E}" type="presParOf" srcId="{68F5BE86-36DC-C14F-9B5B-C9089130D7DB}" destId="{E60D2EB5-39D6-E543-AFBB-B401F5C78AFE}" srcOrd="0" destOrd="0" presId="urn:microsoft.com/office/officeart/2005/8/layout/hierarchy5"/>
    <dgm:cxn modelId="{D69FE10B-60E6-1740-930F-E98F0A5727D8}" type="presParOf" srcId="{C226D514-597E-B147-B1FD-8011A24E2D4A}" destId="{B82D733A-8AA2-974B-B18B-96D06F791429}" srcOrd="3" destOrd="0" presId="urn:microsoft.com/office/officeart/2005/8/layout/hierarchy5"/>
    <dgm:cxn modelId="{5A2356B0-D109-AD47-9408-0E063D2DABAE}" type="presParOf" srcId="{B82D733A-8AA2-974B-B18B-96D06F791429}" destId="{AA3C2870-C48D-A84F-B13C-73BEC3FCADEA}" srcOrd="0" destOrd="0" presId="urn:microsoft.com/office/officeart/2005/8/layout/hierarchy5"/>
    <dgm:cxn modelId="{1668F1B9-6B24-164B-8B3D-09133B92D9DE}" type="presParOf" srcId="{B82D733A-8AA2-974B-B18B-96D06F791429}" destId="{D9D5E552-F4C8-8446-B4D9-0DEBFFB1E2F2}" srcOrd="1" destOrd="0" presId="urn:microsoft.com/office/officeart/2005/8/layout/hierarchy5"/>
    <dgm:cxn modelId="{F8C18D87-2365-DE4E-AB2B-05CC6E8AD7AA}" type="presParOf" srcId="{D9D5E552-F4C8-8446-B4D9-0DEBFFB1E2F2}" destId="{2708605D-6406-7841-BADD-E48DECB0A54C}" srcOrd="0" destOrd="0" presId="urn:microsoft.com/office/officeart/2005/8/layout/hierarchy5"/>
    <dgm:cxn modelId="{3E7CECC8-5DBD-E846-A154-E699297BFC0C}" type="presParOf" srcId="{2708605D-6406-7841-BADD-E48DECB0A54C}" destId="{A1B52F9F-0507-474D-A99C-ED5BE1C26ED9}" srcOrd="0" destOrd="0" presId="urn:microsoft.com/office/officeart/2005/8/layout/hierarchy5"/>
    <dgm:cxn modelId="{8E1E21FB-AE72-6E41-BA79-8CCAB6BB7CE8}" type="presParOf" srcId="{D9D5E552-F4C8-8446-B4D9-0DEBFFB1E2F2}" destId="{B44AB874-31D2-8E42-9E3E-2BB0EDA6A730}" srcOrd="1" destOrd="0" presId="urn:microsoft.com/office/officeart/2005/8/layout/hierarchy5"/>
    <dgm:cxn modelId="{BCB5B8E0-CE79-E842-ADBB-410722D17CDE}" type="presParOf" srcId="{B44AB874-31D2-8E42-9E3E-2BB0EDA6A730}" destId="{7AA9A262-8D77-5042-8019-27EC581837F2}" srcOrd="0" destOrd="0" presId="urn:microsoft.com/office/officeart/2005/8/layout/hierarchy5"/>
    <dgm:cxn modelId="{BB6A92B5-3EC3-D84F-BF82-66CDF63BFA58}" type="presParOf" srcId="{B44AB874-31D2-8E42-9E3E-2BB0EDA6A730}" destId="{63C3D206-DBBD-5543-AE03-4059F2F47908}" srcOrd="1" destOrd="0" presId="urn:microsoft.com/office/officeart/2005/8/layout/hierarchy5"/>
    <dgm:cxn modelId="{B0020B3C-9103-3245-9D06-1C7F8E019930}" type="presParOf" srcId="{D9D5E552-F4C8-8446-B4D9-0DEBFFB1E2F2}" destId="{55C85C8E-EF7A-424D-9BDC-F340018861D8}" srcOrd="2" destOrd="0" presId="urn:microsoft.com/office/officeart/2005/8/layout/hierarchy5"/>
    <dgm:cxn modelId="{1C12DCD7-8129-234F-B27A-A758E6F85198}" type="presParOf" srcId="{55C85C8E-EF7A-424D-9BDC-F340018861D8}" destId="{275459F1-4125-2E4A-9619-004DFF26DD35}" srcOrd="0" destOrd="0" presId="urn:microsoft.com/office/officeart/2005/8/layout/hierarchy5"/>
    <dgm:cxn modelId="{9316FC89-BB45-BA4A-BA69-FE470F9FEF20}" type="presParOf" srcId="{D9D5E552-F4C8-8446-B4D9-0DEBFFB1E2F2}" destId="{1D1E9083-C4EE-C84E-922C-4D9587C5C0A7}" srcOrd="3" destOrd="0" presId="urn:microsoft.com/office/officeart/2005/8/layout/hierarchy5"/>
    <dgm:cxn modelId="{F1CBCC83-07DB-4A4E-95DC-11237AA47BF1}" type="presParOf" srcId="{1D1E9083-C4EE-C84E-922C-4D9587C5C0A7}" destId="{18287999-0131-624B-B482-2416448A25F2}" srcOrd="0" destOrd="0" presId="urn:microsoft.com/office/officeart/2005/8/layout/hierarchy5"/>
    <dgm:cxn modelId="{389FC079-C344-964B-81A9-CC0D15102A8E}" type="presParOf" srcId="{1D1E9083-C4EE-C84E-922C-4D9587C5C0A7}" destId="{E06380BA-AB05-5E4B-8159-6F51739C84C9}" srcOrd="1" destOrd="0" presId="urn:microsoft.com/office/officeart/2005/8/layout/hierarchy5"/>
    <dgm:cxn modelId="{7350C4B3-F796-CD4A-ABDA-9F15453C0ADF}" type="presParOf" srcId="{20D0E733-8F74-104A-88B7-2027DA55F7F6}" destId="{5B198D85-0D33-EA46-972E-2CEAD31A3CC3}" srcOrd="1" destOrd="0" presId="urn:microsoft.com/office/officeart/2005/8/layout/hierarchy5"/>
    <dgm:cxn modelId="{3522A290-9763-9643-AE38-AB3B90DA9D90}" type="presParOf" srcId="{5B198D85-0D33-EA46-972E-2CEAD31A3CC3}" destId="{A53AE2B3-08CC-D04F-91C1-84FFE3A9FD25}" srcOrd="0" destOrd="0" presId="urn:microsoft.com/office/officeart/2005/8/layout/hierarchy5"/>
    <dgm:cxn modelId="{5EFD9A57-2A60-B34B-8F97-C1A6A85B1C71}" type="presParOf" srcId="{A53AE2B3-08CC-D04F-91C1-84FFE3A9FD25}" destId="{4E0EE891-094A-244A-86AC-236CF176A47B}" srcOrd="0" destOrd="0" presId="urn:microsoft.com/office/officeart/2005/8/layout/hierarchy5"/>
    <dgm:cxn modelId="{A7E9B397-D741-A64A-9240-8A48A7DC6A74}" type="presParOf" srcId="{A53AE2B3-08CC-D04F-91C1-84FFE3A9FD25}" destId="{6550C28F-F277-F347-9CF5-5C9B46930B4C}" srcOrd="1" destOrd="0" presId="urn:microsoft.com/office/officeart/2005/8/layout/hierarchy5"/>
    <dgm:cxn modelId="{631F44D8-8C88-0F4F-815C-8D127B1F7F9B}" type="presParOf" srcId="{5B198D85-0D33-EA46-972E-2CEAD31A3CC3}" destId="{4FB1F9A8-BF50-3C40-947B-C7E55641C7CD}" srcOrd="1" destOrd="0" presId="urn:microsoft.com/office/officeart/2005/8/layout/hierarchy5"/>
    <dgm:cxn modelId="{9BB2F8B6-0476-9F4C-BDBB-478818FB3CB1}" type="presParOf" srcId="{4FB1F9A8-BF50-3C40-947B-C7E55641C7CD}" destId="{02513053-627F-0B46-9DCB-0BE90F309DC3}" srcOrd="0" destOrd="0" presId="urn:microsoft.com/office/officeart/2005/8/layout/hierarchy5"/>
    <dgm:cxn modelId="{C3B135CB-ECF1-3148-BA2F-1B81BF0F5224}" type="presParOf" srcId="{5B198D85-0D33-EA46-972E-2CEAD31A3CC3}" destId="{E7EBF23B-4B61-3E44-AC5B-78596A444872}" srcOrd="2" destOrd="0" presId="urn:microsoft.com/office/officeart/2005/8/layout/hierarchy5"/>
    <dgm:cxn modelId="{63EAD09B-2BBF-6142-A57F-8A88EDAF5639}" type="presParOf" srcId="{E7EBF23B-4B61-3E44-AC5B-78596A444872}" destId="{C52CABCE-AB42-9844-AAD4-BBA4DA9AD037}" srcOrd="0" destOrd="0" presId="urn:microsoft.com/office/officeart/2005/8/layout/hierarchy5"/>
    <dgm:cxn modelId="{031DE395-6D9A-BC41-88F2-E323BD38975D}" type="presParOf" srcId="{E7EBF23B-4B61-3E44-AC5B-78596A444872}" destId="{646619DB-6761-9144-A3C0-CFC4C82BCC3C}" srcOrd="1" destOrd="0" presId="urn:microsoft.com/office/officeart/2005/8/layout/hierarchy5"/>
    <dgm:cxn modelId="{A4520E7C-E706-C84B-898F-4861C9A1AFF4}" type="presParOf" srcId="{5B198D85-0D33-EA46-972E-2CEAD31A3CC3}" destId="{20253F03-BCDA-1443-98A5-E2B6270D401E}" srcOrd="3" destOrd="0" presId="urn:microsoft.com/office/officeart/2005/8/layout/hierarchy5"/>
    <dgm:cxn modelId="{7BAA2853-4A15-8347-AD9F-6838D0502039}" type="presParOf" srcId="{20253F03-BCDA-1443-98A5-E2B6270D401E}" destId="{9E918FEB-6988-0F49-B651-5949F4854E98}" srcOrd="0" destOrd="0" presId="urn:microsoft.com/office/officeart/2005/8/layout/hierarchy5"/>
    <dgm:cxn modelId="{E635CBCE-6787-894A-BC92-6DD7C688BAE2}" type="presParOf" srcId="{5B198D85-0D33-EA46-972E-2CEAD31A3CC3}" destId="{77979F4A-4BE5-9344-898B-F084F00E0429}" srcOrd="4" destOrd="0" presId="urn:microsoft.com/office/officeart/2005/8/layout/hierarchy5"/>
    <dgm:cxn modelId="{B1F6574C-CF77-A34E-BB78-13A04F52A910}" type="presParOf" srcId="{77979F4A-4BE5-9344-898B-F084F00E0429}" destId="{E582E118-1064-4A48-AB7E-BE903C93BB4A}" srcOrd="0" destOrd="0" presId="urn:microsoft.com/office/officeart/2005/8/layout/hierarchy5"/>
    <dgm:cxn modelId="{0BA3977D-6D96-E340-8A72-B95F59B0334B}" type="presParOf" srcId="{77979F4A-4BE5-9344-898B-F084F00E0429}" destId="{1EF6D4FE-2E67-F542-8330-33B879117C19}" srcOrd="1" destOrd="0" presId="urn:microsoft.com/office/officeart/2005/8/layout/hierarchy5"/>
    <dgm:cxn modelId="{AB492CE4-D739-3B42-B469-41B3F59E96C5}" type="presParOf" srcId="{5B198D85-0D33-EA46-972E-2CEAD31A3CC3}" destId="{250BDE67-6789-BC44-B8B4-341F56B4D6A1}" srcOrd="5" destOrd="0" presId="urn:microsoft.com/office/officeart/2005/8/layout/hierarchy5"/>
    <dgm:cxn modelId="{55AB86FE-555B-1148-B4DA-282AC05B9B3C}" type="presParOf" srcId="{250BDE67-6789-BC44-B8B4-341F56B4D6A1}" destId="{F0689B99-66AD-5341-8CDB-55D8A4EB0CDF}" srcOrd="0" destOrd="0" presId="urn:microsoft.com/office/officeart/2005/8/layout/hierarchy5"/>
    <dgm:cxn modelId="{5299B6C8-052F-DF4C-B3A9-FB44214F723A}" type="presParOf" srcId="{5B198D85-0D33-EA46-972E-2CEAD31A3CC3}" destId="{2D2C55EC-D5D0-F145-BAF3-2B4D1AEEBD1B}" srcOrd="6" destOrd="0" presId="urn:microsoft.com/office/officeart/2005/8/layout/hierarchy5"/>
    <dgm:cxn modelId="{D3D4CD5F-BD6E-DC44-A244-C294AB33156F}" type="presParOf" srcId="{2D2C55EC-D5D0-F145-BAF3-2B4D1AEEBD1B}" destId="{7D6A478D-57C3-5E49-B067-29488C71D1B6}" srcOrd="0" destOrd="0" presId="urn:microsoft.com/office/officeart/2005/8/layout/hierarchy5"/>
    <dgm:cxn modelId="{D9CB233E-E3A7-B04B-A88F-187CEB4A31AC}" type="presParOf" srcId="{2D2C55EC-D5D0-F145-BAF3-2B4D1AEEBD1B}" destId="{E6FD6069-226E-F44E-8680-FBBF2C34C93E}" srcOrd="1" destOrd="0" presId="urn:microsoft.com/office/officeart/2005/8/layout/hierarchy5"/>
    <dgm:cxn modelId="{00BE61AC-1642-4B44-B63D-B8ECD1F92632}" type="presParOf" srcId="{5B198D85-0D33-EA46-972E-2CEAD31A3CC3}" destId="{6DD00740-1047-8E41-AE3A-C88262E95E0F}" srcOrd="7" destOrd="0" presId="urn:microsoft.com/office/officeart/2005/8/layout/hierarchy5"/>
    <dgm:cxn modelId="{ACF886C2-849D-1D49-A5EB-4F775935BB51}" type="presParOf" srcId="{6DD00740-1047-8E41-AE3A-C88262E95E0F}" destId="{0C4686AC-A456-0C44-B11E-2ADCD4776C04}" srcOrd="0" destOrd="0" presId="urn:microsoft.com/office/officeart/2005/8/layout/hierarchy5"/>
    <dgm:cxn modelId="{919D6E8A-B019-6B4D-A8D7-DF964E97C1B8}" type="presParOf" srcId="{5B198D85-0D33-EA46-972E-2CEAD31A3CC3}" destId="{67A6A72F-47BC-0147-839E-AD268A00BB4C}" srcOrd="8" destOrd="0" presId="urn:microsoft.com/office/officeart/2005/8/layout/hierarchy5"/>
    <dgm:cxn modelId="{6EC26979-5BCF-0A46-A032-069C5CCA72AC}" type="presParOf" srcId="{67A6A72F-47BC-0147-839E-AD268A00BB4C}" destId="{E39BBE7A-7AD8-1E43-99DE-93CCB81613FA}" srcOrd="0" destOrd="0" presId="urn:microsoft.com/office/officeart/2005/8/layout/hierarchy5"/>
    <dgm:cxn modelId="{D0EAC966-D6BF-564E-BFA2-C8FD70D8E516}" type="presParOf" srcId="{67A6A72F-47BC-0147-839E-AD268A00BB4C}" destId="{D605F5D6-847E-2849-B816-BB5A0372299D}"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4567ED-4558-CE45-BF5E-4807E4F18F2F}" type="doc">
      <dgm:prSet loTypeId="urn:microsoft.com/office/officeart/2005/8/layout/hierarchy5" loCatId="" qsTypeId="urn:microsoft.com/office/officeart/2005/8/quickstyle/simple1" qsCatId="simple" csTypeId="urn:microsoft.com/office/officeart/2005/8/colors/accent5_1" csCatId="accent5" phldr="1"/>
      <dgm:spPr/>
      <dgm:t>
        <a:bodyPr/>
        <a:lstStyle/>
        <a:p>
          <a:endParaRPr lang="en-US"/>
        </a:p>
      </dgm:t>
    </dgm:pt>
    <dgm:pt modelId="{E95B3D8E-BB2F-7E40-B3EC-A59ADD616FFB}">
      <dgm:prSet phldrT="[Text]" custT="1"/>
      <dgm:spPr>
        <a:ln>
          <a:solidFill>
            <a:srgbClr val="397B5D"/>
          </a:solidFill>
        </a:ln>
      </dgm:spPr>
      <dgm:t>
        <a:bodyPr/>
        <a:lstStyle/>
        <a:p>
          <a:r>
            <a:rPr lang="en-US" sz="1400" b="0" i="0" dirty="0" smtClean="0">
              <a:latin typeface="Avenir Roman" charset="0"/>
              <a:ea typeface="Avenir Roman" charset="0"/>
              <a:cs typeface="Avenir Roman" charset="0"/>
            </a:rPr>
            <a:t>Monthly Revenue ($)</a:t>
          </a:r>
          <a:endParaRPr lang="en-US" sz="1400" b="0" i="0" dirty="0">
            <a:latin typeface="Avenir Roman" charset="0"/>
            <a:ea typeface="Avenir Roman" charset="0"/>
            <a:cs typeface="Avenir Roman" charset="0"/>
          </a:endParaRPr>
        </a:p>
      </dgm:t>
    </dgm:pt>
    <dgm:pt modelId="{86C4EE55-7BE6-0B43-A61B-0578F69329D7}" type="parTrans" cxnId="{1A5EC9DE-58B6-B44B-B908-46F9E4467595}">
      <dgm:prSet/>
      <dgm:spPr/>
      <dgm:t>
        <a:bodyPr/>
        <a:lstStyle/>
        <a:p>
          <a:endParaRPr lang="en-US" b="0" i="0">
            <a:latin typeface="Avenir Roman" charset="0"/>
            <a:ea typeface="Avenir Roman" charset="0"/>
            <a:cs typeface="Avenir Roman" charset="0"/>
          </a:endParaRPr>
        </a:p>
      </dgm:t>
    </dgm:pt>
    <dgm:pt modelId="{9C2F7E55-A1C8-D747-88B5-A73E0F450A6F}" type="sibTrans" cxnId="{1A5EC9DE-58B6-B44B-B908-46F9E4467595}">
      <dgm:prSet/>
      <dgm:spPr/>
      <dgm:t>
        <a:bodyPr/>
        <a:lstStyle/>
        <a:p>
          <a:endParaRPr lang="en-US" b="0" i="0">
            <a:latin typeface="Avenir Roman" charset="0"/>
            <a:ea typeface="Avenir Roman" charset="0"/>
            <a:cs typeface="Avenir Roman" charset="0"/>
          </a:endParaRPr>
        </a:p>
      </dgm:t>
    </dgm:pt>
    <dgm:pt modelId="{EF4B80A4-66D2-FD4A-9C64-41C481DB7B0D}">
      <dgm:prSet phldrT="[Text]" custT="1"/>
      <dgm:spPr>
        <a:ln>
          <a:solidFill>
            <a:srgbClr val="397B5D"/>
          </a:solidFill>
        </a:ln>
      </dgm:spPr>
      <dgm:t>
        <a:bodyPr/>
        <a:lstStyle/>
        <a:p>
          <a:r>
            <a:rPr lang="en-US" sz="1400" b="0" i="0" dirty="0" smtClean="0">
              <a:latin typeface="Avenir Roman" charset="0"/>
              <a:ea typeface="Avenir Roman" charset="0"/>
              <a:cs typeface="Avenir Roman" charset="0"/>
            </a:rPr>
            <a:t>High-value customers </a:t>
          </a:r>
          <a:endParaRPr lang="en-US" sz="1400" b="0" i="0" dirty="0">
            <a:latin typeface="Avenir Roman" charset="0"/>
            <a:ea typeface="Avenir Roman" charset="0"/>
            <a:cs typeface="Avenir Roman" charset="0"/>
          </a:endParaRPr>
        </a:p>
      </dgm:t>
    </dgm:pt>
    <dgm:pt modelId="{4A5F570F-1C01-344B-B6A8-6735038C92AF}" type="parTrans" cxnId="{55E5AE32-74F9-CA4C-B746-11731A073177}">
      <dgm:prSet/>
      <dgm:spPr>
        <a:ln w="28575">
          <a:solidFill>
            <a:schemeClr val="tx1"/>
          </a:solidFill>
        </a:ln>
      </dgm:spPr>
      <dgm:t>
        <a:bodyPr/>
        <a:lstStyle/>
        <a:p>
          <a:endParaRPr lang="en-US" b="0" i="0">
            <a:latin typeface="Avenir Roman" charset="0"/>
            <a:ea typeface="Avenir Roman" charset="0"/>
            <a:cs typeface="Avenir Roman" charset="0"/>
          </a:endParaRPr>
        </a:p>
      </dgm:t>
    </dgm:pt>
    <dgm:pt modelId="{0AD7D244-8ECD-A04E-8787-3AF9B67C9505}" type="sibTrans" cxnId="{55E5AE32-74F9-CA4C-B746-11731A073177}">
      <dgm:prSet/>
      <dgm:spPr/>
      <dgm:t>
        <a:bodyPr/>
        <a:lstStyle/>
        <a:p>
          <a:endParaRPr lang="en-US" b="0" i="0">
            <a:latin typeface="Avenir Roman" charset="0"/>
            <a:ea typeface="Avenir Roman" charset="0"/>
            <a:cs typeface="Avenir Roman" charset="0"/>
          </a:endParaRPr>
        </a:p>
      </dgm:t>
    </dgm:pt>
    <dgm:pt modelId="{228FBB99-319B-8D43-9944-E4728A9B93EC}">
      <dgm:prSet phldrT="[Text]" custT="1"/>
      <dgm:spPr>
        <a:solidFill>
          <a:schemeClr val="bg1"/>
        </a:solidFill>
        <a:ln>
          <a:solidFill>
            <a:srgbClr val="397B5D"/>
          </a:solidFill>
        </a:ln>
      </dgm:spPr>
      <dgm:t>
        <a:bodyPr/>
        <a:lstStyle/>
        <a:p>
          <a:r>
            <a:rPr lang="en-US" sz="1400" b="0" i="0" dirty="0" smtClean="0">
              <a:latin typeface="Avenir Roman" charset="0"/>
              <a:ea typeface="Avenir Roman" charset="0"/>
              <a:cs typeface="Avenir Roman" charset="0"/>
            </a:rPr>
            <a:t>Treatment</a:t>
          </a:r>
          <a:endParaRPr lang="en-US" sz="1400" b="0" i="0" dirty="0">
            <a:latin typeface="Avenir Roman" charset="0"/>
            <a:ea typeface="Avenir Roman" charset="0"/>
            <a:cs typeface="Avenir Roman" charset="0"/>
          </a:endParaRPr>
        </a:p>
      </dgm:t>
    </dgm:pt>
    <dgm:pt modelId="{0961DF77-C7DF-654D-A3BA-5FEB1FB8E8F8}" type="parTrans" cxnId="{B79BB27A-122D-3E45-98B8-F4C942F97C7C}">
      <dgm:prSet/>
      <dgm:spPr>
        <a:ln w="28575">
          <a:solidFill>
            <a:schemeClr val="tx1"/>
          </a:solidFill>
        </a:ln>
      </dgm:spPr>
      <dgm:t>
        <a:bodyPr/>
        <a:lstStyle/>
        <a:p>
          <a:endParaRPr lang="en-US" b="0" i="0">
            <a:latin typeface="Avenir Roman" charset="0"/>
            <a:ea typeface="Avenir Roman" charset="0"/>
            <a:cs typeface="Avenir Roman" charset="0"/>
          </a:endParaRPr>
        </a:p>
      </dgm:t>
    </dgm:pt>
    <dgm:pt modelId="{0ABE5111-8714-4B49-9F20-B424C1EA24E2}" type="sibTrans" cxnId="{B79BB27A-122D-3E45-98B8-F4C942F97C7C}">
      <dgm:prSet/>
      <dgm:spPr/>
      <dgm:t>
        <a:bodyPr/>
        <a:lstStyle/>
        <a:p>
          <a:endParaRPr lang="en-US" b="0" i="0">
            <a:latin typeface="Avenir Roman" charset="0"/>
            <a:ea typeface="Avenir Roman" charset="0"/>
            <a:cs typeface="Avenir Roman" charset="0"/>
          </a:endParaRPr>
        </a:p>
      </dgm:t>
    </dgm:pt>
    <dgm:pt modelId="{DDF8F2D4-93B8-0A43-8604-8C3890BA937F}">
      <dgm:prSet phldrT="[Text]" custT="1"/>
      <dgm:spPr>
        <a:ln>
          <a:solidFill>
            <a:srgbClr val="397B5D"/>
          </a:solidFill>
        </a:ln>
      </dgm:spPr>
      <dgm:t>
        <a:bodyPr/>
        <a:lstStyle/>
        <a:p>
          <a:r>
            <a:rPr lang="en-US" sz="1400" b="0" i="0" dirty="0" smtClean="0">
              <a:latin typeface="Avenir Roman" charset="0"/>
              <a:ea typeface="Avenir Roman" charset="0"/>
              <a:cs typeface="Avenir Roman" charset="0"/>
            </a:rPr>
            <a:t>Control</a:t>
          </a:r>
          <a:endParaRPr lang="en-US" sz="1400" b="0" i="0" dirty="0">
            <a:latin typeface="Avenir Roman" charset="0"/>
            <a:ea typeface="Avenir Roman" charset="0"/>
            <a:cs typeface="Avenir Roman" charset="0"/>
          </a:endParaRPr>
        </a:p>
      </dgm:t>
    </dgm:pt>
    <dgm:pt modelId="{FE7844BA-13D7-FC4E-B666-0B248E876845}" type="parTrans" cxnId="{493A0132-46F0-0D4A-8D5E-A470C52E8563}">
      <dgm:prSet/>
      <dgm:spPr>
        <a:ln w="28575">
          <a:solidFill>
            <a:schemeClr val="tx1"/>
          </a:solidFill>
        </a:ln>
      </dgm:spPr>
      <dgm:t>
        <a:bodyPr/>
        <a:lstStyle/>
        <a:p>
          <a:endParaRPr lang="en-US" b="0" i="0">
            <a:latin typeface="Avenir Roman" charset="0"/>
            <a:ea typeface="Avenir Roman" charset="0"/>
            <a:cs typeface="Avenir Roman" charset="0"/>
          </a:endParaRPr>
        </a:p>
      </dgm:t>
    </dgm:pt>
    <dgm:pt modelId="{03268EAF-CF80-6A4E-8202-4BA96107879B}" type="sibTrans" cxnId="{493A0132-46F0-0D4A-8D5E-A470C52E8563}">
      <dgm:prSet/>
      <dgm:spPr/>
      <dgm:t>
        <a:bodyPr/>
        <a:lstStyle/>
        <a:p>
          <a:endParaRPr lang="en-US" b="0" i="0">
            <a:latin typeface="Avenir Roman" charset="0"/>
            <a:ea typeface="Avenir Roman" charset="0"/>
            <a:cs typeface="Avenir Roman" charset="0"/>
          </a:endParaRPr>
        </a:p>
      </dgm:t>
    </dgm:pt>
    <dgm:pt modelId="{7F9EE560-703F-264A-8B8F-72DD55CC3100}">
      <dgm:prSet phldrT="[Text]" custT="1"/>
      <dgm:spPr>
        <a:ln>
          <a:solidFill>
            <a:srgbClr val="397B5D"/>
          </a:solidFill>
        </a:ln>
      </dgm:spPr>
      <dgm:t>
        <a:bodyPr/>
        <a:lstStyle/>
        <a:p>
          <a:r>
            <a:rPr lang="en-US" sz="1400" b="0" i="0" dirty="0" smtClean="0">
              <a:latin typeface="Avenir Roman" charset="0"/>
              <a:ea typeface="Avenir Roman" charset="0"/>
              <a:cs typeface="Avenir Roman" charset="0"/>
            </a:rPr>
            <a:t>Low-value customers</a:t>
          </a:r>
          <a:endParaRPr lang="en-US" sz="1400" b="0" i="0" dirty="0">
            <a:latin typeface="Avenir Roman" charset="0"/>
            <a:ea typeface="Avenir Roman" charset="0"/>
            <a:cs typeface="Avenir Roman" charset="0"/>
          </a:endParaRPr>
        </a:p>
      </dgm:t>
    </dgm:pt>
    <dgm:pt modelId="{7BACE6E9-9F01-3E40-BE91-5A050683B99F}" type="parTrans" cxnId="{D75F61C3-842F-5E47-AC03-22D81B5E1EA0}">
      <dgm:prSet/>
      <dgm:spPr>
        <a:ln w="28575">
          <a:solidFill>
            <a:schemeClr val="tx1"/>
          </a:solidFill>
        </a:ln>
      </dgm:spPr>
      <dgm:t>
        <a:bodyPr/>
        <a:lstStyle/>
        <a:p>
          <a:endParaRPr lang="en-US" b="0" i="0">
            <a:latin typeface="Avenir Roman" charset="0"/>
            <a:ea typeface="Avenir Roman" charset="0"/>
            <a:cs typeface="Avenir Roman" charset="0"/>
          </a:endParaRPr>
        </a:p>
      </dgm:t>
    </dgm:pt>
    <dgm:pt modelId="{EAA69D9F-1DAC-4042-A48D-FC21656D0436}" type="sibTrans" cxnId="{D75F61C3-842F-5E47-AC03-22D81B5E1EA0}">
      <dgm:prSet/>
      <dgm:spPr/>
      <dgm:t>
        <a:bodyPr/>
        <a:lstStyle/>
        <a:p>
          <a:endParaRPr lang="en-US" b="0" i="0">
            <a:latin typeface="Avenir Roman" charset="0"/>
            <a:ea typeface="Avenir Roman" charset="0"/>
            <a:cs typeface="Avenir Roman" charset="0"/>
          </a:endParaRPr>
        </a:p>
      </dgm:t>
    </dgm:pt>
    <dgm:pt modelId="{31960862-24D9-E14F-AFFE-137CDAC81213}">
      <dgm:prSet phldrT="[Text]" custT="1"/>
      <dgm:spPr>
        <a:ln>
          <a:solidFill>
            <a:srgbClr val="397B5D"/>
          </a:solidFill>
        </a:ln>
      </dgm:spPr>
      <dgm:t>
        <a:bodyPr/>
        <a:lstStyle/>
        <a:p>
          <a:r>
            <a:rPr lang="en-US" sz="1400" b="0" i="0" dirty="0" smtClean="0">
              <a:latin typeface="Avenir Roman" charset="0"/>
              <a:ea typeface="Avenir Roman" charset="0"/>
              <a:cs typeface="Avenir Roman" charset="0"/>
            </a:rPr>
            <a:t>Treatment</a:t>
          </a:r>
          <a:endParaRPr lang="en-US" sz="1400" b="0" i="0" dirty="0">
            <a:latin typeface="Avenir Roman" charset="0"/>
            <a:ea typeface="Avenir Roman" charset="0"/>
            <a:cs typeface="Avenir Roman" charset="0"/>
          </a:endParaRPr>
        </a:p>
      </dgm:t>
    </dgm:pt>
    <dgm:pt modelId="{CF4FB71B-263E-624F-AFE6-B64913C45180}" type="parTrans" cxnId="{CE323270-2279-5B4D-9516-A04824F0CC32}">
      <dgm:prSet/>
      <dgm:spPr>
        <a:ln w="28575">
          <a:solidFill>
            <a:schemeClr val="tx1"/>
          </a:solidFill>
        </a:ln>
      </dgm:spPr>
      <dgm:t>
        <a:bodyPr/>
        <a:lstStyle/>
        <a:p>
          <a:endParaRPr lang="en-US" b="0" i="0">
            <a:latin typeface="Avenir Roman" charset="0"/>
            <a:ea typeface="Avenir Roman" charset="0"/>
            <a:cs typeface="Avenir Roman" charset="0"/>
          </a:endParaRPr>
        </a:p>
      </dgm:t>
    </dgm:pt>
    <dgm:pt modelId="{3924E9F5-786E-0142-962B-8E7D7C59F0B1}" type="sibTrans" cxnId="{CE323270-2279-5B4D-9516-A04824F0CC32}">
      <dgm:prSet/>
      <dgm:spPr/>
      <dgm:t>
        <a:bodyPr/>
        <a:lstStyle/>
        <a:p>
          <a:endParaRPr lang="en-US" b="0" i="0">
            <a:latin typeface="Avenir Roman" charset="0"/>
            <a:ea typeface="Avenir Roman" charset="0"/>
            <a:cs typeface="Avenir Roman" charset="0"/>
          </a:endParaRPr>
        </a:p>
      </dgm:t>
    </dgm:pt>
    <dgm:pt modelId="{ADFA1330-0DAA-9140-A17B-65BC2ED3FC97}">
      <dgm:prSet phldrT="[Text]"/>
      <dgm:spPr>
        <a:solidFill>
          <a:srgbClr val="D5E3D0"/>
        </a:solidFill>
      </dgm:spPr>
      <dgm:t>
        <a:bodyPr anchor="t"/>
        <a:lstStyle/>
        <a:p>
          <a:pPr algn="ctr"/>
          <a:r>
            <a:rPr lang="en-US" b="0" i="0" dirty="0" smtClean="0">
              <a:latin typeface="Avenir Roman" charset="0"/>
              <a:ea typeface="Avenir Roman" charset="0"/>
              <a:cs typeface="Avenir Roman" charset="0"/>
            </a:rPr>
            <a:t>Identify     high-value customers</a:t>
          </a:r>
          <a:endParaRPr lang="en-US" b="0" i="0" dirty="0">
            <a:latin typeface="Avenir Roman" charset="0"/>
            <a:ea typeface="Avenir Roman" charset="0"/>
            <a:cs typeface="Avenir Roman" charset="0"/>
          </a:endParaRPr>
        </a:p>
      </dgm:t>
    </dgm:pt>
    <dgm:pt modelId="{80FCF188-51F1-1A49-92A4-9FB0347AF993}" type="parTrans" cxnId="{5752F0AE-1752-164C-8B5C-681BBE695405}">
      <dgm:prSet/>
      <dgm:spPr/>
      <dgm:t>
        <a:bodyPr/>
        <a:lstStyle/>
        <a:p>
          <a:endParaRPr lang="en-US" b="0" i="0">
            <a:latin typeface="Avenir Roman" charset="0"/>
            <a:ea typeface="Avenir Roman" charset="0"/>
            <a:cs typeface="Avenir Roman" charset="0"/>
          </a:endParaRPr>
        </a:p>
      </dgm:t>
    </dgm:pt>
    <dgm:pt modelId="{C35BCD62-2FBD-384C-8DC5-19A03D85C739}" type="sibTrans" cxnId="{5752F0AE-1752-164C-8B5C-681BBE695405}">
      <dgm:prSet/>
      <dgm:spPr/>
      <dgm:t>
        <a:bodyPr/>
        <a:lstStyle/>
        <a:p>
          <a:endParaRPr lang="en-US" b="0" i="0">
            <a:latin typeface="Avenir Roman" charset="0"/>
            <a:ea typeface="Avenir Roman" charset="0"/>
            <a:cs typeface="Avenir Roman" charset="0"/>
          </a:endParaRPr>
        </a:p>
      </dgm:t>
    </dgm:pt>
    <dgm:pt modelId="{9A1DD2ED-658F-ED46-90D4-CE49E333CC75}">
      <dgm:prSet phldrT="[Text]"/>
      <dgm:spPr>
        <a:solidFill>
          <a:srgbClr val="D5E3D0"/>
        </a:solidFill>
      </dgm:spPr>
      <dgm:t>
        <a:bodyPr anchor="t"/>
        <a:lstStyle/>
        <a:p>
          <a:pPr algn="ctr"/>
          <a:r>
            <a:rPr lang="en-US" b="0" i="0" dirty="0" smtClean="0">
              <a:latin typeface="Avenir Roman" charset="0"/>
              <a:ea typeface="Avenir Roman" charset="0"/>
              <a:cs typeface="Avenir Roman" charset="0"/>
            </a:rPr>
            <a:t>Set up treatment and control groups</a:t>
          </a:r>
          <a:endParaRPr lang="en-US" b="0" i="0" dirty="0">
            <a:latin typeface="Avenir Roman" charset="0"/>
            <a:ea typeface="Avenir Roman" charset="0"/>
            <a:cs typeface="Avenir Roman" charset="0"/>
          </a:endParaRPr>
        </a:p>
      </dgm:t>
    </dgm:pt>
    <dgm:pt modelId="{E6D81E77-6FA3-A944-8862-5CBBF24F41BA}" type="parTrans" cxnId="{51A57290-D3A9-C841-B3F5-BC56CE09594E}">
      <dgm:prSet/>
      <dgm:spPr/>
      <dgm:t>
        <a:bodyPr/>
        <a:lstStyle/>
        <a:p>
          <a:endParaRPr lang="en-US" b="0" i="0">
            <a:latin typeface="Avenir Roman" charset="0"/>
            <a:ea typeface="Avenir Roman" charset="0"/>
            <a:cs typeface="Avenir Roman" charset="0"/>
          </a:endParaRPr>
        </a:p>
      </dgm:t>
    </dgm:pt>
    <dgm:pt modelId="{2AD45AC2-5D2C-9C4D-A72E-4582954EA8D0}" type="sibTrans" cxnId="{51A57290-D3A9-C841-B3F5-BC56CE09594E}">
      <dgm:prSet/>
      <dgm:spPr/>
      <dgm:t>
        <a:bodyPr/>
        <a:lstStyle/>
        <a:p>
          <a:endParaRPr lang="en-US" b="0" i="0">
            <a:latin typeface="Avenir Roman" charset="0"/>
            <a:ea typeface="Avenir Roman" charset="0"/>
            <a:cs typeface="Avenir Roman" charset="0"/>
          </a:endParaRPr>
        </a:p>
      </dgm:t>
    </dgm:pt>
    <dgm:pt modelId="{D0F84FAE-1E7A-C64C-9F02-854A8C70C906}">
      <dgm:prSet phldrT="[Text]" custT="1"/>
      <dgm:spPr>
        <a:ln>
          <a:solidFill>
            <a:srgbClr val="397B5D"/>
          </a:solidFill>
        </a:ln>
      </dgm:spPr>
      <dgm:t>
        <a:bodyPr/>
        <a:lstStyle/>
        <a:p>
          <a:r>
            <a:rPr lang="en-US" sz="1400" b="0" i="0" dirty="0" smtClean="0">
              <a:latin typeface="Avenir Roman" charset="0"/>
              <a:ea typeface="Avenir Roman" charset="0"/>
              <a:cs typeface="Avenir Roman" charset="0"/>
            </a:rPr>
            <a:t>Control</a:t>
          </a:r>
          <a:endParaRPr lang="en-US" sz="1400" b="0" i="0" dirty="0">
            <a:latin typeface="Avenir Roman" charset="0"/>
            <a:ea typeface="Avenir Roman" charset="0"/>
            <a:cs typeface="Avenir Roman" charset="0"/>
          </a:endParaRPr>
        </a:p>
      </dgm:t>
    </dgm:pt>
    <dgm:pt modelId="{0EC85AF7-A6C7-B541-8FBD-881FB1D5C0DC}" type="parTrans" cxnId="{2B889FEC-BF17-A64F-BE3A-79CD0DC93982}">
      <dgm:prSet/>
      <dgm:spPr>
        <a:ln w="28575">
          <a:solidFill>
            <a:schemeClr val="tx1"/>
          </a:solidFill>
        </a:ln>
      </dgm:spPr>
      <dgm:t>
        <a:bodyPr/>
        <a:lstStyle/>
        <a:p>
          <a:endParaRPr lang="en-US" b="0" i="0">
            <a:latin typeface="Avenir Roman" charset="0"/>
            <a:ea typeface="Avenir Roman" charset="0"/>
            <a:cs typeface="Avenir Roman" charset="0"/>
          </a:endParaRPr>
        </a:p>
      </dgm:t>
    </dgm:pt>
    <dgm:pt modelId="{6F5D1D41-BCB2-6649-A68C-0934C0B3510D}" type="sibTrans" cxnId="{2B889FEC-BF17-A64F-BE3A-79CD0DC93982}">
      <dgm:prSet/>
      <dgm:spPr/>
      <dgm:t>
        <a:bodyPr/>
        <a:lstStyle/>
        <a:p>
          <a:endParaRPr lang="en-US" b="0" i="0">
            <a:latin typeface="Avenir Roman" charset="0"/>
            <a:ea typeface="Avenir Roman" charset="0"/>
            <a:cs typeface="Avenir Roman" charset="0"/>
          </a:endParaRPr>
        </a:p>
      </dgm:t>
    </dgm:pt>
    <dgm:pt modelId="{072A6240-12D8-B04D-BCE5-05D112ABBC56}">
      <dgm:prSet phldrT="[Text]"/>
      <dgm:spPr>
        <a:solidFill>
          <a:srgbClr val="D5E3D0"/>
        </a:solidFill>
      </dgm:spPr>
      <dgm:t>
        <a:bodyPr anchor="t"/>
        <a:lstStyle/>
        <a:p>
          <a:pPr algn="ctr"/>
          <a:r>
            <a:rPr lang="en-US" b="0" i="0" dirty="0" smtClean="0">
              <a:latin typeface="Avenir Roman" charset="0"/>
              <a:ea typeface="Avenir Roman" charset="0"/>
              <a:cs typeface="Avenir Roman" charset="0"/>
            </a:rPr>
            <a:t>Run experiment for 3-6 months</a:t>
          </a:r>
          <a:endParaRPr lang="en-US" b="0" i="0" dirty="0">
            <a:latin typeface="Avenir Roman" charset="0"/>
            <a:ea typeface="Avenir Roman" charset="0"/>
            <a:cs typeface="Avenir Roman" charset="0"/>
          </a:endParaRPr>
        </a:p>
      </dgm:t>
    </dgm:pt>
    <dgm:pt modelId="{1E27C96D-CBFC-1848-BFA2-BE1BB353F911}" type="parTrans" cxnId="{A7FAF622-BDA1-294D-BC83-4D5B2FBABF7E}">
      <dgm:prSet/>
      <dgm:spPr/>
      <dgm:t>
        <a:bodyPr/>
        <a:lstStyle/>
        <a:p>
          <a:endParaRPr lang="en-US" b="0" i="0">
            <a:latin typeface="Avenir Roman" charset="0"/>
            <a:ea typeface="Avenir Roman" charset="0"/>
            <a:cs typeface="Avenir Roman" charset="0"/>
          </a:endParaRPr>
        </a:p>
      </dgm:t>
    </dgm:pt>
    <dgm:pt modelId="{93C55EC6-383F-7745-AAA7-39E59949C0EB}" type="sibTrans" cxnId="{A7FAF622-BDA1-294D-BC83-4D5B2FBABF7E}">
      <dgm:prSet/>
      <dgm:spPr/>
      <dgm:t>
        <a:bodyPr/>
        <a:lstStyle/>
        <a:p>
          <a:endParaRPr lang="en-US" b="0" i="0">
            <a:latin typeface="Avenir Roman" charset="0"/>
            <a:ea typeface="Avenir Roman" charset="0"/>
            <a:cs typeface="Avenir Roman" charset="0"/>
          </a:endParaRPr>
        </a:p>
      </dgm:t>
    </dgm:pt>
    <dgm:pt modelId="{58C73BCB-36A3-824F-A0C2-F7E6B55D22EA}">
      <dgm:prSet phldrT="[Text]"/>
      <dgm:spPr>
        <a:solidFill>
          <a:srgbClr val="D5E3D0"/>
        </a:solidFill>
      </dgm:spPr>
      <dgm:t>
        <a:bodyPr anchor="t"/>
        <a:lstStyle/>
        <a:p>
          <a:pPr algn="ctr"/>
          <a:r>
            <a:rPr lang="en-US" b="0" i="0" dirty="0" smtClean="0">
              <a:latin typeface="Avenir Roman" charset="0"/>
              <a:ea typeface="Avenir Roman" charset="0"/>
              <a:cs typeface="Avenir Roman" charset="0"/>
            </a:rPr>
            <a:t>Evaluate results</a:t>
          </a:r>
          <a:endParaRPr lang="en-US" b="0" i="0" dirty="0">
            <a:latin typeface="Avenir Roman" charset="0"/>
            <a:ea typeface="Avenir Roman" charset="0"/>
            <a:cs typeface="Avenir Roman" charset="0"/>
          </a:endParaRPr>
        </a:p>
      </dgm:t>
    </dgm:pt>
    <dgm:pt modelId="{2C55C224-67FA-8E4F-A276-8B8E578BA328}" type="parTrans" cxnId="{2A8346F2-EF98-2B49-A1FA-27823BCB6484}">
      <dgm:prSet/>
      <dgm:spPr/>
      <dgm:t>
        <a:bodyPr/>
        <a:lstStyle/>
        <a:p>
          <a:endParaRPr lang="en-US" b="0" i="0">
            <a:latin typeface="Avenir Roman" charset="0"/>
            <a:ea typeface="Avenir Roman" charset="0"/>
            <a:cs typeface="Avenir Roman" charset="0"/>
          </a:endParaRPr>
        </a:p>
      </dgm:t>
    </dgm:pt>
    <dgm:pt modelId="{F4F84B83-3D18-9041-BA3E-1F4742186D8C}" type="sibTrans" cxnId="{2A8346F2-EF98-2B49-A1FA-27823BCB6484}">
      <dgm:prSet/>
      <dgm:spPr/>
      <dgm:t>
        <a:bodyPr/>
        <a:lstStyle/>
        <a:p>
          <a:endParaRPr lang="en-US" b="0" i="0">
            <a:latin typeface="Avenir Roman" charset="0"/>
            <a:ea typeface="Avenir Roman" charset="0"/>
            <a:cs typeface="Avenir Roman" charset="0"/>
          </a:endParaRPr>
        </a:p>
      </dgm:t>
    </dgm:pt>
    <dgm:pt modelId="{AEF739D9-BE47-0A45-8EC4-619D3674CC9F}">
      <dgm:prSet phldrT="[Text]"/>
      <dgm:spPr>
        <a:solidFill>
          <a:srgbClr val="D5E3D0"/>
        </a:solidFill>
      </dgm:spPr>
      <dgm:t>
        <a:bodyPr anchor="t"/>
        <a:lstStyle/>
        <a:p>
          <a:pPr algn="ctr"/>
          <a:r>
            <a:rPr lang="en-US" b="0" i="0" dirty="0" smtClean="0">
              <a:latin typeface="Avenir Roman" charset="0"/>
              <a:ea typeface="Avenir Roman" charset="0"/>
              <a:cs typeface="Avenir Roman" charset="0"/>
            </a:rPr>
            <a:t>Define metric to track and forecast metric performance </a:t>
          </a:r>
          <a:endParaRPr lang="en-US" b="0" i="0" dirty="0">
            <a:latin typeface="Avenir Roman" charset="0"/>
            <a:ea typeface="Avenir Roman" charset="0"/>
            <a:cs typeface="Avenir Roman" charset="0"/>
          </a:endParaRPr>
        </a:p>
      </dgm:t>
    </dgm:pt>
    <dgm:pt modelId="{6513F25B-7DBB-F247-9A6C-1B88CA4DD010}" type="sibTrans" cxnId="{6F006B22-37CC-304E-B9F8-54ACCC5FFC65}">
      <dgm:prSet/>
      <dgm:spPr/>
      <dgm:t>
        <a:bodyPr/>
        <a:lstStyle/>
        <a:p>
          <a:endParaRPr lang="en-US" b="0" i="0">
            <a:latin typeface="Avenir Roman" charset="0"/>
            <a:ea typeface="Avenir Roman" charset="0"/>
            <a:cs typeface="Avenir Roman" charset="0"/>
          </a:endParaRPr>
        </a:p>
      </dgm:t>
    </dgm:pt>
    <dgm:pt modelId="{F2F1764C-08AD-6049-B9EA-1C93630ED9C3}" type="parTrans" cxnId="{6F006B22-37CC-304E-B9F8-54ACCC5FFC65}">
      <dgm:prSet/>
      <dgm:spPr/>
      <dgm:t>
        <a:bodyPr/>
        <a:lstStyle/>
        <a:p>
          <a:endParaRPr lang="en-US" b="0" i="0">
            <a:latin typeface="Avenir Roman" charset="0"/>
            <a:ea typeface="Avenir Roman" charset="0"/>
            <a:cs typeface="Avenir Roman" charset="0"/>
          </a:endParaRPr>
        </a:p>
      </dgm:t>
    </dgm:pt>
    <dgm:pt modelId="{20D0E733-8F74-104A-88B7-2027DA55F7F6}" type="pres">
      <dgm:prSet presAssocID="{144567ED-4558-CE45-BF5E-4807E4F18F2F}" presName="mainComposite" presStyleCnt="0">
        <dgm:presLayoutVars>
          <dgm:chPref val="1"/>
          <dgm:dir/>
          <dgm:animOne val="branch"/>
          <dgm:animLvl val="lvl"/>
          <dgm:resizeHandles val="exact"/>
        </dgm:presLayoutVars>
      </dgm:prSet>
      <dgm:spPr/>
      <dgm:t>
        <a:bodyPr/>
        <a:lstStyle/>
        <a:p>
          <a:endParaRPr lang="en-US"/>
        </a:p>
      </dgm:t>
    </dgm:pt>
    <dgm:pt modelId="{5F61B80E-2275-344C-8423-9820C32EFAED}" type="pres">
      <dgm:prSet presAssocID="{144567ED-4558-CE45-BF5E-4807E4F18F2F}" presName="hierFlow" presStyleCnt="0"/>
      <dgm:spPr/>
    </dgm:pt>
    <dgm:pt modelId="{3FDED05E-B716-4C46-97C9-EA62B1D882B7}" type="pres">
      <dgm:prSet presAssocID="{144567ED-4558-CE45-BF5E-4807E4F18F2F}" presName="firstBuf" presStyleCnt="0"/>
      <dgm:spPr/>
    </dgm:pt>
    <dgm:pt modelId="{8848E1BA-75AC-6746-81A0-A26B72DA5912}" type="pres">
      <dgm:prSet presAssocID="{144567ED-4558-CE45-BF5E-4807E4F18F2F}" presName="hierChild1" presStyleCnt="0">
        <dgm:presLayoutVars>
          <dgm:chPref val="1"/>
          <dgm:animOne val="branch"/>
          <dgm:animLvl val="lvl"/>
        </dgm:presLayoutVars>
      </dgm:prSet>
      <dgm:spPr/>
    </dgm:pt>
    <dgm:pt modelId="{AB23AA02-2C8A-6943-9360-6BAB6B345D7E}" type="pres">
      <dgm:prSet presAssocID="{E95B3D8E-BB2F-7E40-B3EC-A59ADD616FFB}" presName="Name17" presStyleCnt="0"/>
      <dgm:spPr/>
    </dgm:pt>
    <dgm:pt modelId="{08D92360-3E4D-F449-AF49-D7437DCD6336}" type="pres">
      <dgm:prSet presAssocID="{E95B3D8E-BB2F-7E40-B3EC-A59ADD616FFB}" presName="level1Shape" presStyleLbl="node0" presStyleIdx="0" presStyleCnt="1">
        <dgm:presLayoutVars>
          <dgm:chPref val="3"/>
        </dgm:presLayoutVars>
      </dgm:prSet>
      <dgm:spPr/>
      <dgm:t>
        <a:bodyPr/>
        <a:lstStyle/>
        <a:p>
          <a:endParaRPr lang="en-US"/>
        </a:p>
      </dgm:t>
    </dgm:pt>
    <dgm:pt modelId="{C226D514-597E-B147-B1FD-8011A24E2D4A}" type="pres">
      <dgm:prSet presAssocID="{E95B3D8E-BB2F-7E40-B3EC-A59ADD616FFB}" presName="hierChild2" presStyleCnt="0"/>
      <dgm:spPr/>
    </dgm:pt>
    <dgm:pt modelId="{5B27BCD0-C71C-0340-AD6A-62FC880E4836}" type="pres">
      <dgm:prSet presAssocID="{4A5F570F-1C01-344B-B6A8-6735038C92AF}" presName="Name25" presStyleLbl="parChTrans1D2" presStyleIdx="0" presStyleCnt="2"/>
      <dgm:spPr/>
      <dgm:t>
        <a:bodyPr/>
        <a:lstStyle/>
        <a:p>
          <a:endParaRPr lang="en-US"/>
        </a:p>
      </dgm:t>
    </dgm:pt>
    <dgm:pt modelId="{241A924B-F569-7744-9B1A-AA9B24DF8819}" type="pres">
      <dgm:prSet presAssocID="{4A5F570F-1C01-344B-B6A8-6735038C92AF}" presName="connTx" presStyleLbl="parChTrans1D2" presStyleIdx="0" presStyleCnt="2"/>
      <dgm:spPr/>
      <dgm:t>
        <a:bodyPr/>
        <a:lstStyle/>
        <a:p>
          <a:endParaRPr lang="en-US"/>
        </a:p>
      </dgm:t>
    </dgm:pt>
    <dgm:pt modelId="{ABB535FB-19C6-D94D-8A13-844ADCB48B3A}" type="pres">
      <dgm:prSet presAssocID="{EF4B80A4-66D2-FD4A-9C64-41C481DB7B0D}" presName="Name30" presStyleCnt="0"/>
      <dgm:spPr/>
    </dgm:pt>
    <dgm:pt modelId="{70D9DAC7-9816-E44D-95E8-E3D9A14E0610}" type="pres">
      <dgm:prSet presAssocID="{EF4B80A4-66D2-FD4A-9C64-41C481DB7B0D}" presName="level2Shape" presStyleLbl="node2" presStyleIdx="0" presStyleCnt="2"/>
      <dgm:spPr/>
      <dgm:t>
        <a:bodyPr/>
        <a:lstStyle/>
        <a:p>
          <a:endParaRPr lang="en-US"/>
        </a:p>
      </dgm:t>
    </dgm:pt>
    <dgm:pt modelId="{E7EF1FE0-7045-C641-AA34-EDBE2C44216E}" type="pres">
      <dgm:prSet presAssocID="{EF4B80A4-66D2-FD4A-9C64-41C481DB7B0D}" presName="hierChild3" presStyleCnt="0"/>
      <dgm:spPr/>
    </dgm:pt>
    <dgm:pt modelId="{34B8A55A-A34B-0745-BCF7-07B03A84B22D}" type="pres">
      <dgm:prSet presAssocID="{0961DF77-C7DF-654D-A3BA-5FEB1FB8E8F8}" presName="Name25" presStyleLbl="parChTrans1D3" presStyleIdx="0" presStyleCnt="4"/>
      <dgm:spPr/>
      <dgm:t>
        <a:bodyPr/>
        <a:lstStyle/>
        <a:p>
          <a:endParaRPr lang="en-US"/>
        </a:p>
      </dgm:t>
    </dgm:pt>
    <dgm:pt modelId="{A7767A43-2944-5B4C-85E4-1777A56DF3AC}" type="pres">
      <dgm:prSet presAssocID="{0961DF77-C7DF-654D-A3BA-5FEB1FB8E8F8}" presName="connTx" presStyleLbl="parChTrans1D3" presStyleIdx="0" presStyleCnt="4"/>
      <dgm:spPr/>
      <dgm:t>
        <a:bodyPr/>
        <a:lstStyle/>
        <a:p>
          <a:endParaRPr lang="en-US"/>
        </a:p>
      </dgm:t>
    </dgm:pt>
    <dgm:pt modelId="{F760ADED-5210-CE49-9C8B-D29D030F93E1}" type="pres">
      <dgm:prSet presAssocID="{228FBB99-319B-8D43-9944-E4728A9B93EC}" presName="Name30" presStyleCnt="0"/>
      <dgm:spPr/>
    </dgm:pt>
    <dgm:pt modelId="{0D041261-7788-EC41-ABBC-93F8FC64887D}" type="pres">
      <dgm:prSet presAssocID="{228FBB99-319B-8D43-9944-E4728A9B93EC}" presName="level2Shape" presStyleLbl="node3" presStyleIdx="0" presStyleCnt="4"/>
      <dgm:spPr/>
      <dgm:t>
        <a:bodyPr/>
        <a:lstStyle/>
        <a:p>
          <a:endParaRPr lang="en-US"/>
        </a:p>
      </dgm:t>
    </dgm:pt>
    <dgm:pt modelId="{3B150AEC-2214-3747-9510-8D1EE0553EFC}" type="pres">
      <dgm:prSet presAssocID="{228FBB99-319B-8D43-9944-E4728A9B93EC}" presName="hierChild3" presStyleCnt="0"/>
      <dgm:spPr/>
    </dgm:pt>
    <dgm:pt modelId="{81F512FF-9B44-2E4D-AE27-4F0415E0C1D3}" type="pres">
      <dgm:prSet presAssocID="{FE7844BA-13D7-FC4E-B666-0B248E876845}" presName="Name25" presStyleLbl="parChTrans1D3" presStyleIdx="1" presStyleCnt="4"/>
      <dgm:spPr/>
      <dgm:t>
        <a:bodyPr/>
        <a:lstStyle/>
        <a:p>
          <a:endParaRPr lang="en-US"/>
        </a:p>
      </dgm:t>
    </dgm:pt>
    <dgm:pt modelId="{BCD2960D-ABBC-9C46-B941-620E6F927B34}" type="pres">
      <dgm:prSet presAssocID="{FE7844BA-13D7-FC4E-B666-0B248E876845}" presName="connTx" presStyleLbl="parChTrans1D3" presStyleIdx="1" presStyleCnt="4"/>
      <dgm:spPr/>
      <dgm:t>
        <a:bodyPr/>
        <a:lstStyle/>
        <a:p>
          <a:endParaRPr lang="en-US"/>
        </a:p>
      </dgm:t>
    </dgm:pt>
    <dgm:pt modelId="{A9D05DAD-3D72-704E-9BD1-96C8534B43B7}" type="pres">
      <dgm:prSet presAssocID="{DDF8F2D4-93B8-0A43-8604-8C3890BA937F}" presName="Name30" presStyleCnt="0"/>
      <dgm:spPr/>
    </dgm:pt>
    <dgm:pt modelId="{E783D20E-3115-B04B-BF98-585377471D81}" type="pres">
      <dgm:prSet presAssocID="{DDF8F2D4-93B8-0A43-8604-8C3890BA937F}" presName="level2Shape" presStyleLbl="node3" presStyleIdx="1" presStyleCnt="4"/>
      <dgm:spPr/>
      <dgm:t>
        <a:bodyPr/>
        <a:lstStyle/>
        <a:p>
          <a:endParaRPr lang="en-US"/>
        </a:p>
      </dgm:t>
    </dgm:pt>
    <dgm:pt modelId="{D0814CB9-D6A0-3A44-B9AC-D91114106063}" type="pres">
      <dgm:prSet presAssocID="{DDF8F2D4-93B8-0A43-8604-8C3890BA937F}" presName="hierChild3" presStyleCnt="0"/>
      <dgm:spPr/>
    </dgm:pt>
    <dgm:pt modelId="{68F5BE86-36DC-C14F-9B5B-C9089130D7DB}" type="pres">
      <dgm:prSet presAssocID="{7BACE6E9-9F01-3E40-BE91-5A050683B99F}" presName="Name25" presStyleLbl="parChTrans1D2" presStyleIdx="1" presStyleCnt="2"/>
      <dgm:spPr/>
      <dgm:t>
        <a:bodyPr/>
        <a:lstStyle/>
        <a:p>
          <a:endParaRPr lang="en-US"/>
        </a:p>
      </dgm:t>
    </dgm:pt>
    <dgm:pt modelId="{E60D2EB5-39D6-E543-AFBB-B401F5C78AFE}" type="pres">
      <dgm:prSet presAssocID="{7BACE6E9-9F01-3E40-BE91-5A050683B99F}" presName="connTx" presStyleLbl="parChTrans1D2" presStyleIdx="1" presStyleCnt="2"/>
      <dgm:spPr/>
      <dgm:t>
        <a:bodyPr/>
        <a:lstStyle/>
        <a:p>
          <a:endParaRPr lang="en-US"/>
        </a:p>
      </dgm:t>
    </dgm:pt>
    <dgm:pt modelId="{B82D733A-8AA2-974B-B18B-96D06F791429}" type="pres">
      <dgm:prSet presAssocID="{7F9EE560-703F-264A-8B8F-72DD55CC3100}" presName="Name30" presStyleCnt="0"/>
      <dgm:spPr/>
    </dgm:pt>
    <dgm:pt modelId="{AA3C2870-C48D-A84F-B13C-73BEC3FCADEA}" type="pres">
      <dgm:prSet presAssocID="{7F9EE560-703F-264A-8B8F-72DD55CC3100}" presName="level2Shape" presStyleLbl="node2" presStyleIdx="1" presStyleCnt="2"/>
      <dgm:spPr/>
      <dgm:t>
        <a:bodyPr/>
        <a:lstStyle/>
        <a:p>
          <a:endParaRPr lang="en-US"/>
        </a:p>
      </dgm:t>
    </dgm:pt>
    <dgm:pt modelId="{D9D5E552-F4C8-8446-B4D9-0DEBFFB1E2F2}" type="pres">
      <dgm:prSet presAssocID="{7F9EE560-703F-264A-8B8F-72DD55CC3100}" presName="hierChild3" presStyleCnt="0"/>
      <dgm:spPr/>
    </dgm:pt>
    <dgm:pt modelId="{2708605D-6406-7841-BADD-E48DECB0A54C}" type="pres">
      <dgm:prSet presAssocID="{CF4FB71B-263E-624F-AFE6-B64913C45180}" presName="Name25" presStyleLbl="parChTrans1D3" presStyleIdx="2" presStyleCnt="4"/>
      <dgm:spPr/>
      <dgm:t>
        <a:bodyPr/>
        <a:lstStyle/>
        <a:p>
          <a:endParaRPr lang="en-US"/>
        </a:p>
      </dgm:t>
    </dgm:pt>
    <dgm:pt modelId="{A1B52F9F-0507-474D-A99C-ED5BE1C26ED9}" type="pres">
      <dgm:prSet presAssocID="{CF4FB71B-263E-624F-AFE6-B64913C45180}" presName="connTx" presStyleLbl="parChTrans1D3" presStyleIdx="2" presStyleCnt="4"/>
      <dgm:spPr/>
      <dgm:t>
        <a:bodyPr/>
        <a:lstStyle/>
        <a:p>
          <a:endParaRPr lang="en-US"/>
        </a:p>
      </dgm:t>
    </dgm:pt>
    <dgm:pt modelId="{B44AB874-31D2-8E42-9E3E-2BB0EDA6A730}" type="pres">
      <dgm:prSet presAssocID="{31960862-24D9-E14F-AFFE-137CDAC81213}" presName="Name30" presStyleCnt="0"/>
      <dgm:spPr/>
    </dgm:pt>
    <dgm:pt modelId="{7AA9A262-8D77-5042-8019-27EC581837F2}" type="pres">
      <dgm:prSet presAssocID="{31960862-24D9-E14F-AFFE-137CDAC81213}" presName="level2Shape" presStyleLbl="node3" presStyleIdx="2" presStyleCnt="4"/>
      <dgm:spPr/>
      <dgm:t>
        <a:bodyPr/>
        <a:lstStyle/>
        <a:p>
          <a:endParaRPr lang="en-US"/>
        </a:p>
      </dgm:t>
    </dgm:pt>
    <dgm:pt modelId="{63C3D206-DBBD-5543-AE03-4059F2F47908}" type="pres">
      <dgm:prSet presAssocID="{31960862-24D9-E14F-AFFE-137CDAC81213}" presName="hierChild3" presStyleCnt="0"/>
      <dgm:spPr/>
    </dgm:pt>
    <dgm:pt modelId="{55C85C8E-EF7A-424D-9BDC-F340018861D8}" type="pres">
      <dgm:prSet presAssocID="{0EC85AF7-A6C7-B541-8FBD-881FB1D5C0DC}" presName="Name25" presStyleLbl="parChTrans1D3" presStyleIdx="3" presStyleCnt="4"/>
      <dgm:spPr/>
      <dgm:t>
        <a:bodyPr/>
        <a:lstStyle/>
        <a:p>
          <a:endParaRPr lang="en-US"/>
        </a:p>
      </dgm:t>
    </dgm:pt>
    <dgm:pt modelId="{275459F1-4125-2E4A-9619-004DFF26DD35}" type="pres">
      <dgm:prSet presAssocID="{0EC85AF7-A6C7-B541-8FBD-881FB1D5C0DC}" presName="connTx" presStyleLbl="parChTrans1D3" presStyleIdx="3" presStyleCnt="4"/>
      <dgm:spPr/>
      <dgm:t>
        <a:bodyPr/>
        <a:lstStyle/>
        <a:p>
          <a:endParaRPr lang="en-US"/>
        </a:p>
      </dgm:t>
    </dgm:pt>
    <dgm:pt modelId="{1D1E9083-C4EE-C84E-922C-4D9587C5C0A7}" type="pres">
      <dgm:prSet presAssocID="{D0F84FAE-1E7A-C64C-9F02-854A8C70C906}" presName="Name30" presStyleCnt="0"/>
      <dgm:spPr/>
    </dgm:pt>
    <dgm:pt modelId="{18287999-0131-624B-B482-2416448A25F2}" type="pres">
      <dgm:prSet presAssocID="{D0F84FAE-1E7A-C64C-9F02-854A8C70C906}" presName="level2Shape" presStyleLbl="node3" presStyleIdx="3" presStyleCnt="4"/>
      <dgm:spPr/>
      <dgm:t>
        <a:bodyPr/>
        <a:lstStyle/>
        <a:p>
          <a:endParaRPr lang="en-US"/>
        </a:p>
      </dgm:t>
    </dgm:pt>
    <dgm:pt modelId="{E06380BA-AB05-5E4B-8159-6F51739C84C9}" type="pres">
      <dgm:prSet presAssocID="{D0F84FAE-1E7A-C64C-9F02-854A8C70C906}" presName="hierChild3" presStyleCnt="0"/>
      <dgm:spPr/>
    </dgm:pt>
    <dgm:pt modelId="{5B198D85-0D33-EA46-972E-2CEAD31A3CC3}" type="pres">
      <dgm:prSet presAssocID="{144567ED-4558-CE45-BF5E-4807E4F18F2F}" presName="bgShapesFlow" presStyleCnt="0"/>
      <dgm:spPr/>
    </dgm:pt>
    <dgm:pt modelId="{A53AE2B3-08CC-D04F-91C1-84FFE3A9FD25}" type="pres">
      <dgm:prSet presAssocID="{AEF739D9-BE47-0A45-8EC4-619D3674CC9F}" presName="rectComp" presStyleCnt="0"/>
      <dgm:spPr/>
    </dgm:pt>
    <dgm:pt modelId="{4E0EE891-094A-244A-86AC-236CF176A47B}" type="pres">
      <dgm:prSet presAssocID="{AEF739D9-BE47-0A45-8EC4-619D3674CC9F}" presName="bgRect" presStyleLbl="bgShp" presStyleIdx="0" presStyleCnt="5"/>
      <dgm:spPr/>
      <dgm:t>
        <a:bodyPr/>
        <a:lstStyle/>
        <a:p>
          <a:endParaRPr lang="en-US"/>
        </a:p>
      </dgm:t>
    </dgm:pt>
    <dgm:pt modelId="{6550C28F-F277-F347-9CF5-5C9B46930B4C}" type="pres">
      <dgm:prSet presAssocID="{AEF739D9-BE47-0A45-8EC4-619D3674CC9F}" presName="bgRectTx" presStyleLbl="bgShp" presStyleIdx="0" presStyleCnt="5">
        <dgm:presLayoutVars>
          <dgm:bulletEnabled val="1"/>
        </dgm:presLayoutVars>
      </dgm:prSet>
      <dgm:spPr/>
      <dgm:t>
        <a:bodyPr/>
        <a:lstStyle/>
        <a:p>
          <a:endParaRPr lang="en-US"/>
        </a:p>
      </dgm:t>
    </dgm:pt>
    <dgm:pt modelId="{4FB1F9A8-BF50-3C40-947B-C7E55641C7CD}" type="pres">
      <dgm:prSet presAssocID="{AEF739D9-BE47-0A45-8EC4-619D3674CC9F}" presName="spComp" presStyleCnt="0"/>
      <dgm:spPr/>
    </dgm:pt>
    <dgm:pt modelId="{02513053-627F-0B46-9DCB-0BE90F309DC3}" type="pres">
      <dgm:prSet presAssocID="{AEF739D9-BE47-0A45-8EC4-619D3674CC9F}" presName="hSp" presStyleCnt="0"/>
      <dgm:spPr/>
    </dgm:pt>
    <dgm:pt modelId="{E7EBF23B-4B61-3E44-AC5B-78596A444872}" type="pres">
      <dgm:prSet presAssocID="{ADFA1330-0DAA-9140-A17B-65BC2ED3FC97}" presName="rectComp" presStyleCnt="0"/>
      <dgm:spPr/>
    </dgm:pt>
    <dgm:pt modelId="{C52CABCE-AB42-9844-AAD4-BBA4DA9AD037}" type="pres">
      <dgm:prSet presAssocID="{ADFA1330-0DAA-9140-A17B-65BC2ED3FC97}" presName="bgRect" presStyleLbl="bgShp" presStyleIdx="1" presStyleCnt="5"/>
      <dgm:spPr/>
      <dgm:t>
        <a:bodyPr/>
        <a:lstStyle/>
        <a:p>
          <a:endParaRPr lang="en-US"/>
        </a:p>
      </dgm:t>
    </dgm:pt>
    <dgm:pt modelId="{646619DB-6761-9144-A3C0-CFC4C82BCC3C}" type="pres">
      <dgm:prSet presAssocID="{ADFA1330-0DAA-9140-A17B-65BC2ED3FC97}" presName="bgRectTx" presStyleLbl="bgShp" presStyleIdx="1" presStyleCnt="5">
        <dgm:presLayoutVars>
          <dgm:bulletEnabled val="1"/>
        </dgm:presLayoutVars>
      </dgm:prSet>
      <dgm:spPr/>
      <dgm:t>
        <a:bodyPr/>
        <a:lstStyle/>
        <a:p>
          <a:endParaRPr lang="en-US"/>
        </a:p>
      </dgm:t>
    </dgm:pt>
    <dgm:pt modelId="{20253F03-BCDA-1443-98A5-E2B6270D401E}" type="pres">
      <dgm:prSet presAssocID="{ADFA1330-0DAA-9140-A17B-65BC2ED3FC97}" presName="spComp" presStyleCnt="0"/>
      <dgm:spPr/>
    </dgm:pt>
    <dgm:pt modelId="{9E918FEB-6988-0F49-B651-5949F4854E98}" type="pres">
      <dgm:prSet presAssocID="{ADFA1330-0DAA-9140-A17B-65BC2ED3FC97}" presName="hSp" presStyleCnt="0"/>
      <dgm:spPr/>
    </dgm:pt>
    <dgm:pt modelId="{77979F4A-4BE5-9344-898B-F084F00E0429}" type="pres">
      <dgm:prSet presAssocID="{9A1DD2ED-658F-ED46-90D4-CE49E333CC75}" presName="rectComp" presStyleCnt="0"/>
      <dgm:spPr/>
    </dgm:pt>
    <dgm:pt modelId="{E582E118-1064-4A48-AB7E-BE903C93BB4A}" type="pres">
      <dgm:prSet presAssocID="{9A1DD2ED-658F-ED46-90D4-CE49E333CC75}" presName="bgRect" presStyleLbl="bgShp" presStyleIdx="2" presStyleCnt="5"/>
      <dgm:spPr/>
      <dgm:t>
        <a:bodyPr/>
        <a:lstStyle/>
        <a:p>
          <a:endParaRPr lang="en-US"/>
        </a:p>
      </dgm:t>
    </dgm:pt>
    <dgm:pt modelId="{1EF6D4FE-2E67-F542-8330-33B879117C19}" type="pres">
      <dgm:prSet presAssocID="{9A1DD2ED-658F-ED46-90D4-CE49E333CC75}" presName="bgRectTx" presStyleLbl="bgShp" presStyleIdx="2" presStyleCnt="5">
        <dgm:presLayoutVars>
          <dgm:bulletEnabled val="1"/>
        </dgm:presLayoutVars>
      </dgm:prSet>
      <dgm:spPr/>
      <dgm:t>
        <a:bodyPr/>
        <a:lstStyle/>
        <a:p>
          <a:endParaRPr lang="en-US"/>
        </a:p>
      </dgm:t>
    </dgm:pt>
    <dgm:pt modelId="{250BDE67-6789-BC44-B8B4-341F56B4D6A1}" type="pres">
      <dgm:prSet presAssocID="{9A1DD2ED-658F-ED46-90D4-CE49E333CC75}" presName="spComp" presStyleCnt="0"/>
      <dgm:spPr/>
    </dgm:pt>
    <dgm:pt modelId="{F0689B99-66AD-5341-8CDB-55D8A4EB0CDF}" type="pres">
      <dgm:prSet presAssocID="{9A1DD2ED-658F-ED46-90D4-CE49E333CC75}" presName="hSp" presStyleCnt="0"/>
      <dgm:spPr/>
    </dgm:pt>
    <dgm:pt modelId="{2D2C55EC-D5D0-F145-BAF3-2B4D1AEEBD1B}" type="pres">
      <dgm:prSet presAssocID="{072A6240-12D8-B04D-BCE5-05D112ABBC56}" presName="rectComp" presStyleCnt="0"/>
      <dgm:spPr/>
    </dgm:pt>
    <dgm:pt modelId="{7D6A478D-57C3-5E49-B067-29488C71D1B6}" type="pres">
      <dgm:prSet presAssocID="{072A6240-12D8-B04D-BCE5-05D112ABBC56}" presName="bgRect" presStyleLbl="bgShp" presStyleIdx="3" presStyleCnt="5"/>
      <dgm:spPr/>
      <dgm:t>
        <a:bodyPr/>
        <a:lstStyle/>
        <a:p>
          <a:endParaRPr lang="en-US"/>
        </a:p>
      </dgm:t>
    </dgm:pt>
    <dgm:pt modelId="{E6FD6069-226E-F44E-8680-FBBF2C34C93E}" type="pres">
      <dgm:prSet presAssocID="{072A6240-12D8-B04D-BCE5-05D112ABBC56}" presName="bgRectTx" presStyleLbl="bgShp" presStyleIdx="3" presStyleCnt="5">
        <dgm:presLayoutVars>
          <dgm:bulletEnabled val="1"/>
        </dgm:presLayoutVars>
      </dgm:prSet>
      <dgm:spPr/>
      <dgm:t>
        <a:bodyPr/>
        <a:lstStyle/>
        <a:p>
          <a:endParaRPr lang="en-US"/>
        </a:p>
      </dgm:t>
    </dgm:pt>
    <dgm:pt modelId="{6DD00740-1047-8E41-AE3A-C88262E95E0F}" type="pres">
      <dgm:prSet presAssocID="{072A6240-12D8-B04D-BCE5-05D112ABBC56}" presName="spComp" presStyleCnt="0"/>
      <dgm:spPr/>
    </dgm:pt>
    <dgm:pt modelId="{0C4686AC-A456-0C44-B11E-2ADCD4776C04}" type="pres">
      <dgm:prSet presAssocID="{072A6240-12D8-B04D-BCE5-05D112ABBC56}" presName="hSp" presStyleCnt="0"/>
      <dgm:spPr/>
    </dgm:pt>
    <dgm:pt modelId="{67A6A72F-47BC-0147-839E-AD268A00BB4C}" type="pres">
      <dgm:prSet presAssocID="{58C73BCB-36A3-824F-A0C2-F7E6B55D22EA}" presName="rectComp" presStyleCnt="0"/>
      <dgm:spPr/>
    </dgm:pt>
    <dgm:pt modelId="{E39BBE7A-7AD8-1E43-99DE-93CCB81613FA}" type="pres">
      <dgm:prSet presAssocID="{58C73BCB-36A3-824F-A0C2-F7E6B55D22EA}" presName="bgRect" presStyleLbl="bgShp" presStyleIdx="4" presStyleCnt="5"/>
      <dgm:spPr/>
      <dgm:t>
        <a:bodyPr/>
        <a:lstStyle/>
        <a:p>
          <a:endParaRPr lang="en-US"/>
        </a:p>
      </dgm:t>
    </dgm:pt>
    <dgm:pt modelId="{D605F5D6-847E-2849-B816-BB5A0372299D}" type="pres">
      <dgm:prSet presAssocID="{58C73BCB-36A3-824F-A0C2-F7E6B55D22EA}" presName="bgRectTx" presStyleLbl="bgShp" presStyleIdx="4" presStyleCnt="5">
        <dgm:presLayoutVars>
          <dgm:bulletEnabled val="1"/>
        </dgm:presLayoutVars>
      </dgm:prSet>
      <dgm:spPr/>
      <dgm:t>
        <a:bodyPr/>
        <a:lstStyle/>
        <a:p>
          <a:endParaRPr lang="en-US"/>
        </a:p>
      </dgm:t>
    </dgm:pt>
  </dgm:ptLst>
  <dgm:cxnLst>
    <dgm:cxn modelId="{6F006B22-37CC-304E-B9F8-54ACCC5FFC65}" srcId="{144567ED-4558-CE45-BF5E-4807E4F18F2F}" destId="{AEF739D9-BE47-0A45-8EC4-619D3674CC9F}" srcOrd="1" destOrd="0" parTransId="{F2F1764C-08AD-6049-B9EA-1C93630ED9C3}" sibTransId="{6513F25B-7DBB-F247-9A6C-1B88CA4DD010}"/>
    <dgm:cxn modelId="{D75F61C3-842F-5E47-AC03-22D81B5E1EA0}" srcId="{E95B3D8E-BB2F-7E40-B3EC-A59ADD616FFB}" destId="{7F9EE560-703F-264A-8B8F-72DD55CC3100}" srcOrd="1" destOrd="0" parTransId="{7BACE6E9-9F01-3E40-BE91-5A050683B99F}" sibTransId="{EAA69D9F-1DAC-4042-A48D-FC21656D0436}"/>
    <dgm:cxn modelId="{C6FEBFDD-2810-A041-9FEC-F7A2C5E3F2B6}" type="presOf" srcId="{AEF739D9-BE47-0A45-8EC4-619D3674CC9F}" destId="{6550C28F-F277-F347-9CF5-5C9B46930B4C}" srcOrd="1" destOrd="0" presId="urn:microsoft.com/office/officeart/2005/8/layout/hierarchy5"/>
    <dgm:cxn modelId="{51A57290-D3A9-C841-B3F5-BC56CE09594E}" srcId="{144567ED-4558-CE45-BF5E-4807E4F18F2F}" destId="{9A1DD2ED-658F-ED46-90D4-CE49E333CC75}" srcOrd="3" destOrd="0" parTransId="{E6D81E77-6FA3-A944-8862-5CBBF24F41BA}" sibTransId="{2AD45AC2-5D2C-9C4D-A72E-4582954EA8D0}"/>
    <dgm:cxn modelId="{5752F0AE-1752-164C-8B5C-681BBE695405}" srcId="{144567ED-4558-CE45-BF5E-4807E4F18F2F}" destId="{ADFA1330-0DAA-9140-A17B-65BC2ED3FC97}" srcOrd="2" destOrd="0" parTransId="{80FCF188-51F1-1A49-92A4-9FB0347AF993}" sibTransId="{C35BCD62-2FBD-384C-8DC5-19A03D85C739}"/>
    <dgm:cxn modelId="{B79BB27A-122D-3E45-98B8-F4C942F97C7C}" srcId="{EF4B80A4-66D2-FD4A-9C64-41C481DB7B0D}" destId="{228FBB99-319B-8D43-9944-E4728A9B93EC}" srcOrd="0" destOrd="0" parTransId="{0961DF77-C7DF-654D-A3BA-5FEB1FB8E8F8}" sibTransId="{0ABE5111-8714-4B49-9F20-B424C1EA24E2}"/>
    <dgm:cxn modelId="{63D8261D-C87A-424A-87E8-6269812ED144}" type="presOf" srcId="{0961DF77-C7DF-654D-A3BA-5FEB1FB8E8F8}" destId="{34B8A55A-A34B-0745-BCF7-07B03A84B22D}" srcOrd="0" destOrd="0" presId="urn:microsoft.com/office/officeart/2005/8/layout/hierarchy5"/>
    <dgm:cxn modelId="{C1A7C979-0CB1-2C40-B7F9-508BD039FBD0}" type="presOf" srcId="{9A1DD2ED-658F-ED46-90D4-CE49E333CC75}" destId="{E582E118-1064-4A48-AB7E-BE903C93BB4A}" srcOrd="0" destOrd="0" presId="urn:microsoft.com/office/officeart/2005/8/layout/hierarchy5"/>
    <dgm:cxn modelId="{27ABB0CD-6685-6141-B212-D0DF6A395460}" type="presOf" srcId="{E95B3D8E-BB2F-7E40-B3EC-A59ADD616FFB}" destId="{08D92360-3E4D-F449-AF49-D7437DCD6336}" srcOrd="0" destOrd="0" presId="urn:microsoft.com/office/officeart/2005/8/layout/hierarchy5"/>
    <dgm:cxn modelId="{E1F30142-510E-0444-9FC0-E3956B68DF73}" type="presOf" srcId="{FE7844BA-13D7-FC4E-B666-0B248E876845}" destId="{BCD2960D-ABBC-9C46-B941-620E6F927B34}" srcOrd="1" destOrd="0" presId="urn:microsoft.com/office/officeart/2005/8/layout/hierarchy5"/>
    <dgm:cxn modelId="{DF0E3AF5-8DFB-1744-967B-9757AC4E74B4}" type="presOf" srcId="{0961DF77-C7DF-654D-A3BA-5FEB1FB8E8F8}" destId="{A7767A43-2944-5B4C-85E4-1777A56DF3AC}" srcOrd="1" destOrd="0" presId="urn:microsoft.com/office/officeart/2005/8/layout/hierarchy5"/>
    <dgm:cxn modelId="{F679B4D2-B644-6346-A6FC-E879951B1FDD}" type="presOf" srcId="{ADFA1330-0DAA-9140-A17B-65BC2ED3FC97}" destId="{C52CABCE-AB42-9844-AAD4-BBA4DA9AD037}" srcOrd="0" destOrd="0" presId="urn:microsoft.com/office/officeart/2005/8/layout/hierarchy5"/>
    <dgm:cxn modelId="{493A0132-46F0-0D4A-8D5E-A470C52E8563}" srcId="{EF4B80A4-66D2-FD4A-9C64-41C481DB7B0D}" destId="{DDF8F2D4-93B8-0A43-8604-8C3890BA937F}" srcOrd="1" destOrd="0" parTransId="{FE7844BA-13D7-FC4E-B666-0B248E876845}" sibTransId="{03268EAF-CF80-6A4E-8202-4BA96107879B}"/>
    <dgm:cxn modelId="{C70E0296-08D1-6C44-9776-B5C703853527}" type="presOf" srcId="{EF4B80A4-66D2-FD4A-9C64-41C481DB7B0D}" destId="{70D9DAC7-9816-E44D-95E8-E3D9A14E0610}" srcOrd="0" destOrd="0" presId="urn:microsoft.com/office/officeart/2005/8/layout/hierarchy5"/>
    <dgm:cxn modelId="{AE029A24-22B5-0F46-AC99-29E83E9D8E86}" type="presOf" srcId="{AEF739D9-BE47-0A45-8EC4-619D3674CC9F}" destId="{4E0EE891-094A-244A-86AC-236CF176A47B}" srcOrd="0" destOrd="0" presId="urn:microsoft.com/office/officeart/2005/8/layout/hierarchy5"/>
    <dgm:cxn modelId="{2B80EDA2-2259-664B-8B37-F46CED8AA8AC}" type="presOf" srcId="{0EC85AF7-A6C7-B541-8FBD-881FB1D5C0DC}" destId="{275459F1-4125-2E4A-9619-004DFF26DD35}" srcOrd="1" destOrd="0" presId="urn:microsoft.com/office/officeart/2005/8/layout/hierarchy5"/>
    <dgm:cxn modelId="{EF459CF4-E0C6-8B46-BD88-A16A793A26A0}" type="presOf" srcId="{7F9EE560-703F-264A-8B8F-72DD55CC3100}" destId="{AA3C2870-C48D-A84F-B13C-73BEC3FCADEA}" srcOrd="0" destOrd="0" presId="urn:microsoft.com/office/officeart/2005/8/layout/hierarchy5"/>
    <dgm:cxn modelId="{0D003547-3B9D-8142-9E40-88096C590E70}" type="presOf" srcId="{58C73BCB-36A3-824F-A0C2-F7E6B55D22EA}" destId="{D605F5D6-847E-2849-B816-BB5A0372299D}" srcOrd="1" destOrd="0" presId="urn:microsoft.com/office/officeart/2005/8/layout/hierarchy5"/>
    <dgm:cxn modelId="{45D1D977-8EBA-E64B-95F5-8B5A9FFA3170}" type="presOf" srcId="{9A1DD2ED-658F-ED46-90D4-CE49E333CC75}" destId="{1EF6D4FE-2E67-F542-8330-33B879117C19}" srcOrd="1" destOrd="0" presId="urn:microsoft.com/office/officeart/2005/8/layout/hierarchy5"/>
    <dgm:cxn modelId="{0D15F98B-27EA-1942-BDB5-FC13A4AACBEA}" type="presOf" srcId="{0EC85AF7-A6C7-B541-8FBD-881FB1D5C0DC}" destId="{55C85C8E-EF7A-424D-9BDC-F340018861D8}" srcOrd="0" destOrd="0" presId="urn:microsoft.com/office/officeart/2005/8/layout/hierarchy5"/>
    <dgm:cxn modelId="{2A8346F2-EF98-2B49-A1FA-27823BCB6484}" srcId="{144567ED-4558-CE45-BF5E-4807E4F18F2F}" destId="{58C73BCB-36A3-824F-A0C2-F7E6B55D22EA}" srcOrd="5" destOrd="0" parTransId="{2C55C224-67FA-8E4F-A276-8B8E578BA328}" sibTransId="{F4F84B83-3D18-9041-BA3E-1F4742186D8C}"/>
    <dgm:cxn modelId="{74A3698E-6EEC-0B48-92FF-71A87F33F39F}" type="presOf" srcId="{228FBB99-319B-8D43-9944-E4728A9B93EC}" destId="{0D041261-7788-EC41-ABBC-93F8FC64887D}" srcOrd="0" destOrd="0" presId="urn:microsoft.com/office/officeart/2005/8/layout/hierarchy5"/>
    <dgm:cxn modelId="{2646C146-26A6-9A4D-9ED9-DA73594F5662}" type="presOf" srcId="{7BACE6E9-9F01-3E40-BE91-5A050683B99F}" destId="{68F5BE86-36DC-C14F-9B5B-C9089130D7DB}" srcOrd="0" destOrd="0" presId="urn:microsoft.com/office/officeart/2005/8/layout/hierarchy5"/>
    <dgm:cxn modelId="{46E9714A-2923-7646-BDF6-9F5A2E1033EB}" type="presOf" srcId="{7BACE6E9-9F01-3E40-BE91-5A050683B99F}" destId="{E60D2EB5-39D6-E543-AFBB-B401F5C78AFE}" srcOrd="1" destOrd="0" presId="urn:microsoft.com/office/officeart/2005/8/layout/hierarchy5"/>
    <dgm:cxn modelId="{619F705F-3A68-144E-82B6-2C90A30F8FDB}" type="presOf" srcId="{144567ED-4558-CE45-BF5E-4807E4F18F2F}" destId="{20D0E733-8F74-104A-88B7-2027DA55F7F6}" srcOrd="0" destOrd="0" presId="urn:microsoft.com/office/officeart/2005/8/layout/hierarchy5"/>
    <dgm:cxn modelId="{35187353-4255-B04D-ACC7-ACDB6305774D}" type="presOf" srcId="{FE7844BA-13D7-FC4E-B666-0B248E876845}" destId="{81F512FF-9B44-2E4D-AE27-4F0415E0C1D3}" srcOrd="0" destOrd="0" presId="urn:microsoft.com/office/officeart/2005/8/layout/hierarchy5"/>
    <dgm:cxn modelId="{D13B45AA-0C84-4144-80E6-0F6381ACBD76}" type="presOf" srcId="{DDF8F2D4-93B8-0A43-8604-8C3890BA937F}" destId="{E783D20E-3115-B04B-BF98-585377471D81}" srcOrd="0" destOrd="0" presId="urn:microsoft.com/office/officeart/2005/8/layout/hierarchy5"/>
    <dgm:cxn modelId="{55E5AE32-74F9-CA4C-B746-11731A073177}" srcId="{E95B3D8E-BB2F-7E40-B3EC-A59ADD616FFB}" destId="{EF4B80A4-66D2-FD4A-9C64-41C481DB7B0D}" srcOrd="0" destOrd="0" parTransId="{4A5F570F-1C01-344B-B6A8-6735038C92AF}" sibTransId="{0AD7D244-8ECD-A04E-8787-3AF9B67C9505}"/>
    <dgm:cxn modelId="{FC97072F-7150-BE49-AA15-57E255237A11}" type="presOf" srcId="{072A6240-12D8-B04D-BCE5-05D112ABBC56}" destId="{E6FD6069-226E-F44E-8680-FBBF2C34C93E}" srcOrd="1" destOrd="0" presId="urn:microsoft.com/office/officeart/2005/8/layout/hierarchy5"/>
    <dgm:cxn modelId="{1A5EC9DE-58B6-B44B-B908-46F9E4467595}" srcId="{144567ED-4558-CE45-BF5E-4807E4F18F2F}" destId="{E95B3D8E-BB2F-7E40-B3EC-A59ADD616FFB}" srcOrd="0" destOrd="0" parTransId="{86C4EE55-7BE6-0B43-A61B-0578F69329D7}" sibTransId="{9C2F7E55-A1C8-D747-88B5-A73E0F450A6F}"/>
    <dgm:cxn modelId="{C572085D-BFD0-EA4C-96EE-4E5585EBABDB}" type="presOf" srcId="{4A5F570F-1C01-344B-B6A8-6735038C92AF}" destId="{241A924B-F569-7744-9B1A-AA9B24DF8819}" srcOrd="1" destOrd="0" presId="urn:microsoft.com/office/officeart/2005/8/layout/hierarchy5"/>
    <dgm:cxn modelId="{CE323270-2279-5B4D-9516-A04824F0CC32}" srcId="{7F9EE560-703F-264A-8B8F-72DD55CC3100}" destId="{31960862-24D9-E14F-AFFE-137CDAC81213}" srcOrd="0" destOrd="0" parTransId="{CF4FB71B-263E-624F-AFE6-B64913C45180}" sibTransId="{3924E9F5-786E-0142-962B-8E7D7C59F0B1}"/>
    <dgm:cxn modelId="{31128903-43A7-274D-A8CE-F58DFDC95ED9}" type="presOf" srcId="{D0F84FAE-1E7A-C64C-9F02-854A8C70C906}" destId="{18287999-0131-624B-B482-2416448A25F2}" srcOrd="0" destOrd="0" presId="urn:microsoft.com/office/officeart/2005/8/layout/hierarchy5"/>
    <dgm:cxn modelId="{B1010509-426F-D14C-90C2-F993E8E5323C}" type="presOf" srcId="{CF4FB71B-263E-624F-AFE6-B64913C45180}" destId="{2708605D-6406-7841-BADD-E48DECB0A54C}" srcOrd="0" destOrd="0" presId="urn:microsoft.com/office/officeart/2005/8/layout/hierarchy5"/>
    <dgm:cxn modelId="{6B2F04E3-772D-184F-8B53-526FB08E0AC4}" type="presOf" srcId="{58C73BCB-36A3-824F-A0C2-F7E6B55D22EA}" destId="{E39BBE7A-7AD8-1E43-99DE-93CCB81613FA}" srcOrd="0" destOrd="0" presId="urn:microsoft.com/office/officeart/2005/8/layout/hierarchy5"/>
    <dgm:cxn modelId="{2B889FEC-BF17-A64F-BE3A-79CD0DC93982}" srcId="{7F9EE560-703F-264A-8B8F-72DD55CC3100}" destId="{D0F84FAE-1E7A-C64C-9F02-854A8C70C906}" srcOrd="1" destOrd="0" parTransId="{0EC85AF7-A6C7-B541-8FBD-881FB1D5C0DC}" sibTransId="{6F5D1D41-BCB2-6649-A68C-0934C0B3510D}"/>
    <dgm:cxn modelId="{CDE380F9-7C2B-D749-AEB5-E8C453EA96A3}" type="presOf" srcId="{4A5F570F-1C01-344B-B6A8-6735038C92AF}" destId="{5B27BCD0-C71C-0340-AD6A-62FC880E4836}" srcOrd="0" destOrd="0" presId="urn:microsoft.com/office/officeart/2005/8/layout/hierarchy5"/>
    <dgm:cxn modelId="{8C303AB0-2C64-774C-A75F-C0CC95EF2022}" type="presOf" srcId="{072A6240-12D8-B04D-BCE5-05D112ABBC56}" destId="{7D6A478D-57C3-5E49-B067-29488C71D1B6}" srcOrd="0" destOrd="0" presId="urn:microsoft.com/office/officeart/2005/8/layout/hierarchy5"/>
    <dgm:cxn modelId="{DFE7AA42-28BD-2D49-A0C1-259A4503BC16}" type="presOf" srcId="{31960862-24D9-E14F-AFFE-137CDAC81213}" destId="{7AA9A262-8D77-5042-8019-27EC581837F2}" srcOrd="0" destOrd="0" presId="urn:microsoft.com/office/officeart/2005/8/layout/hierarchy5"/>
    <dgm:cxn modelId="{A7FAF622-BDA1-294D-BC83-4D5B2FBABF7E}" srcId="{144567ED-4558-CE45-BF5E-4807E4F18F2F}" destId="{072A6240-12D8-B04D-BCE5-05D112ABBC56}" srcOrd="4" destOrd="0" parTransId="{1E27C96D-CBFC-1848-BFA2-BE1BB353F911}" sibTransId="{93C55EC6-383F-7745-AAA7-39E59949C0EB}"/>
    <dgm:cxn modelId="{2940FFFC-71FB-494A-B01B-DCB75F663B9B}" type="presOf" srcId="{CF4FB71B-263E-624F-AFE6-B64913C45180}" destId="{A1B52F9F-0507-474D-A99C-ED5BE1C26ED9}" srcOrd="1" destOrd="0" presId="urn:microsoft.com/office/officeart/2005/8/layout/hierarchy5"/>
    <dgm:cxn modelId="{E7A2092A-1420-8B4B-9C05-71F61F272412}" type="presOf" srcId="{ADFA1330-0DAA-9140-A17B-65BC2ED3FC97}" destId="{646619DB-6761-9144-A3C0-CFC4C82BCC3C}" srcOrd="1" destOrd="0" presId="urn:microsoft.com/office/officeart/2005/8/layout/hierarchy5"/>
    <dgm:cxn modelId="{F1BD199C-24C9-AF4C-BE65-162A12D28D52}" type="presParOf" srcId="{20D0E733-8F74-104A-88B7-2027DA55F7F6}" destId="{5F61B80E-2275-344C-8423-9820C32EFAED}" srcOrd="0" destOrd="0" presId="urn:microsoft.com/office/officeart/2005/8/layout/hierarchy5"/>
    <dgm:cxn modelId="{6473C6A4-0A48-874A-89DD-03C772229077}" type="presParOf" srcId="{5F61B80E-2275-344C-8423-9820C32EFAED}" destId="{3FDED05E-B716-4C46-97C9-EA62B1D882B7}" srcOrd="0" destOrd="0" presId="urn:microsoft.com/office/officeart/2005/8/layout/hierarchy5"/>
    <dgm:cxn modelId="{845BCA5E-21CE-F744-870B-60A3FD40F1B1}" type="presParOf" srcId="{5F61B80E-2275-344C-8423-9820C32EFAED}" destId="{8848E1BA-75AC-6746-81A0-A26B72DA5912}" srcOrd="1" destOrd="0" presId="urn:microsoft.com/office/officeart/2005/8/layout/hierarchy5"/>
    <dgm:cxn modelId="{C74D70D2-AACE-9C4E-AB19-AA503B123D37}" type="presParOf" srcId="{8848E1BA-75AC-6746-81A0-A26B72DA5912}" destId="{AB23AA02-2C8A-6943-9360-6BAB6B345D7E}" srcOrd="0" destOrd="0" presId="urn:microsoft.com/office/officeart/2005/8/layout/hierarchy5"/>
    <dgm:cxn modelId="{A8911741-6DDC-264F-B400-8E95573B62E8}" type="presParOf" srcId="{AB23AA02-2C8A-6943-9360-6BAB6B345D7E}" destId="{08D92360-3E4D-F449-AF49-D7437DCD6336}" srcOrd="0" destOrd="0" presId="urn:microsoft.com/office/officeart/2005/8/layout/hierarchy5"/>
    <dgm:cxn modelId="{C082AC17-5D21-7E42-949F-58D054338BCA}" type="presParOf" srcId="{AB23AA02-2C8A-6943-9360-6BAB6B345D7E}" destId="{C226D514-597E-B147-B1FD-8011A24E2D4A}" srcOrd="1" destOrd="0" presId="urn:microsoft.com/office/officeart/2005/8/layout/hierarchy5"/>
    <dgm:cxn modelId="{501B59AC-3EBC-7741-A295-540BAB55CD74}" type="presParOf" srcId="{C226D514-597E-B147-B1FD-8011A24E2D4A}" destId="{5B27BCD0-C71C-0340-AD6A-62FC880E4836}" srcOrd="0" destOrd="0" presId="urn:microsoft.com/office/officeart/2005/8/layout/hierarchy5"/>
    <dgm:cxn modelId="{3D4ACEC0-42EF-3643-9E30-2F38BEE18790}" type="presParOf" srcId="{5B27BCD0-C71C-0340-AD6A-62FC880E4836}" destId="{241A924B-F569-7744-9B1A-AA9B24DF8819}" srcOrd="0" destOrd="0" presId="urn:microsoft.com/office/officeart/2005/8/layout/hierarchy5"/>
    <dgm:cxn modelId="{2DE170BC-3620-1744-8956-247199AE4253}" type="presParOf" srcId="{C226D514-597E-B147-B1FD-8011A24E2D4A}" destId="{ABB535FB-19C6-D94D-8A13-844ADCB48B3A}" srcOrd="1" destOrd="0" presId="urn:microsoft.com/office/officeart/2005/8/layout/hierarchy5"/>
    <dgm:cxn modelId="{B222CF8C-8169-8243-BA7D-FE43B62BB36A}" type="presParOf" srcId="{ABB535FB-19C6-D94D-8A13-844ADCB48B3A}" destId="{70D9DAC7-9816-E44D-95E8-E3D9A14E0610}" srcOrd="0" destOrd="0" presId="urn:microsoft.com/office/officeart/2005/8/layout/hierarchy5"/>
    <dgm:cxn modelId="{F86C1A32-EE7D-A241-8D1B-627C8E577EDE}" type="presParOf" srcId="{ABB535FB-19C6-D94D-8A13-844ADCB48B3A}" destId="{E7EF1FE0-7045-C641-AA34-EDBE2C44216E}" srcOrd="1" destOrd="0" presId="urn:microsoft.com/office/officeart/2005/8/layout/hierarchy5"/>
    <dgm:cxn modelId="{59740C5E-E6B5-4044-AE27-37B7F5B6FB5B}" type="presParOf" srcId="{E7EF1FE0-7045-C641-AA34-EDBE2C44216E}" destId="{34B8A55A-A34B-0745-BCF7-07B03A84B22D}" srcOrd="0" destOrd="0" presId="urn:microsoft.com/office/officeart/2005/8/layout/hierarchy5"/>
    <dgm:cxn modelId="{DA18501B-79AB-9740-ACD8-2418516B6133}" type="presParOf" srcId="{34B8A55A-A34B-0745-BCF7-07B03A84B22D}" destId="{A7767A43-2944-5B4C-85E4-1777A56DF3AC}" srcOrd="0" destOrd="0" presId="urn:microsoft.com/office/officeart/2005/8/layout/hierarchy5"/>
    <dgm:cxn modelId="{2A7DD29B-4EFA-CE48-9844-63FB71CE0371}" type="presParOf" srcId="{E7EF1FE0-7045-C641-AA34-EDBE2C44216E}" destId="{F760ADED-5210-CE49-9C8B-D29D030F93E1}" srcOrd="1" destOrd="0" presId="urn:microsoft.com/office/officeart/2005/8/layout/hierarchy5"/>
    <dgm:cxn modelId="{09D4AFB2-5746-E340-834D-50482899F027}" type="presParOf" srcId="{F760ADED-5210-CE49-9C8B-D29D030F93E1}" destId="{0D041261-7788-EC41-ABBC-93F8FC64887D}" srcOrd="0" destOrd="0" presId="urn:microsoft.com/office/officeart/2005/8/layout/hierarchy5"/>
    <dgm:cxn modelId="{961EAEC1-9823-B546-92D4-2A52917981A7}" type="presParOf" srcId="{F760ADED-5210-CE49-9C8B-D29D030F93E1}" destId="{3B150AEC-2214-3747-9510-8D1EE0553EFC}" srcOrd="1" destOrd="0" presId="urn:microsoft.com/office/officeart/2005/8/layout/hierarchy5"/>
    <dgm:cxn modelId="{15E15DB9-67CD-4A40-83CE-74FF5929D73F}" type="presParOf" srcId="{E7EF1FE0-7045-C641-AA34-EDBE2C44216E}" destId="{81F512FF-9B44-2E4D-AE27-4F0415E0C1D3}" srcOrd="2" destOrd="0" presId="urn:microsoft.com/office/officeart/2005/8/layout/hierarchy5"/>
    <dgm:cxn modelId="{7020F827-9688-B04E-B8D7-394BB9B9B671}" type="presParOf" srcId="{81F512FF-9B44-2E4D-AE27-4F0415E0C1D3}" destId="{BCD2960D-ABBC-9C46-B941-620E6F927B34}" srcOrd="0" destOrd="0" presId="urn:microsoft.com/office/officeart/2005/8/layout/hierarchy5"/>
    <dgm:cxn modelId="{DE13BCA9-8F39-0E43-AB86-E75E7BE68BEB}" type="presParOf" srcId="{E7EF1FE0-7045-C641-AA34-EDBE2C44216E}" destId="{A9D05DAD-3D72-704E-9BD1-96C8534B43B7}" srcOrd="3" destOrd="0" presId="urn:microsoft.com/office/officeart/2005/8/layout/hierarchy5"/>
    <dgm:cxn modelId="{EE69016F-B548-5746-B4AC-74F465BD65E1}" type="presParOf" srcId="{A9D05DAD-3D72-704E-9BD1-96C8534B43B7}" destId="{E783D20E-3115-B04B-BF98-585377471D81}" srcOrd="0" destOrd="0" presId="urn:microsoft.com/office/officeart/2005/8/layout/hierarchy5"/>
    <dgm:cxn modelId="{F1417218-2B95-DF46-911F-15E943417A4E}" type="presParOf" srcId="{A9D05DAD-3D72-704E-9BD1-96C8534B43B7}" destId="{D0814CB9-D6A0-3A44-B9AC-D91114106063}" srcOrd="1" destOrd="0" presId="urn:microsoft.com/office/officeart/2005/8/layout/hierarchy5"/>
    <dgm:cxn modelId="{137EAA30-EB81-3241-AF74-D0427DEFE236}" type="presParOf" srcId="{C226D514-597E-B147-B1FD-8011A24E2D4A}" destId="{68F5BE86-36DC-C14F-9B5B-C9089130D7DB}" srcOrd="2" destOrd="0" presId="urn:microsoft.com/office/officeart/2005/8/layout/hierarchy5"/>
    <dgm:cxn modelId="{307D3022-8321-0C44-8537-13B27B513492}" type="presParOf" srcId="{68F5BE86-36DC-C14F-9B5B-C9089130D7DB}" destId="{E60D2EB5-39D6-E543-AFBB-B401F5C78AFE}" srcOrd="0" destOrd="0" presId="urn:microsoft.com/office/officeart/2005/8/layout/hierarchy5"/>
    <dgm:cxn modelId="{13CB549F-D2C9-994F-80D4-238968407080}" type="presParOf" srcId="{C226D514-597E-B147-B1FD-8011A24E2D4A}" destId="{B82D733A-8AA2-974B-B18B-96D06F791429}" srcOrd="3" destOrd="0" presId="urn:microsoft.com/office/officeart/2005/8/layout/hierarchy5"/>
    <dgm:cxn modelId="{385B1E3C-4D22-9647-A16C-3A83995A02AE}" type="presParOf" srcId="{B82D733A-8AA2-974B-B18B-96D06F791429}" destId="{AA3C2870-C48D-A84F-B13C-73BEC3FCADEA}" srcOrd="0" destOrd="0" presId="urn:microsoft.com/office/officeart/2005/8/layout/hierarchy5"/>
    <dgm:cxn modelId="{3C01B7AE-4BB3-4746-B53E-B2EF016BD190}" type="presParOf" srcId="{B82D733A-8AA2-974B-B18B-96D06F791429}" destId="{D9D5E552-F4C8-8446-B4D9-0DEBFFB1E2F2}" srcOrd="1" destOrd="0" presId="urn:microsoft.com/office/officeart/2005/8/layout/hierarchy5"/>
    <dgm:cxn modelId="{A073BD0F-EBCC-B247-B28A-03BA78081441}" type="presParOf" srcId="{D9D5E552-F4C8-8446-B4D9-0DEBFFB1E2F2}" destId="{2708605D-6406-7841-BADD-E48DECB0A54C}" srcOrd="0" destOrd="0" presId="urn:microsoft.com/office/officeart/2005/8/layout/hierarchy5"/>
    <dgm:cxn modelId="{F3570710-0983-3D4E-ADBF-ADBB15B78CD5}" type="presParOf" srcId="{2708605D-6406-7841-BADD-E48DECB0A54C}" destId="{A1B52F9F-0507-474D-A99C-ED5BE1C26ED9}" srcOrd="0" destOrd="0" presId="urn:microsoft.com/office/officeart/2005/8/layout/hierarchy5"/>
    <dgm:cxn modelId="{A66B3BCC-A99F-654E-A6C6-A9788B2255EA}" type="presParOf" srcId="{D9D5E552-F4C8-8446-B4D9-0DEBFFB1E2F2}" destId="{B44AB874-31D2-8E42-9E3E-2BB0EDA6A730}" srcOrd="1" destOrd="0" presId="urn:microsoft.com/office/officeart/2005/8/layout/hierarchy5"/>
    <dgm:cxn modelId="{7BC2E410-EFA2-7048-811A-2F21C04CEE63}" type="presParOf" srcId="{B44AB874-31D2-8E42-9E3E-2BB0EDA6A730}" destId="{7AA9A262-8D77-5042-8019-27EC581837F2}" srcOrd="0" destOrd="0" presId="urn:microsoft.com/office/officeart/2005/8/layout/hierarchy5"/>
    <dgm:cxn modelId="{DFD8487A-1799-044C-955B-6F9ABE7314F5}" type="presParOf" srcId="{B44AB874-31D2-8E42-9E3E-2BB0EDA6A730}" destId="{63C3D206-DBBD-5543-AE03-4059F2F47908}" srcOrd="1" destOrd="0" presId="urn:microsoft.com/office/officeart/2005/8/layout/hierarchy5"/>
    <dgm:cxn modelId="{17BEBBDD-EFC9-3444-8F76-868856D92DF6}" type="presParOf" srcId="{D9D5E552-F4C8-8446-B4D9-0DEBFFB1E2F2}" destId="{55C85C8E-EF7A-424D-9BDC-F340018861D8}" srcOrd="2" destOrd="0" presId="urn:microsoft.com/office/officeart/2005/8/layout/hierarchy5"/>
    <dgm:cxn modelId="{D2E78808-A816-E244-9EFA-4DD1F210712D}" type="presParOf" srcId="{55C85C8E-EF7A-424D-9BDC-F340018861D8}" destId="{275459F1-4125-2E4A-9619-004DFF26DD35}" srcOrd="0" destOrd="0" presId="urn:microsoft.com/office/officeart/2005/8/layout/hierarchy5"/>
    <dgm:cxn modelId="{F34D172B-61DC-4341-BB68-FF752465A1F2}" type="presParOf" srcId="{D9D5E552-F4C8-8446-B4D9-0DEBFFB1E2F2}" destId="{1D1E9083-C4EE-C84E-922C-4D9587C5C0A7}" srcOrd="3" destOrd="0" presId="urn:microsoft.com/office/officeart/2005/8/layout/hierarchy5"/>
    <dgm:cxn modelId="{463B4C76-FB75-9240-8873-5DFB0E076039}" type="presParOf" srcId="{1D1E9083-C4EE-C84E-922C-4D9587C5C0A7}" destId="{18287999-0131-624B-B482-2416448A25F2}" srcOrd="0" destOrd="0" presId="urn:microsoft.com/office/officeart/2005/8/layout/hierarchy5"/>
    <dgm:cxn modelId="{74FA73BD-5F00-A14D-B6ED-E0916C5F6B88}" type="presParOf" srcId="{1D1E9083-C4EE-C84E-922C-4D9587C5C0A7}" destId="{E06380BA-AB05-5E4B-8159-6F51739C84C9}" srcOrd="1" destOrd="0" presId="urn:microsoft.com/office/officeart/2005/8/layout/hierarchy5"/>
    <dgm:cxn modelId="{619AE5C5-3A6D-D74F-96C7-F34BDB0B6C65}" type="presParOf" srcId="{20D0E733-8F74-104A-88B7-2027DA55F7F6}" destId="{5B198D85-0D33-EA46-972E-2CEAD31A3CC3}" srcOrd="1" destOrd="0" presId="urn:microsoft.com/office/officeart/2005/8/layout/hierarchy5"/>
    <dgm:cxn modelId="{4066F958-122D-B947-A2FB-F6FA69C00408}" type="presParOf" srcId="{5B198D85-0D33-EA46-972E-2CEAD31A3CC3}" destId="{A53AE2B3-08CC-D04F-91C1-84FFE3A9FD25}" srcOrd="0" destOrd="0" presId="urn:microsoft.com/office/officeart/2005/8/layout/hierarchy5"/>
    <dgm:cxn modelId="{295D55BE-90C4-7742-936B-91EC05241D77}" type="presParOf" srcId="{A53AE2B3-08CC-D04F-91C1-84FFE3A9FD25}" destId="{4E0EE891-094A-244A-86AC-236CF176A47B}" srcOrd="0" destOrd="0" presId="urn:microsoft.com/office/officeart/2005/8/layout/hierarchy5"/>
    <dgm:cxn modelId="{04267A58-BA33-754C-85F3-04D915AA0278}" type="presParOf" srcId="{A53AE2B3-08CC-D04F-91C1-84FFE3A9FD25}" destId="{6550C28F-F277-F347-9CF5-5C9B46930B4C}" srcOrd="1" destOrd="0" presId="urn:microsoft.com/office/officeart/2005/8/layout/hierarchy5"/>
    <dgm:cxn modelId="{F87EA1C7-DC9F-7449-B721-3BE01D0E34CF}" type="presParOf" srcId="{5B198D85-0D33-EA46-972E-2CEAD31A3CC3}" destId="{4FB1F9A8-BF50-3C40-947B-C7E55641C7CD}" srcOrd="1" destOrd="0" presId="urn:microsoft.com/office/officeart/2005/8/layout/hierarchy5"/>
    <dgm:cxn modelId="{436F0B07-D43B-0C4B-AF16-BF7EF1A7B777}" type="presParOf" srcId="{4FB1F9A8-BF50-3C40-947B-C7E55641C7CD}" destId="{02513053-627F-0B46-9DCB-0BE90F309DC3}" srcOrd="0" destOrd="0" presId="urn:microsoft.com/office/officeart/2005/8/layout/hierarchy5"/>
    <dgm:cxn modelId="{23D293D2-C8C9-104F-ABB6-A0C2F8FF94BB}" type="presParOf" srcId="{5B198D85-0D33-EA46-972E-2CEAD31A3CC3}" destId="{E7EBF23B-4B61-3E44-AC5B-78596A444872}" srcOrd="2" destOrd="0" presId="urn:microsoft.com/office/officeart/2005/8/layout/hierarchy5"/>
    <dgm:cxn modelId="{0EBC1604-772B-C144-A3E8-1B0FFD20B545}" type="presParOf" srcId="{E7EBF23B-4B61-3E44-AC5B-78596A444872}" destId="{C52CABCE-AB42-9844-AAD4-BBA4DA9AD037}" srcOrd="0" destOrd="0" presId="urn:microsoft.com/office/officeart/2005/8/layout/hierarchy5"/>
    <dgm:cxn modelId="{D1A5EFBA-F929-1648-845C-2E660AE60A0A}" type="presParOf" srcId="{E7EBF23B-4B61-3E44-AC5B-78596A444872}" destId="{646619DB-6761-9144-A3C0-CFC4C82BCC3C}" srcOrd="1" destOrd="0" presId="urn:microsoft.com/office/officeart/2005/8/layout/hierarchy5"/>
    <dgm:cxn modelId="{E71DD26B-4E99-1F40-AE49-F7393ACB95A6}" type="presParOf" srcId="{5B198D85-0D33-EA46-972E-2CEAD31A3CC3}" destId="{20253F03-BCDA-1443-98A5-E2B6270D401E}" srcOrd="3" destOrd="0" presId="urn:microsoft.com/office/officeart/2005/8/layout/hierarchy5"/>
    <dgm:cxn modelId="{CCDA33AB-D123-244C-BE30-617DBA874EB6}" type="presParOf" srcId="{20253F03-BCDA-1443-98A5-E2B6270D401E}" destId="{9E918FEB-6988-0F49-B651-5949F4854E98}" srcOrd="0" destOrd="0" presId="urn:microsoft.com/office/officeart/2005/8/layout/hierarchy5"/>
    <dgm:cxn modelId="{2AB57AB5-99FC-B948-B0DF-76B7A28C77FA}" type="presParOf" srcId="{5B198D85-0D33-EA46-972E-2CEAD31A3CC3}" destId="{77979F4A-4BE5-9344-898B-F084F00E0429}" srcOrd="4" destOrd="0" presId="urn:microsoft.com/office/officeart/2005/8/layout/hierarchy5"/>
    <dgm:cxn modelId="{BA7E2DF4-4CE3-7745-BD61-78FA6F5E81D2}" type="presParOf" srcId="{77979F4A-4BE5-9344-898B-F084F00E0429}" destId="{E582E118-1064-4A48-AB7E-BE903C93BB4A}" srcOrd="0" destOrd="0" presId="urn:microsoft.com/office/officeart/2005/8/layout/hierarchy5"/>
    <dgm:cxn modelId="{93E157F9-CF29-AF42-9FAE-BF690C9AE81D}" type="presParOf" srcId="{77979F4A-4BE5-9344-898B-F084F00E0429}" destId="{1EF6D4FE-2E67-F542-8330-33B879117C19}" srcOrd="1" destOrd="0" presId="urn:microsoft.com/office/officeart/2005/8/layout/hierarchy5"/>
    <dgm:cxn modelId="{16E42D9F-5BAF-CF4B-80A0-B8A17BEB357E}" type="presParOf" srcId="{5B198D85-0D33-EA46-972E-2CEAD31A3CC3}" destId="{250BDE67-6789-BC44-B8B4-341F56B4D6A1}" srcOrd="5" destOrd="0" presId="urn:microsoft.com/office/officeart/2005/8/layout/hierarchy5"/>
    <dgm:cxn modelId="{C4652FA1-518D-184C-B9BD-90E6A3DFA5EE}" type="presParOf" srcId="{250BDE67-6789-BC44-B8B4-341F56B4D6A1}" destId="{F0689B99-66AD-5341-8CDB-55D8A4EB0CDF}" srcOrd="0" destOrd="0" presId="urn:microsoft.com/office/officeart/2005/8/layout/hierarchy5"/>
    <dgm:cxn modelId="{13F47D2D-B252-384B-9BC2-AF70EE48E9AA}" type="presParOf" srcId="{5B198D85-0D33-EA46-972E-2CEAD31A3CC3}" destId="{2D2C55EC-D5D0-F145-BAF3-2B4D1AEEBD1B}" srcOrd="6" destOrd="0" presId="urn:microsoft.com/office/officeart/2005/8/layout/hierarchy5"/>
    <dgm:cxn modelId="{4D677F99-151B-BC42-B5E2-C48523AF1F66}" type="presParOf" srcId="{2D2C55EC-D5D0-F145-BAF3-2B4D1AEEBD1B}" destId="{7D6A478D-57C3-5E49-B067-29488C71D1B6}" srcOrd="0" destOrd="0" presId="urn:microsoft.com/office/officeart/2005/8/layout/hierarchy5"/>
    <dgm:cxn modelId="{6609603A-5CB6-0945-875B-D3FDB1E07538}" type="presParOf" srcId="{2D2C55EC-D5D0-F145-BAF3-2B4D1AEEBD1B}" destId="{E6FD6069-226E-F44E-8680-FBBF2C34C93E}" srcOrd="1" destOrd="0" presId="urn:microsoft.com/office/officeart/2005/8/layout/hierarchy5"/>
    <dgm:cxn modelId="{3F75AFDE-0D77-1D43-BB86-61E7737FF0D0}" type="presParOf" srcId="{5B198D85-0D33-EA46-972E-2CEAD31A3CC3}" destId="{6DD00740-1047-8E41-AE3A-C88262E95E0F}" srcOrd="7" destOrd="0" presId="urn:microsoft.com/office/officeart/2005/8/layout/hierarchy5"/>
    <dgm:cxn modelId="{4322D330-0449-DF49-86E3-80237526F173}" type="presParOf" srcId="{6DD00740-1047-8E41-AE3A-C88262E95E0F}" destId="{0C4686AC-A456-0C44-B11E-2ADCD4776C04}" srcOrd="0" destOrd="0" presId="urn:microsoft.com/office/officeart/2005/8/layout/hierarchy5"/>
    <dgm:cxn modelId="{3806885D-EC23-284A-8798-E281784151A4}" type="presParOf" srcId="{5B198D85-0D33-EA46-972E-2CEAD31A3CC3}" destId="{67A6A72F-47BC-0147-839E-AD268A00BB4C}" srcOrd="8" destOrd="0" presId="urn:microsoft.com/office/officeart/2005/8/layout/hierarchy5"/>
    <dgm:cxn modelId="{C68E8E5F-2C4C-CD4D-8085-673A9D164F3A}" type="presParOf" srcId="{67A6A72F-47BC-0147-839E-AD268A00BB4C}" destId="{E39BBE7A-7AD8-1E43-99DE-93CCB81613FA}" srcOrd="0" destOrd="0" presId="urn:microsoft.com/office/officeart/2005/8/layout/hierarchy5"/>
    <dgm:cxn modelId="{5AC7B5E5-B5B7-B746-AF56-0B699CA0D584}" type="presParOf" srcId="{67A6A72F-47BC-0147-839E-AD268A00BB4C}" destId="{D605F5D6-847E-2849-B816-BB5A0372299D}"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4567ED-4558-CE45-BF5E-4807E4F18F2F}" type="doc">
      <dgm:prSet loTypeId="urn:microsoft.com/office/officeart/2005/8/layout/hierarchy5" loCatId="" qsTypeId="urn:microsoft.com/office/officeart/2005/8/quickstyle/simple1" qsCatId="simple" csTypeId="urn:microsoft.com/office/officeart/2005/8/colors/accent5_1" csCatId="accent5" phldr="1"/>
      <dgm:spPr/>
      <dgm:t>
        <a:bodyPr/>
        <a:lstStyle/>
        <a:p>
          <a:endParaRPr lang="en-US"/>
        </a:p>
      </dgm:t>
    </dgm:pt>
    <dgm:pt modelId="{E95B3D8E-BB2F-7E40-B3EC-A59ADD616FFB}">
      <dgm:prSet phldrT="[Text]" custT="1"/>
      <dgm:spPr>
        <a:ln>
          <a:solidFill>
            <a:srgbClr val="397B5D"/>
          </a:solidFill>
        </a:ln>
      </dgm:spPr>
      <dgm:t>
        <a:bodyPr/>
        <a:lstStyle/>
        <a:p>
          <a:r>
            <a:rPr lang="en-US" sz="1400" b="0" i="0" dirty="0" smtClean="0">
              <a:latin typeface="Avenir Roman" charset="0"/>
              <a:ea typeface="Avenir Roman" charset="0"/>
              <a:cs typeface="Avenir Roman" charset="0"/>
            </a:rPr>
            <a:t>Monthly Revenue ($)</a:t>
          </a:r>
          <a:endParaRPr lang="en-US" sz="1400" b="0" i="0" dirty="0">
            <a:latin typeface="Avenir Roman" charset="0"/>
            <a:ea typeface="Avenir Roman" charset="0"/>
            <a:cs typeface="Avenir Roman" charset="0"/>
          </a:endParaRPr>
        </a:p>
      </dgm:t>
    </dgm:pt>
    <dgm:pt modelId="{86C4EE55-7BE6-0B43-A61B-0578F69329D7}" type="parTrans" cxnId="{1A5EC9DE-58B6-B44B-B908-46F9E4467595}">
      <dgm:prSet/>
      <dgm:spPr/>
      <dgm:t>
        <a:bodyPr/>
        <a:lstStyle/>
        <a:p>
          <a:endParaRPr lang="en-US" b="0" i="0">
            <a:latin typeface="Avenir Roman" charset="0"/>
            <a:ea typeface="Avenir Roman" charset="0"/>
            <a:cs typeface="Avenir Roman" charset="0"/>
          </a:endParaRPr>
        </a:p>
      </dgm:t>
    </dgm:pt>
    <dgm:pt modelId="{9C2F7E55-A1C8-D747-88B5-A73E0F450A6F}" type="sibTrans" cxnId="{1A5EC9DE-58B6-B44B-B908-46F9E4467595}">
      <dgm:prSet/>
      <dgm:spPr/>
      <dgm:t>
        <a:bodyPr/>
        <a:lstStyle/>
        <a:p>
          <a:endParaRPr lang="en-US" b="0" i="0">
            <a:latin typeface="Avenir Roman" charset="0"/>
            <a:ea typeface="Avenir Roman" charset="0"/>
            <a:cs typeface="Avenir Roman" charset="0"/>
          </a:endParaRPr>
        </a:p>
      </dgm:t>
    </dgm:pt>
    <dgm:pt modelId="{EF4B80A4-66D2-FD4A-9C64-41C481DB7B0D}">
      <dgm:prSet phldrT="[Text]" custT="1"/>
      <dgm:spPr>
        <a:ln>
          <a:solidFill>
            <a:srgbClr val="397B5D"/>
          </a:solidFill>
        </a:ln>
      </dgm:spPr>
      <dgm:t>
        <a:bodyPr/>
        <a:lstStyle/>
        <a:p>
          <a:r>
            <a:rPr lang="en-US" sz="1400" b="0" i="0" dirty="0" smtClean="0">
              <a:latin typeface="Avenir Roman" charset="0"/>
              <a:ea typeface="Avenir Roman" charset="0"/>
              <a:cs typeface="Avenir Roman" charset="0"/>
            </a:rPr>
            <a:t>High-value customers </a:t>
          </a:r>
          <a:endParaRPr lang="en-US" sz="1400" b="0" i="0" dirty="0">
            <a:latin typeface="Avenir Roman" charset="0"/>
            <a:ea typeface="Avenir Roman" charset="0"/>
            <a:cs typeface="Avenir Roman" charset="0"/>
          </a:endParaRPr>
        </a:p>
      </dgm:t>
    </dgm:pt>
    <dgm:pt modelId="{4A5F570F-1C01-344B-B6A8-6735038C92AF}" type="parTrans" cxnId="{55E5AE32-74F9-CA4C-B746-11731A073177}">
      <dgm:prSet/>
      <dgm:spPr>
        <a:ln w="28575">
          <a:solidFill>
            <a:schemeClr val="tx1"/>
          </a:solidFill>
        </a:ln>
      </dgm:spPr>
      <dgm:t>
        <a:bodyPr/>
        <a:lstStyle/>
        <a:p>
          <a:endParaRPr lang="en-US" b="0" i="0">
            <a:latin typeface="Avenir Roman" charset="0"/>
            <a:ea typeface="Avenir Roman" charset="0"/>
            <a:cs typeface="Avenir Roman" charset="0"/>
          </a:endParaRPr>
        </a:p>
      </dgm:t>
    </dgm:pt>
    <dgm:pt modelId="{0AD7D244-8ECD-A04E-8787-3AF9B67C9505}" type="sibTrans" cxnId="{55E5AE32-74F9-CA4C-B746-11731A073177}">
      <dgm:prSet/>
      <dgm:spPr/>
      <dgm:t>
        <a:bodyPr/>
        <a:lstStyle/>
        <a:p>
          <a:endParaRPr lang="en-US" b="0" i="0">
            <a:latin typeface="Avenir Roman" charset="0"/>
            <a:ea typeface="Avenir Roman" charset="0"/>
            <a:cs typeface="Avenir Roman" charset="0"/>
          </a:endParaRPr>
        </a:p>
      </dgm:t>
    </dgm:pt>
    <dgm:pt modelId="{228FBB99-319B-8D43-9944-E4728A9B93EC}">
      <dgm:prSet phldrT="[Text]" custT="1"/>
      <dgm:spPr>
        <a:solidFill>
          <a:schemeClr val="bg1"/>
        </a:solidFill>
        <a:ln>
          <a:solidFill>
            <a:srgbClr val="397B5D"/>
          </a:solidFill>
        </a:ln>
      </dgm:spPr>
      <dgm:t>
        <a:bodyPr/>
        <a:lstStyle/>
        <a:p>
          <a:r>
            <a:rPr lang="en-US" sz="1400" b="0" i="0" dirty="0" smtClean="0">
              <a:latin typeface="Avenir Roman" charset="0"/>
              <a:ea typeface="Avenir Roman" charset="0"/>
              <a:cs typeface="Avenir Roman" charset="0"/>
            </a:rPr>
            <a:t>Treatment</a:t>
          </a:r>
          <a:endParaRPr lang="en-US" sz="1400" b="0" i="0" dirty="0">
            <a:latin typeface="Avenir Roman" charset="0"/>
            <a:ea typeface="Avenir Roman" charset="0"/>
            <a:cs typeface="Avenir Roman" charset="0"/>
          </a:endParaRPr>
        </a:p>
      </dgm:t>
    </dgm:pt>
    <dgm:pt modelId="{0961DF77-C7DF-654D-A3BA-5FEB1FB8E8F8}" type="parTrans" cxnId="{B79BB27A-122D-3E45-98B8-F4C942F97C7C}">
      <dgm:prSet/>
      <dgm:spPr>
        <a:ln w="28575">
          <a:solidFill>
            <a:schemeClr val="tx1"/>
          </a:solidFill>
        </a:ln>
      </dgm:spPr>
      <dgm:t>
        <a:bodyPr/>
        <a:lstStyle/>
        <a:p>
          <a:endParaRPr lang="en-US" b="0" i="0">
            <a:latin typeface="Avenir Roman" charset="0"/>
            <a:ea typeface="Avenir Roman" charset="0"/>
            <a:cs typeface="Avenir Roman" charset="0"/>
          </a:endParaRPr>
        </a:p>
      </dgm:t>
    </dgm:pt>
    <dgm:pt modelId="{0ABE5111-8714-4B49-9F20-B424C1EA24E2}" type="sibTrans" cxnId="{B79BB27A-122D-3E45-98B8-F4C942F97C7C}">
      <dgm:prSet/>
      <dgm:spPr/>
      <dgm:t>
        <a:bodyPr/>
        <a:lstStyle/>
        <a:p>
          <a:endParaRPr lang="en-US" b="0" i="0">
            <a:latin typeface="Avenir Roman" charset="0"/>
            <a:ea typeface="Avenir Roman" charset="0"/>
            <a:cs typeface="Avenir Roman" charset="0"/>
          </a:endParaRPr>
        </a:p>
      </dgm:t>
    </dgm:pt>
    <dgm:pt modelId="{DDF8F2D4-93B8-0A43-8604-8C3890BA937F}">
      <dgm:prSet phldrT="[Text]" custT="1"/>
      <dgm:spPr>
        <a:ln>
          <a:solidFill>
            <a:srgbClr val="397B5D"/>
          </a:solidFill>
        </a:ln>
      </dgm:spPr>
      <dgm:t>
        <a:bodyPr/>
        <a:lstStyle/>
        <a:p>
          <a:r>
            <a:rPr lang="en-US" sz="1400" b="0" i="0" dirty="0" smtClean="0">
              <a:latin typeface="Avenir Roman" charset="0"/>
              <a:ea typeface="Avenir Roman" charset="0"/>
              <a:cs typeface="Avenir Roman" charset="0"/>
            </a:rPr>
            <a:t>Control</a:t>
          </a:r>
          <a:endParaRPr lang="en-US" sz="1400" b="0" i="0" dirty="0">
            <a:latin typeface="Avenir Roman" charset="0"/>
            <a:ea typeface="Avenir Roman" charset="0"/>
            <a:cs typeface="Avenir Roman" charset="0"/>
          </a:endParaRPr>
        </a:p>
      </dgm:t>
    </dgm:pt>
    <dgm:pt modelId="{FE7844BA-13D7-FC4E-B666-0B248E876845}" type="parTrans" cxnId="{493A0132-46F0-0D4A-8D5E-A470C52E8563}">
      <dgm:prSet/>
      <dgm:spPr>
        <a:ln w="28575">
          <a:solidFill>
            <a:schemeClr val="tx1"/>
          </a:solidFill>
        </a:ln>
      </dgm:spPr>
      <dgm:t>
        <a:bodyPr/>
        <a:lstStyle/>
        <a:p>
          <a:endParaRPr lang="en-US" b="0" i="0">
            <a:latin typeface="Avenir Roman" charset="0"/>
            <a:ea typeface="Avenir Roman" charset="0"/>
            <a:cs typeface="Avenir Roman" charset="0"/>
          </a:endParaRPr>
        </a:p>
      </dgm:t>
    </dgm:pt>
    <dgm:pt modelId="{03268EAF-CF80-6A4E-8202-4BA96107879B}" type="sibTrans" cxnId="{493A0132-46F0-0D4A-8D5E-A470C52E8563}">
      <dgm:prSet/>
      <dgm:spPr/>
      <dgm:t>
        <a:bodyPr/>
        <a:lstStyle/>
        <a:p>
          <a:endParaRPr lang="en-US" b="0" i="0">
            <a:latin typeface="Avenir Roman" charset="0"/>
            <a:ea typeface="Avenir Roman" charset="0"/>
            <a:cs typeface="Avenir Roman" charset="0"/>
          </a:endParaRPr>
        </a:p>
      </dgm:t>
    </dgm:pt>
    <dgm:pt modelId="{7F9EE560-703F-264A-8B8F-72DD55CC3100}">
      <dgm:prSet phldrT="[Text]" custT="1"/>
      <dgm:spPr>
        <a:ln>
          <a:solidFill>
            <a:srgbClr val="397B5D"/>
          </a:solidFill>
        </a:ln>
      </dgm:spPr>
      <dgm:t>
        <a:bodyPr/>
        <a:lstStyle/>
        <a:p>
          <a:r>
            <a:rPr lang="en-US" sz="1400" b="0" i="0" dirty="0" smtClean="0">
              <a:latin typeface="Avenir Roman" charset="0"/>
              <a:ea typeface="Avenir Roman" charset="0"/>
              <a:cs typeface="Avenir Roman" charset="0"/>
            </a:rPr>
            <a:t>Low-value customers</a:t>
          </a:r>
          <a:endParaRPr lang="en-US" sz="1400" b="0" i="0" dirty="0">
            <a:latin typeface="Avenir Roman" charset="0"/>
            <a:ea typeface="Avenir Roman" charset="0"/>
            <a:cs typeface="Avenir Roman" charset="0"/>
          </a:endParaRPr>
        </a:p>
      </dgm:t>
    </dgm:pt>
    <dgm:pt modelId="{7BACE6E9-9F01-3E40-BE91-5A050683B99F}" type="parTrans" cxnId="{D75F61C3-842F-5E47-AC03-22D81B5E1EA0}">
      <dgm:prSet/>
      <dgm:spPr>
        <a:ln w="28575">
          <a:solidFill>
            <a:schemeClr val="tx1"/>
          </a:solidFill>
        </a:ln>
      </dgm:spPr>
      <dgm:t>
        <a:bodyPr/>
        <a:lstStyle/>
        <a:p>
          <a:endParaRPr lang="en-US" b="0" i="0">
            <a:latin typeface="Avenir Roman" charset="0"/>
            <a:ea typeface="Avenir Roman" charset="0"/>
            <a:cs typeface="Avenir Roman" charset="0"/>
          </a:endParaRPr>
        </a:p>
      </dgm:t>
    </dgm:pt>
    <dgm:pt modelId="{EAA69D9F-1DAC-4042-A48D-FC21656D0436}" type="sibTrans" cxnId="{D75F61C3-842F-5E47-AC03-22D81B5E1EA0}">
      <dgm:prSet/>
      <dgm:spPr/>
      <dgm:t>
        <a:bodyPr/>
        <a:lstStyle/>
        <a:p>
          <a:endParaRPr lang="en-US" b="0" i="0">
            <a:latin typeface="Avenir Roman" charset="0"/>
            <a:ea typeface="Avenir Roman" charset="0"/>
            <a:cs typeface="Avenir Roman" charset="0"/>
          </a:endParaRPr>
        </a:p>
      </dgm:t>
    </dgm:pt>
    <dgm:pt modelId="{31960862-24D9-E14F-AFFE-137CDAC81213}">
      <dgm:prSet phldrT="[Text]" custT="1"/>
      <dgm:spPr>
        <a:ln>
          <a:solidFill>
            <a:srgbClr val="397B5D"/>
          </a:solidFill>
        </a:ln>
      </dgm:spPr>
      <dgm:t>
        <a:bodyPr/>
        <a:lstStyle/>
        <a:p>
          <a:r>
            <a:rPr lang="en-US" sz="1400" b="0" i="0" dirty="0" smtClean="0">
              <a:latin typeface="Avenir Roman" charset="0"/>
              <a:ea typeface="Avenir Roman" charset="0"/>
              <a:cs typeface="Avenir Roman" charset="0"/>
            </a:rPr>
            <a:t>Treatment</a:t>
          </a:r>
          <a:endParaRPr lang="en-US" sz="1400" b="0" i="0" dirty="0">
            <a:latin typeface="Avenir Roman" charset="0"/>
            <a:ea typeface="Avenir Roman" charset="0"/>
            <a:cs typeface="Avenir Roman" charset="0"/>
          </a:endParaRPr>
        </a:p>
      </dgm:t>
    </dgm:pt>
    <dgm:pt modelId="{CF4FB71B-263E-624F-AFE6-B64913C45180}" type="parTrans" cxnId="{CE323270-2279-5B4D-9516-A04824F0CC32}">
      <dgm:prSet/>
      <dgm:spPr>
        <a:ln w="28575">
          <a:solidFill>
            <a:schemeClr val="tx1"/>
          </a:solidFill>
        </a:ln>
      </dgm:spPr>
      <dgm:t>
        <a:bodyPr/>
        <a:lstStyle/>
        <a:p>
          <a:endParaRPr lang="en-US" b="0" i="0">
            <a:latin typeface="Avenir Roman" charset="0"/>
            <a:ea typeface="Avenir Roman" charset="0"/>
            <a:cs typeface="Avenir Roman" charset="0"/>
          </a:endParaRPr>
        </a:p>
      </dgm:t>
    </dgm:pt>
    <dgm:pt modelId="{3924E9F5-786E-0142-962B-8E7D7C59F0B1}" type="sibTrans" cxnId="{CE323270-2279-5B4D-9516-A04824F0CC32}">
      <dgm:prSet/>
      <dgm:spPr/>
      <dgm:t>
        <a:bodyPr/>
        <a:lstStyle/>
        <a:p>
          <a:endParaRPr lang="en-US" b="0" i="0">
            <a:latin typeface="Avenir Roman" charset="0"/>
            <a:ea typeface="Avenir Roman" charset="0"/>
            <a:cs typeface="Avenir Roman" charset="0"/>
          </a:endParaRPr>
        </a:p>
      </dgm:t>
    </dgm:pt>
    <dgm:pt modelId="{ADFA1330-0DAA-9140-A17B-65BC2ED3FC97}">
      <dgm:prSet phldrT="[Text]"/>
      <dgm:spPr>
        <a:solidFill>
          <a:srgbClr val="D5E3D0"/>
        </a:solidFill>
        <a:ln w="57150">
          <a:solidFill>
            <a:srgbClr val="397B5D"/>
          </a:solidFill>
          <a:prstDash val="lgDash"/>
        </a:ln>
      </dgm:spPr>
      <dgm:t>
        <a:bodyPr anchor="t"/>
        <a:lstStyle/>
        <a:p>
          <a:pPr algn="ctr"/>
          <a:r>
            <a:rPr lang="en-US" b="0" i="0" dirty="0" smtClean="0">
              <a:latin typeface="Avenir Roman" charset="0"/>
              <a:ea typeface="Avenir Roman" charset="0"/>
              <a:cs typeface="Avenir Roman" charset="0"/>
            </a:rPr>
            <a:t>Identify     high-value customers</a:t>
          </a:r>
          <a:endParaRPr lang="en-US" b="0" i="0" dirty="0">
            <a:latin typeface="Avenir Roman" charset="0"/>
            <a:ea typeface="Avenir Roman" charset="0"/>
            <a:cs typeface="Avenir Roman" charset="0"/>
          </a:endParaRPr>
        </a:p>
      </dgm:t>
    </dgm:pt>
    <dgm:pt modelId="{80FCF188-51F1-1A49-92A4-9FB0347AF993}" type="parTrans" cxnId="{5752F0AE-1752-164C-8B5C-681BBE695405}">
      <dgm:prSet/>
      <dgm:spPr/>
      <dgm:t>
        <a:bodyPr/>
        <a:lstStyle/>
        <a:p>
          <a:endParaRPr lang="en-US" b="0" i="0">
            <a:latin typeface="Avenir Roman" charset="0"/>
            <a:ea typeface="Avenir Roman" charset="0"/>
            <a:cs typeface="Avenir Roman" charset="0"/>
          </a:endParaRPr>
        </a:p>
      </dgm:t>
    </dgm:pt>
    <dgm:pt modelId="{C35BCD62-2FBD-384C-8DC5-19A03D85C739}" type="sibTrans" cxnId="{5752F0AE-1752-164C-8B5C-681BBE695405}">
      <dgm:prSet/>
      <dgm:spPr/>
      <dgm:t>
        <a:bodyPr/>
        <a:lstStyle/>
        <a:p>
          <a:endParaRPr lang="en-US" b="0" i="0">
            <a:latin typeface="Avenir Roman" charset="0"/>
            <a:ea typeface="Avenir Roman" charset="0"/>
            <a:cs typeface="Avenir Roman" charset="0"/>
          </a:endParaRPr>
        </a:p>
      </dgm:t>
    </dgm:pt>
    <dgm:pt modelId="{9A1DD2ED-658F-ED46-90D4-CE49E333CC75}">
      <dgm:prSet phldrT="[Text]"/>
      <dgm:spPr>
        <a:solidFill>
          <a:srgbClr val="D5E3D0"/>
        </a:solidFill>
      </dgm:spPr>
      <dgm:t>
        <a:bodyPr anchor="t"/>
        <a:lstStyle/>
        <a:p>
          <a:pPr algn="ctr"/>
          <a:r>
            <a:rPr lang="en-US" b="0" i="0" dirty="0" smtClean="0">
              <a:latin typeface="Avenir Roman" charset="0"/>
              <a:ea typeface="Avenir Roman" charset="0"/>
              <a:cs typeface="Avenir Roman" charset="0"/>
            </a:rPr>
            <a:t>Set up treatment and control groups</a:t>
          </a:r>
          <a:endParaRPr lang="en-US" b="0" i="0" dirty="0">
            <a:latin typeface="Avenir Roman" charset="0"/>
            <a:ea typeface="Avenir Roman" charset="0"/>
            <a:cs typeface="Avenir Roman" charset="0"/>
          </a:endParaRPr>
        </a:p>
      </dgm:t>
    </dgm:pt>
    <dgm:pt modelId="{E6D81E77-6FA3-A944-8862-5CBBF24F41BA}" type="parTrans" cxnId="{51A57290-D3A9-C841-B3F5-BC56CE09594E}">
      <dgm:prSet/>
      <dgm:spPr/>
      <dgm:t>
        <a:bodyPr/>
        <a:lstStyle/>
        <a:p>
          <a:endParaRPr lang="en-US" b="0" i="0">
            <a:latin typeface="Avenir Roman" charset="0"/>
            <a:ea typeface="Avenir Roman" charset="0"/>
            <a:cs typeface="Avenir Roman" charset="0"/>
          </a:endParaRPr>
        </a:p>
      </dgm:t>
    </dgm:pt>
    <dgm:pt modelId="{2AD45AC2-5D2C-9C4D-A72E-4582954EA8D0}" type="sibTrans" cxnId="{51A57290-D3A9-C841-B3F5-BC56CE09594E}">
      <dgm:prSet/>
      <dgm:spPr/>
      <dgm:t>
        <a:bodyPr/>
        <a:lstStyle/>
        <a:p>
          <a:endParaRPr lang="en-US" b="0" i="0">
            <a:latin typeface="Avenir Roman" charset="0"/>
            <a:ea typeface="Avenir Roman" charset="0"/>
            <a:cs typeface="Avenir Roman" charset="0"/>
          </a:endParaRPr>
        </a:p>
      </dgm:t>
    </dgm:pt>
    <dgm:pt modelId="{D0F84FAE-1E7A-C64C-9F02-854A8C70C906}">
      <dgm:prSet phldrT="[Text]" custT="1"/>
      <dgm:spPr>
        <a:ln>
          <a:solidFill>
            <a:srgbClr val="397B5D"/>
          </a:solidFill>
        </a:ln>
      </dgm:spPr>
      <dgm:t>
        <a:bodyPr/>
        <a:lstStyle/>
        <a:p>
          <a:r>
            <a:rPr lang="en-US" sz="1400" b="0" i="0" dirty="0" smtClean="0">
              <a:latin typeface="Avenir Roman" charset="0"/>
              <a:ea typeface="Avenir Roman" charset="0"/>
              <a:cs typeface="Avenir Roman" charset="0"/>
            </a:rPr>
            <a:t>Control</a:t>
          </a:r>
          <a:endParaRPr lang="en-US" sz="1400" b="0" i="0" dirty="0">
            <a:latin typeface="Avenir Roman" charset="0"/>
            <a:ea typeface="Avenir Roman" charset="0"/>
            <a:cs typeface="Avenir Roman" charset="0"/>
          </a:endParaRPr>
        </a:p>
      </dgm:t>
    </dgm:pt>
    <dgm:pt modelId="{0EC85AF7-A6C7-B541-8FBD-881FB1D5C0DC}" type="parTrans" cxnId="{2B889FEC-BF17-A64F-BE3A-79CD0DC93982}">
      <dgm:prSet/>
      <dgm:spPr>
        <a:ln w="28575">
          <a:solidFill>
            <a:schemeClr val="tx1"/>
          </a:solidFill>
        </a:ln>
      </dgm:spPr>
      <dgm:t>
        <a:bodyPr/>
        <a:lstStyle/>
        <a:p>
          <a:endParaRPr lang="en-US" b="0" i="0">
            <a:latin typeface="Avenir Roman" charset="0"/>
            <a:ea typeface="Avenir Roman" charset="0"/>
            <a:cs typeface="Avenir Roman" charset="0"/>
          </a:endParaRPr>
        </a:p>
      </dgm:t>
    </dgm:pt>
    <dgm:pt modelId="{6F5D1D41-BCB2-6649-A68C-0934C0B3510D}" type="sibTrans" cxnId="{2B889FEC-BF17-A64F-BE3A-79CD0DC93982}">
      <dgm:prSet/>
      <dgm:spPr/>
      <dgm:t>
        <a:bodyPr/>
        <a:lstStyle/>
        <a:p>
          <a:endParaRPr lang="en-US" b="0" i="0">
            <a:latin typeface="Avenir Roman" charset="0"/>
            <a:ea typeface="Avenir Roman" charset="0"/>
            <a:cs typeface="Avenir Roman" charset="0"/>
          </a:endParaRPr>
        </a:p>
      </dgm:t>
    </dgm:pt>
    <dgm:pt modelId="{072A6240-12D8-B04D-BCE5-05D112ABBC56}">
      <dgm:prSet phldrT="[Text]"/>
      <dgm:spPr>
        <a:solidFill>
          <a:srgbClr val="D5E3D0"/>
        </a:solidFill>
      </dgm:spPr>
      <dgm:t>
        <a:bodyPr anchor="t"/>
        <a:lstStyle/>
        <a:p>
          <a:pPr algn="ctr"/>
          <a:r>
            <a:rPr lang="en-US" b="0" i="0" dirty="0" smtClean="0">
              <a:latin typeface="Avenir Roman" charset="0"/>
              <a:ea typeface="Avenir Roman" charset="0"/>
              <a:cs typeface="Avenir Roman" charset="0"/>
            </a:rPr>
            <a:t>Run experiment for 3-6 months</a:t>
          </a:r>
          <a:endParaRPr lang="en-US" b="0" i="0" dirty="0">
            <a:latin typeface="Avenir Roman" charset="0"/>
            <a:ea typeface="Avenir Roman" charset="0"/>
            <a:cs typeface="Avenir Roman" charset="0"/>
          </a:endParaRPr>
        </a:p>
      </dgm:t>
    </dgm:pt>
    <dgm:pt modelId="{1E27C96D-CBFC-1848-BFA2-BE1BB353F911}" type="parTrans" cxnId="{A7FAF622-BDA1-294D-BC83-4D5B2FBABF7E}">
      <dgm:prSet/>
      <dgm:spPr/>
      <dgm:t>
        <a:bodyPr/>
        <a:lstStyle/>
        <a:p>
          <a:endParaRPr lang="en-US" b="0" i="0">
            <a:latin typeface="Avenir Roman" charset="0"/>
            <a:ea typeface="Avenir Roman" charset="0"/>
            <a:cs typeface="Avenir Roman" charset="0"/>
          </a:endParaRPr>
        </a:p>
      </dgm:t>
    </dgm:pt>
    <dgm:pt modelId="{93C55EC6-383F-7745-AAA7-39E59949C0EB}" type="sibTrans" cxnId="{A7FAF622-BDA1-294D-BC83-4D5B2FBABF7E}">
      <dgm:prSet/>
      <dgm:spPr/>
      <dgm:t>
        <a:bodyPr/>
        <a:lstStyle/>
        <a:p>
          <a:endParaRPr lang="en-US" b="0" i="0">
            <a:latin typeface="Avenir Roman" charset="0"/>
            <a:ea typeface="Avenir Roman" charset="0"/>
            <a:cs typeface="Avenir Roman" charset="0"/>
          </a:endParaRPr>
        </a:p>
      </dgm:t>
    </dgm:pt>
    <dgm:pt modelId="{58C73BCB-36A3-824F-A0C2-F7E6B55D22EA}">
      <dgm:prSet phldrT="[Text]"/>
      <dgm:spPr>
        <a:solidFill>
          <a:srgbClr val="D5E3D0"/>
        </a:solidFill>
      </dgm:spPr>
      <dgm:t>
        <a:bodyPr anchor="t"/>
        <a:lstStyle/>
        <a:p>
          <a:pPr algn="ctr"/>
          <a:r>
            <a:rPr lang="en-US" b="0" i="0" dirty="0" smtClean="0">
              <a:latin typeface="Avenir Roman" charset="0"/>
              <a:ea typeface="Avenir Roman" charset="0"/>
              <a:cs typeface="Avenir Roman" charset="0"/>
            </a:rPr>
            <a:t>Evaluate results</a:t>
          </a:r>
          <a:endParaRPr lang="en-US" b="0" i="0" dirty="0">
            <a:latin typeface="Avenir Roman" charset="0"/>
            <a:ea typeface="Avenir Roman" charset="0"/>
            <a:cs typeface="Avenir Roman" charset="0"/>
          </a:endParaRPr>
        </a:p>
      </dgm:t>
    </dgm:pt>
    <dgm:pt modelId="{2C55C224-67FA-8E4F-A276-8B8E578BA328}" type="parTrans" cxnId="{2A8346F2-EF98-2B49-A1FA-27823BCB6484}">
      <dgm:prSet/>
      <dgm:spPr/>
      <dgm:t>
        <a:bodyPr/>
        <a:lstStyle/>
        <a:p>
          <a:endParaRPr lang="en-US" b="0" i="0">
            <a:latin typeface="Avenir Roman" charset="0"/>
            <a:ea typeface="Avenir Roman" charset="0"/>
            <a:cs typeface="Avenir Roman" charset="0"/>
          </a:endParaRPr>
        </a:p>
      </dgm:t>
    </dgm:pt>
    <dgm:pt modelId="{F4F84B83-3D18-9041-BA3E-1F4742186D8C}" type="sibTrans" cxnId="{2A8346F2-EF98-2B49-A1FA-27823BCB6484}">
      <dgm:prSet/>
      <dgm:spPr/>
      <dgm:t>
        <a:bodyPr/>
        <a:lstStyle/>
        <a:p>
          <a:endParaRPr lang="en-US" b="0" i="0">
            <a:latin typeface="Avenir Roman" charset="0"/>
            <a:ea typeface="Avenir Roman" charset="0"/>
            <a:cs typeface="Avenir Roman" charset="0"/>
          </a:endParaRPr>
        </a:p>
      </dgm:t>
    </dgm:pt>
    <dgm:pt modelId="{AEF739D9-BE47-0A45-8EC4-619D3674CC9F}">
      <dgm:prSet phldrT="[Text]"/>
      <dgm:spPr>
        <a:solidFill>
          <a:srgbClr val="D5E3D0"/>
        </a:solidFill>
      </dgm:spPr>
      <dgm:t>
        <a:bodyPr anchor="t"/>
        <a:lstStyle/>
        <a:p>
          <a:pPr algn="ctr"/>
          <a:r>
            <a:rPr lang="en-US" b="0" i="0" dirty="0" smtClean="0">
              <a:latin typeface="Avenir Roman" charset="0"/>
              <a:ea typeface="Avenir Roman" charset="0"/>
              <a:cs typeface="Avenir Roman" charset="0"/>
            </a:rPr>
            <a:t>Define metric to track and forecast metric performance </a:t>
          </a:r>
          <a:endParaRPr lang="en-US" b="0" i="0" dirty="0">
            <a:latin typeface="Avenir Roman" charset="0"/>
            <a:ea typeface="Avenir Roman" charset="0"/>
            <a:cs typeface="Avenir Roman" charset="0"/>
          </a:endParaRPr>
        </a:p>
      </dgm:t>
    </dgm:pt>
    <dgm:pt modelId="{6513F25B-7DBB-F247-9A6C-1B88CA4DD010}" type="sibTrans" cxnId="{6F006B22-37CC-304E-B9F8-54ACCC5FFC65}">
      <dgm:prSet/>
      <dgm:spPr/>
      <dgm:t>
        <a:bodyPr/>
        <a:lstStyle/>
        <a:p>
          <a:endParaRPr lang="en-US" b="0" i="0">
            <a:latin typeface="Avenir Roman" charset="0"/>
            <a:ea typeface="Avenir Roman" charset="0"/>
            <a:cs typeface="Avenir Roman" charset="0"/>
          </a:endParaRPr>
        </a:p>
      </dgm:t>
    </dgm:pt>
    <dgm:pt modelId="{F2F1764C-08AD-6049-B9EA-1C93630ED9C3}" type="parTrans" cxnId="{6F006B22-37CC-304E-B9F8-54ACCC5FFC65}">
      <dgm:prSet/>
      <dgm:spPr/>
      <dgm:t>
        <a:bodyPr/>
        <a:lstStyle/>
        <a:p>
          <a:endParaRPr lang="en-US" b="0" i="0">
            <a:latin typeface="Avenir Roman" charset="0"/>
            <a:ea typeface="Avenir Roman" charset="0"/>
            <a:cs typeface="Avenir Roman" charset="0"/>
          </a:endParaRPr>
        </a:p>
      </dgm:t>
    </dgm:pt>
    <dgm:pt modelId="{20D0E733-8F74-104A-88B7-2027DA55F7F6}" type="pres">
      <dgm:prSet presAssocID="{144567ED-4558-CE45-BF5E-4807E4F18F2F}" presName="mainComposite" presStyleCnt="0">
        <dgm:presLayoutVars>
          <dgm:chPref val="1"/>
          <dgm:dir/>
          <dgm:animOne val="branch"/>
          <dgm:animLvl val="lvl"/>
          <dgm:resizeHandles val="exact"/>
        </dgm:presLayoutVars>
      </dgm:prSet>
      <dgm:spPr/>
      <dgm:t>
        <a:bodyPr/>
        <a:lstStyle/>
        <a:p>
          <a:endParaRPr lang="en-US"/>
        </a:p>
      </dgm:t>
    </dgm:pt>
    <dgm:pt modelId="{5F61B80E-2275-344C-8423-9820C32EFAED}" type="pres">
      <dgm:prSet presAssocID="{144567ED-4558-CE45-BF5E-4807E4F18F2F}" presName="hierFlow" presStyleCnt="0"/>
      <dgm:spPr/>
    </dgm:pt>
    <dgm:pt modelId="{3FDED05E-B716-4C46-97C9-EA62B1D882B7}" type="pres">
      <dgm:prSet presAssocID="{144567ED-4558-CE45-BF5E-4807E4F18F2F}" presName="firstBuf" presStyleCnt="0"/>
      <dgm:spPr/>
    </dgm:pt>
    <dgm:pt modelId="{8848E1BA-75AC-6746-81A0-A26B72DA5912}" type="pres">
      <dgm:prSet presAssocID="{144567ED-4558-CE45-BF5E-4807E4F18F2F}" presName="hierChild1" presStyleCnt="0">
        <dgm:presLayoutVars>
          <dgm:chPref val="1"/>
          <dgm:animOne val="branch"/>
          <dgm:animLvl val="lvl"/>
        </dgm:presLayoutVars>
      </dgm:prSet>
      <dgm:spPr/>
    </dgm:pt>
    <dgm:pt modelId="{AB23AA02-2C8A-6943-9360-6BAB6B345D7E}" type="pres">
      <dgm:prSet presAssocID="{E95B3D8E-BB2F-7E40-B3EC-A59ADD616FFB}" presName="Name17" presStyleCnt="0"/>
      <dgm:spPr/>
    </dgm:pt>
    <dgm:pt modelId="{08D92360-3E4D-F449-AF49-D7437DCD6336}" type="pres">
      <dgm:prSet presAssocID="{E95B3D8E-BB2F-7E40-B3EC-A59ADD616FFB}" presName="level1Shape" presStyleLbl="node0" presStyleIdx="0" presStyleCnt="1">
        <dgm:presLayoutVars>
          <dgm:chPref val="3"/>
        </dgm:presLayoutVars>
      </dgm:prSet>
      <dgm:spPr/>
      <dgm:t>
        <a:bodyPr/>
        <a:lstStyle/>
        <a:p>
          <a:endParaRPr lang="en-US"/>
        </a:p>
      </dgm:t>
    </dgm:pt>
    <dgm:pt modelId="{C226D514-597E-B147-B1FD-8011A24E2D4A}" type="pres">
      <dgm:prSet presAssocID="{E95B3D8E-BB2F-7E40-B3EC-A59ADD616FFB}" presName="hierChild2" presStyleCnt="0"/>
      <dgm:spPr/>
    </dgm:pt>
    <dgm:pt modelId="{5B27BCD0-C71C-0340-AD6A-62FC880E4836}" type="pres">
      <dgm:prSet presAssocID="{4A5F570F-1C01-344B-B6A8-6735038C92AF}" presName="Name25" presStyleLbl="parChTrans1D2" presStyleIdx="0" presStyleCnt="2"/>
      <dgm:spPr/>
      <dgm:t>
        <a:bodyPr/>
        <a:lstStyle/>
        <a:p>
          <a:endParaRPr lang="en-US"/>
        </a:p>
      </dgm:t>
    </dgm:pt>
    <dgm:pt modelId="{241A924B-F569-7744-9B1A-AA9B24DF8819}" type="pres">
      <dgm:prSet presAssocID="{4A5F570F-1C01-344B-B6A8-6735038C92AF}" presName="connTx" presStyleLbl="parChTrans1D2" presStyleIdx="0" presStyleCnt="2"/>
      <dgm:spPr/>
      <dgm:t>
        <a:bodyPr/>
        <a:lstStyle/>
        <a:p>
          <a:endParaRPr lang="en-US"/>
        </a:p>
      </dgm:t>
    </dgm:pt>
    <dgm:pt modelId="{ABB535FB-19C6-D94D-8A13-844ADCB48B3A}" type="pres">
      <dgm:prSet presAssocID="{EF4B80A4-66D2-FD4A-9C64-41C481DB7B0D}" presName="Name30" presStyleCnt="0"/>
      <dgm:spPr/>
    </dgm:pt>
    <dgm:pt modelId="{70D9DAC7-9816-E44D-95E8-E3D9A14E0610}" type="pres">
      <dgm:prSet presAssocID="{EF4B80A4-66D2-FD4A-9C64-41C481DB7B0D}" presName="level2Shape" presStyleLbl="node2" presStyleIdx="0" presStyleCnt="2"/>
      <dgm:spPr/>
      <dgm:t>
        <a:bodyPr/>
        <a:lstStyle/>
        <a:p>
          <a:endParaRPr lang="en-US"/>
        </a:p>
      </dgm:t>
    </dgm:pt>
    <dgm:pt modelId="{E7EF1FE0-7045-C641-AA34-EDBE2C44216E}" type="pres">
      <dgm:prSet presAssocID="{EF4B80A4-66D2-FD4A-9C64-41C481DB7B0D}" presName="hierChild3" presStyleCnt="0"/>
      <dgm:spPr/>
    </dgm:pt>
    <dgm:pt modelId="{34B8A55A-A34B-0745-BCF7-07B03A84B22D}" type="pres">
      <dgm:prSet presAssocID="{0961DF77-C7DF-654D-A3BA-5FEB1FB8E8F8}" presName="Name25" presStyleLbl="parChTrans1D3" presStyleIdx="0" presStyleCnt="4"/>
      <dgm:spPr/>
      <dgm:t>
        <a:bodyPr/>
        <a:lstStyle/>
        <a:p>
          <a:endParaRPr lang="en-US"/>
        </a:p>
      </dgm:t>
    </dgm:pt>
    <dgm:pt modelId="{A7767A43-2944-5B4C-85E4-1777A56DF3AC}" type="pres">
      <dgm:prSet presAssocID="{0961DF77-C7DF-654D-A3BA-5FEB1FB8E8F8}" presName="connTx" presStyleLbl="parChTrans1D3" presStyleIdx="0" presStyleCnt="4"/>
      <dgm:spPr/>
      <dgm:t>
        <a:bodyPr/>
        <a:lstStyle/>
        <a:p>
          <a:endParaRPr lang="en-US"/>
        </a:p>
      </dgm:t>
    </dgm:pt>
    <dgm:pt modelId="{F760ADED-5210-CE49-9C8B-D29D030F93E1}" type="pres">
      <dgm:prSet presAssocID="{228FBB99-319B-8D43-9944-E4728A9B93EC}" presName="Name30" presStyleCnt="0"/>
      <dgm:spPr/>
    </dgm:pt>
    <dgm:pt modelId="{0D041261-7788-EC41-ABBC-93F8FC64887D}" type="pres">
      <dgm:prSet presAssocID="{228FBB99-319B-8D43-9944-E4728A9B93EC}" presName="level2Shape" presStyleLbl="node3" presStyleIdx="0" presStyleCnt="4"/>
      <dgm:spPr/>
      <dgm:t>
        <a:bodyPr/>
        <a:lstStyle/>
        <a:p>
          <a:endParaRPr lang="en-US"/>
        </a:p>
      </dgm:t>
    </dgm:pt>
    <dgm:pt modelId="{3B150AEC-2214-3747-9510-8D1EE0553EFC}" type="pres">
      <dgm:prSet presAssocID="{228FBB99-319B-8D43-9944-E4728A9B93EC}" presName="hierChild3" presStyleCnt="0"/>
      <dgm:spPr/>
    </dgm:pt>
    <dgm:pt modelId="{81F512FF-9B44-2E4D-AE27-4F0415E0C1D3}" type="pres">
      <dgm:prSet presAssocID="{FE7844BA-13D7-FC4E-B666-0B248E876845}" presName="Name25" presStyleLbl="parChTrans1D3" presStyleIdx="1" presStyleCnt="4"/>
      <dgm:spPr/>
      <dgm:t>
        <a:bodyPr/>
        <a:lstStyle/>
        <a:p>
          <a:endParaRPr lang="en-US"/>
        </a:p>
      </dgm:t>
    </dgm:pt>
    <dgm:pt modelId="{BCD2960D-ABBC-9C46-B941-620E6F927B34}" type="pres">
      <dgm:prSet presAssocID="{FE7844BA-13D7-FC4E-B666-0B248E876845}" presName="connTx" presStyleLbl="parChTrans1D3" presStyleIdx="1" presStyleCnt="4"/>
      <dgm:spPr/>
      <dgm:t>
        <a:bodyPr/>
        <a:lstStyle/>
        <a:p>
          <a:endParaRPr lang="en-US"/>
        </a:p>
      </dgm:t>
    </dgm:pt>
    <dgm:pt modelId="{A9D05DAD-3D72-704E-9BD1-96C8534B43B7}" type="pres">
      <dgm:prSet presAssocID="{DDF8F2D4-93B8-0A43-8604-8C3890BA937F}" presName="Name30" presStyleCnt="0"/>
      <dgm:spPr/>
    </dgm:pt>
    <dgm:pt modelId="{E783D20E-3115-B04B-BF98-585377471D81}" type="pres">
      <dgm:prSet presAssocID="{DDF8F2D4-93B8-0A43-8604-8C3890BA937F}" presName="level2Shape" presStyleLbl="node3" presStyleIdx="1" presStyleCnt="4"/>
      <dgm:spPr/>
      <dgm:t>
        <a:bodyPr/>
        <a:lstStyle/>
        <a:p>
          <a:endParaRPr lang="en-US"/>
        </a:p>
      </dgm:t>
    </dgm:pt>
    <dgm:pt modelId="{D0814CB9-D6A0-3A44-B9AC-D91114106063}" type="pres">
      <dgm:prSet presAssocID="{DDF8F2D4-93B8-0A43-8604-8C3890BA937F}" presName="hierChild3" presStyleCnt="0"/>
      <dgm:spPr/>
    </dgm:pt>
    <dgm:pt modelId="{68F5BE86-36DC-C14F-9B5B-C9089130D7DB}" type="pres">
      <dgm:prSet presAssocID="{7BACE6E9-9F01-3E40-BE91-5A050683B99F}" presName="Name25" presStyleLbl="parChTrans1D2" presStyleIdx="1" presStyleCnt="2"/>
      <dgm:spPr/>
      <dgm:t>
        <a:bodyPr/>
        <a:lstStyle/>
        <a:p>
          <a:endParaRPr lang="en-US"/>
        </a:p>
      </dgm:t>
    </dgm:pt>
    <dgm:pt modelId="{E60D2EB5-39D6-E543-AFBB-B401F5C78AFE}" type="pres">
      <dgm:prSet presAssocID="{7BACE6E9-9F01-3E40-BE91-5A050683B99F}" presName="connTx" presStyleLbl="parChTrans1D2" presStyleIdx="1" presStyleCnt="2"/>
      <dgm:spPr/>
      <dgm:t>
        <a:bodyPr/>
        <a:lstStyle/>
        <a:p>
          <a:endParaRPr lang="en-US"/>
        </a:p>
      </dgm:t>
    </dgm:pt>
    <dgm:pt modelId="{B82D733A-8AA2-974B-B18B-96D06F791429}" type="pres">
      <dgm:prSet presAssocID="{7F9EE560-703F-264A-8B8F-72DD55CC3100}" presName="Name30" presStyleCnt="0"/>
      <dgm:spPr/>
    </dgm:pt>
    <dgm:pt modelId="{AA3C2870-C48D-A84F-B13C-73BEC3FCADEA}" type="pres">
      <dgm:prSet presAssocID="{7F9EE560-703F-264A-8B8F-72DD55CC3100}" presName="level2Shape" presStyleLbl="node2" presStyleIdx="1" presStyleCnt="2"/>
      <dgm:spPr/>
      <dgm:t>
        <a:bodyPr/>
        <a:lstStyle/>
        <a:p>
          <a:endParaRPr lang="en-US"/>
        </a:p>
      </dgm:t>
    </dgm:pt>
    <dgm:pt modelId="{D9D5E552-F4C8-8446-B4D9-0DEBFFB1E2F2}" type="pres">
      <dgm:prSet presAssocID="{7F9EE560-703F-264A-8B8F-72DD55CC3100}" presName="hierChild3" presStyleCnt="0"/>
      <dgm:spPr/>
    </dgm:pt>
    <dgm:pt modelId="{2708605D-6406-7841-BADD-E48DECB0A54C}" type="pres">
      <dgm:prSet presAssocID="{CF4FB71B-263E-624F-AFE6-B64913C45180}" presName="Name25" presStyleLbl="parChTrans1D3" presStyleIdx="2" presStyleCnt="4"/>
      <dgm:spPr/>
      <dgm:t>
        <a:bodyPr/>
        <a:lstStyle/>
        <a:p>
          <a:endParaRPr lang="en-US"/>
        </a:p>
      </dgm:t>
    </dgm:pt>
    <dgm:pt modelId="{A1B52F9F-0507-474D-A99C-ED5BE1C26ED9}" type="pres">
      <dgm:prSet presAssocID="{CF4FB71B-263E-624F-AFE6-B64913C45180}" presName="connTx" presStyleLbl="parChTrans1D3" presStyleIdx="2" presStyleCnt="4"/>
      <dgm:spPr/>
      <dgm:t>
        <a:bodyPr/>
        <a:lstStyle/>
        <a:p>
          <a:endParaRPr lang="en-US"/>
        </a:p>
      </dgm:t>
    </dgm:pt>
    <dgm:pt modelId="{B44AB874-31D2-8E42-9E3E-2BB0EDA6A730}" type="pres">
      <dgm:prSet presAssocID="{31960862-24D9-E14F-AFFE-137CDAC81213}" presName="Name30" presStyleCnt="0"/>
      <dgm:spPr/>
    </dgm:pt>
    <dgm:pt modelId="{7AA9A262-8D77-5042-8019-27EC581837F2}" type="pres">
      <dgm:prSet presAssocID="{31960862-24D9-E14F-AFFE-137CDAC81213}" presName="level2Shape" presStyleLbl="node3" presStyleIdx="2" presStyleCnt="4"/>
      <dgm:spPr/>
      <dgm:t>
        <a:bodyPr/>
        <a:lstStyle/>
        <a:p>
          <a:endParaRPr lang="en-US"/>
        </a:p>
      </dgm:t>
    </dgm:pt>
    <dgm:pt modelId="{63C3D206-DBBD-5543-AE03-4059F2F47908}" type="pres">
      <dgm:prSet presAssocID="{31960862-24D9-E14F-AFFE-137CDAC81213}" presName="hierChild3" presStyleCnt="0"/>
      <dgm:spPr/>
    </dgm:pt>
    <dgm:pt modelId="{55C85C8E-EF7A-424D-9BDC-F340018861D8}" type="pres">
      <dgm:prSet presAssocID="{0EC85AF7-A6C7-B541-8FBD-881FB1D5C0DC}" presName="Name25" presStyleLbl="parChTrans1D3" presStyleIdx="3" presStyleCnt="4"/>
      <dgm:spPr/>
      <dgm:t>
        <a:bodyPr/>
        <a:lstStyle/>
        <a:p>
          <a:endParaRPr lang="en-US"/>
        </a:p>
      </dgm:t>
    </dgm:pt>
    <dgm:pt modelId="{275459F1-4125-2E4A-9619-004DFF26DD35}" type="pres">
      <dgm:prSet presAssocID="{0EC85AF7-A6C7-B541-8FBD-881FB1D5C0DC}" presName="connTx" presStyleLbl="parChTrans1D3" presStyleIdx="3" presStyleCnt="4"/>
      <dgm:spPr/>
      <dgm:t>
        <a:bodyPr/>
        <a:lstStyle/>
        <a:p>
          <a:endParaRPr lang="en-US"/>
        </a:p>
      </dgm:t>
    </dgm:pt>
    <dgm:pt modelId="{1D1E9083-C4EE-C84E-922C-4D9587C5C0A7}" type="pres">
      <dgm:prSet presAssocID="{D0F84FAE-1E7A-C64C-9F02-854A8C70C906}" presName="Name30" presStyleCnt="0"/>
      <dgm:spPr/>
    </dgm:pt>
    <dgm:pt modelId="{18287999-0131-624B-B482-2416448A25F2}" type="pres">
      <dgm:prSet presAssocID="{D0F84FAE-1E7A-C64C-9F02-854A8C70C906}" presName="level2Shape" presStyleLbl="node3" presStyleIdx="3" presStyleCnt="4"/>
      <dgm:spPr/>
      <dgm:t>
        <a:bodyPr/>
        <a:lstStyle/>
        <a:p>
          <a:endParaRPr lang="en-US"/>
        </a:p>
      </dgm:t>
    </dgm:pt>
    <dgm:pt modelId="{E06380BA-AB05-5E4B-8159-6F51739C84C9}" type="pres">
      <dgm:prSet presAssocID="{D0F84FAE-1E7A-C64C-9F02-854A8C70C906}" presName="hierChild3" presStyleCnt="0"/>
      <dgm:spPr/>
    </dgm:pt>
    <dgm:pt modelId="{5B198D85-0D33-EA46-972E-2CEAD31A3CC3}" type="pres">
      <dgm:prSet presAssocID="{144567ED-4558-CE45-BF5E-4807E4F18F2F}" presName="bgShapesFlow" presStyleCnt="0"/>
      <dgm:spPr/>
    </dgm:pt>
    <dgm:pt modelId="{A53AE2B3-08CC-D04F-91C1-84FFE3A9FD25}" type="pres">
      <dgm:prSet presAssocID="{AEF739D9-BE47-0A45-8EC4-619D3674CC9F}" presName="rectComp" presStyleCnt="0"/>
      <dgm:spPr/>
    </dgm:pt>
    <dgm:pt modelId="{4E0EE891-094A-244A-86AC-236CF176A47B}" type="pres">
      <dgm:prSet presAssocID="{AEF739D9-BE47-0A45-8EC4-619D3674CC9F}" presName="bgRect" presStyleLbl="bgShp" presStyleIdx="0" presStyleCnt="5"/>
      <dgm:spPr/>
      <dgm:t>
        <a:bodyPr/>
        <a:lstStyle/>
        <a:p>
          <a:endParaRPr lang="en-US"/>
        </a:p>
      </dgm:t>
    </dgm:pt>
    <dgm:pt modelId="{6550C28F-F277-F347-9CF5-5C9B46930B4C}" type="pres">
      <dgm:prSet presAssocID="{AEF739D9-BE47-0A45-8EC4-619D3674CC9F}" presName="bgRectTx" presStyleLbl="bgShp" presStyleIdx="0" presStyleCnt="5">
        <dgm:presLayoutVars>
          <dgm:bulletEnabled val="1"/>
        </dgm:presLayoutVars>
      </dgm:prSet>
      <dgm:spPr/>
      <dgm:t>
        <a:bodyPr/>
        <a:lstStyle/>
        <a:p>
          <a:endParaRPr lang="en-US"/>
        </a:p>
      </dgm:t>
    </dgm:pt>
    <dgm:pt modelId="{4FB1F9A8-BF50-3C40-947B-C7E55641C7CD}" type="pres">
      <dgm:prSet presAssocID="{AEF739D9-BE47-0A45-8EC4-619D3674CC9F}" presName="spComp" presStyleCnt="0"/>
      <dgm:spPr/>
    </dgm:pt>
    <dgm:pt modelId="{02513053-627F-0B46-9DCB-0BE90F309DC3}" type="pres">
      <dgm:prSet presAssocID="{AEF739D9-BE47-0A45-8EC4-619D3674CC9F}" presName="hSp" presStyleCnt="0"/>
      <dgm:spPr/>
    </dgm:pt>
    <dgm:pt modelId="{E7EBF23B-4B61-3E44-AC5B-78596A444872}" type="pres">
      <dgm:prSet presAssocID="{ADFA1330-0DAA-9140-A17B-65BC2ED3FC97}" presName="rectComp" presStyleCnt="0"/>
      <dgm:spPr/>
    </dgm:pt>
    <dgm:pt modelId="{C52CABCE-AB42-9844-AAD4-BBA4DA9AD037}" type="pres">
      <dgm:prSet presAssocID="{ADFA1330-0DAA-9140-A17B-65BC2ED3FC97}" presName="bgRect" presStyleLbl="bgShp" presStyleIdx="1" presStyleCnt="5"/>
      <dgm:spPr/>
      <dgm:t>
        <a:bodyPr/>
        <a:lstStyle/>
        <a:p>
          <a:endParaRPr lang="en-US"/>
        </a:p>
      </dgm:t>
    </dgm:pt>
    <dgm:pt modelId="{646619DB-6761-9144-A3C0-CFC4C82BCC3C}" type="pres">
      <dgm:prSet presAssocID="{ADFA1330-0DAA-9140-A17B-65BC2ED3FC97}" presName="bgRectTx" presStyleLbl="bgShp" presStyleIdx="1" presStyleCnt="5">
        <dgm:presLayoutVars>
          <dgm:bulletEnabled val="1"/>
        </dgm:presLayoutVars>
      </dgm:prSet>
      <dgm:spPr/>
      <dgm:t>
        <a:bodyPr/>
        <a:lstStyle/>
        <a:p>
          <a:endParaRPr lang="en-US"/>
        </a:p>
      </dgm:t>
    </dgm:pt>
    <dgm:pt modelId="{20253F03-BCDA-1443-98A5-E2B6270D401E}" type="pres">
      <dgm:prSet presAssocID="{ADFA1330-0DAA-9140-A17B-65BC2ED3FC97}" presName="spComp" presStyleCnt="0"/>
      <dgm:spPr/>
    </dgm:pt>
    <dgm:pt modelId="{9E918FEB-6988-0F49-B651-5949F4854E98}" type="pres">
      <dgm:prSet presAssocID="{ADFA1330-0DAA-9140-A17B-65BC2ED3FC97}" presName="hSp" presStyleCnt="0"/>
      <dgm:spPr/>
    </dgm:pt>
    <dgm:pt modelId="{77979F4A-4BE5-9344-898B-F084F00E0429}" type="pres">
      <dgm:prSet presAssocID="{9A1DD2ED-658F-ED46-90D4-CE49E333CC75}" presName="rectComp" presStyleCnt="0"/>
      <dgm:spPr/>
    </dgm:pt>
    <dgm:pt modelId="{E582E118-1064-4A48-AB7E-BE903C93BB4A}" type="pres">
      <dgm:prSet presAssocID="{9A1DD2ED-658F-ED46-90D4-CE49E333CC75}" presName="bgRect" presStyleLbl="bgShp" presStyleIdx="2" presStyleCnt="5"/>
      <dgm:spPr/>
      <dgm:t>
        <a:bodyPr/>
        <a:lstStyle/>
        <a:p>
          <a:endParaRPr lang="en-US"/>
        </a:p>
      </dgm:t>
    </dgm:pt>
    <dgm:pt modelId="{1EF6D4FE-2E67-F542-8330-33B879117C19}" type="pres">
      <dgm:prSet presAssocID="{9A1DD2ED-658F-ED46-90D4-CE49E333CC75}" presName="bgRectTx" presStyleLbl="bgShp" presStyleIdx="2" presStyleCnt="5">
        <dgm:presLayoutVars>
          <dgm:bulletEnabled val="1"/>
        </dgm:presLayoutVars>
      </dgm:prSet>
      <dgm:spPr/>
      <dgm:t>
        <a:bodyPr/>
        <a:lstStyle/>
        <a:p>
          <a:endParaRPr lang="en-US"/>
        </a:p>
      </dgm:t>
    </dgm:pt>
    <dgm:pt modelId="{250BDE67-6789-BC44-B8B4-341F56B4D6A1}" type="pres">
      <dgm:prSet presAssocID="{9A1DD2ED-658F-ED46-90D4-CE49E333CC75}" presName="spComp" presStyleCnt="0"/>
      <dgm:spPr/>
    </dgm:pt>
    <dgm:pt modelId="{F0689B99-66AD-5341-8CDB-55D8A4EB0CDF}" type="pres">
      <dgm:prSet presAssocID="{9A1DD2ED-658F-ED46-90D4-CE49E333CC75}" presName="hSp" presStyleCnt="0"/>
      <dgm:spPr/>
    </dgm:pt>
    <dgm:pt modelId="{2D2C55EC-D5D0-F145-BAF3-2B4D1AEEBD1B}" type="pres">
      <dgm:prSet presAssocID="{072A6240-12D8-B04D-BCE5-05D112ABBC56}" presName="rectComp" presStyleCnt="0"/>
      <dgm:spPr/>
    </dgm:pt>
    <dgm:pt modelId="{7D6A478D-57C3-5E49-B067-29488C71D1B6}" type="pres">
      <dgm:prSet presAssocID="{072A6240-12D8-B04D-BCE5-05D112ABBC56}" presName="bgRect" presStyleLbl="bgShp" presStyleIdx="3" presStyleCnt="5"/>
      <dgm:spPr/>
      <dgm:t>
        <a:bodyPr/>
        <a:lstStyle/>
        <a:p>
          <a:endParaRPr lang="en-US"/>
        </a:p>
      </dgm:t>
    </dgm:pt>
    <dgm:pt modelId="{E6FD6069-226E-F44E-8680-FBBF2C34C93E}" type="pres">
      <dgm:prSet presAssocID="{072A6240-12D8-B04D-BCE5-05D112ABBC56}" presName="bgRectTx" presStyleLbl="bgShp" presStyleIdx="3" presStyleCnt="5">
        <dgm:presLayoutVars>
          <dgm:bulletEnabled val="1"/>
        </dgm:presLayoutVars>
      </dgm:prSet>
      <dgm:spPr/>
      <dgm:t>
        <a:bodyPr/>
        <a:lstStyle/>
        <a:p>
          <a:endParaRPr lang="en-US"/>
        </a:p>
      </dgm:t>
    </dgm:pt>
    <dgm:pt modelId="{6DD00740-1047-8E41-AE3A-C88262E95E0F}" type="pres">
      <dgm:prSet presAssocID="{072A6240-12D8-B04D-BCE5-05D112ABBC56}" presName="spComp" presStyleCnt="0"/>
      <dgm:spPr/>
    </dgm:pt>
    <dgm:pt modelId="{0C4686AC-A456-0C44-B11E-2ADCD4776C04}" type="pres">
      <dgm:prSet presAssocID="{072A6240-12D8-B04D-BCE5-05D112ABBC56}" presName="hSp" presStyleCnt="0"/>
      <dgm:spPr/>
    </dgm:pt>
    <dgm:pt modelId="{67A6A72F-47BC-0147-839E-AD268A00BB4C}" type="pres">
      <dgm:prSet presAssocID="{58C73BCB-36A3-824F-A0C2-F7E6B55D22EA}" presName="rectComp" presStyleCnt="0"/>
      <dgm:spPr/>
    </dgm:pt>
    <dgm:pt modelId="{E39BBE7A-7AD8-1E43-99DE-93CCB81613FA}" type="pres">
      <dgm:prSet presAssocID="{58C73BCB-36A3-824F-A0C2-F7E6B55D22EA}" presName="bgRect" presStyleLbl="bgShp" presStyleIdx="4" presStyleCnt="5"/>
      <dgm:spPr/>
      <dgm:t>
        <a:bodyPr/>
        <a:lstStyle/>
        <a:p>
          <a:endParaRPr lang="en-US"/>
        </a:p>
      </dgm:t>
    </dgm:pt>
    <dgm:pt modelId="{D605F5D6-847E-2849-B816-BB5A0372299D}" type="pres">
      <dgm:prSet presAssocID="{58C73BCB-36A3-824F-A0C2-F7E6B55D22EA}" presName="bgRectTx" presStyleLbl="bgShp" presStyleIdx="4" presStyleCnt="5">
        <dgm:presLayoutVars>
          <dgm:bulletEnabled val="1"/>
        </dgm:presLayoutVars>
      </dgm:prSet>
      <dgm:spPr/>
      <dgm:t>
        <a:bodyPr/>
        <a:lstStyle/>
        <a:p>
          <a:endParaRPr lang="en-US"/>
        </a:p>
      </dgm:t>
    </dgm:pt>
  </dgm:ptLst>
  <dgm:cxnLst>
    <dgm:cxn modelId="{6F006B22-37CC-304E-B9F8-54ACCC5FFC65}" srcId="{144567ED-4558-CE45-BF5E-4807E4F18F2F}" destId="{AEF739D9-BE47-0A45-8EC4-619D3674CC9F}" srcOrd="1" destOrd="0" parTransId="{F2F1764C-08AD-6049-B9EA-1C93630ED9C3}" sibTransId="{6513F25B-7DBB-F247-9A6C-1B88CA4DD010}"/>
    <dgm:cxn modelId="{D75F61C3-842F-5E47-AC03-22D81B5E1EA0}" srcId="{E95B3D8E-BB2F-7E40-B3EC-A59ADD616FFB}" destId="{7F9EE560-703F-264A-8B8F-72DD55CC3100}" srcOrd="1" destOrd="0" parTransId="{7BACE6E9-9F01-3E40-BE91-5A050683B99F}" sibTransId="{EAA69D9F-1DAC-4042-A48D-FC21656D0436}"/>
    <dgm:cxn modelId="{51A57290-D3A9-C841-B3F5-BC56CE09594E}" srcId="{144567ED-4558-CE45-BF5E-4807E4F18F2F}" destId="{9A1DD2ED-658F-ED46-90D4-CE49E333CC75}" srcOrd="3" destOrd="0" parTransId="{E6D81E77-6FA3-A944-8862-5CBBF24F41BA}" sibTransId="{2AD45AC2-5D2C-9C4D-A72E-4582954EA8D0}"/>
    <dgm:cxn modelId="{B8290483-2311-6D40-BCC8-D0A0B096E577}" type="presOf" srcId="{7F9EE560-703F-264A-8B8F-72DD55CC3100}" destId="{AA3C2870-C48D-A84F-B13C-73BEC3FCADEA}" srcOrd="0" destOrd="0" presId="urn:microsoft.com/office/officeart/2005/8/layout/hierarchy5"/>
    <dgm:cxn modelId="{5752F0AE-1752-164C-8B5C-681BBE695405}" srcId="{144567ED-4558-CE45-BF5E-4807E4F18F2F}" destId="{ADFA1330-0DAA-9140-A17B-65BC2ED3FC97}" srcOrd="2" destOrd="0" parTransId="{80FCF188-51F1-1A49-92A4-9FB0347AF993}" sibTransId="{C35BCD62-2FBD-384C-8DC5-19A03D85C739}"/>
    <dgm:cxn modelId="{B79BB27A-122D-3E45-98B8-F4C942F97C7C}" srcId="{EF4B80A4-66D2-FD4A-9C64-41C481DB7B0D}" destId="{228FBB99-319B-8D43-9944-E4728A9B93EC}" srcOrd="0" destOrd="0" parTransId="{0961DF77-C7DF-654D-A3BA-5FEB1FB8E8F8}" sibTransId="{0ABE5111-8714-4B49-9F20-B424C1EA24E2}"/>
    <dgm:cxn modelId="{CF3C9EF8-B256-F846-80AF-D393D9E9FC59}" type="presOf" srcId="{CF4FB71B-263E-624F-AFE6-B64913C45180}" destId="{A1B52F9F-0507-474D-A99C-ED5BE1C26ED9}" srcOrd="1" destOrd="0" presId="urn:microsoft.com/office/officeart/2005/8/layout/hierarchy5"/>
    <dgm:cxn modelId="{DD68D6FA-8088-0143-BFC1-D55C826D649E}" type="presOf" srcId="{072A6240-12D8-B04D-BCE5-05D112ABBC56}" destId="{E6FD6069-226E-F44E-8680-FBBF2C34C93E}" srcOrd="1" destOrd="0" presId="urn:microsoft.com/office/officeart/2005/8/layout/hierarchy5"/>
    <dgm:cxn modelId="{647F804E-A7A9-BB48-B4A6-A4141DE56C45}" type="presOf" srcId="{ADFA1330-0DAA-9140-A17B-65BC2ED3FC97}" destId="{646619DB-6761-9144-A3C0-CFC4C82BCC3C}" srcOrd="1" destOrd="0" presId="urn:microsoft.com/office/officeart/2005/8/layout/hierarchy5"/>
    <dgm:cxn modelId="{6B1BA53E-A140-5F4E-BDDA-B945DEEB73DB}" type="presOf" srcId="{DDF8F2D4-93B8-0A43-8604-8C3890BA937F}" destId="{E783D20E-3115-B04B-BF98-585377471D81}" srcOrd="0" destOrd="0" presId="urn:microsoft.com/office/officeart/2005/8/layout/hierarchy5"/>
    <dgm:cxn modelId="{493A0132-46F0-0D4A-8D5E-A470C52E8563}" srcId="{EF4B80A4-66D2-FD4A-9C64-41C481DB7B0D}" destId="{DDF8F2D4-93B8-0A43-8604-8C3890BA937F}" srcOrd="1" destOrd="0" parTransId="{FE7844BA-13D7-FC4E-B666-0B248E876845}" sibTransId="{03268EAF-CF80-6A4E-8202-4BA96107879B}"/>
    <dgm:cxn modelId="{AF15E670-AD75-6D4A-B1C8-EE8105ADD689}" type="presOf" srcId="{58C73BCB-36A3-824F-A0C2-F7E6B55D22EA}" destId="{D605F5D6-847E-2849-B816-BB5A0372299D}" srcOrd="1" destOrd="0" presId="urn:microsoft.com/office/officeart/2005/8/layout/hierarchy5"/>
    <dgm:cxn modelId="{BBFDA22F-9453-584F-B3AB-690D3E934102}" type="presOf" srcId="{ADFA1330-0DAA-9140-A17B-65BC2ED3FC97}" destId="{C52CABCE-AB42-9844-AAD4-BBA4DA9AD037}" srcOrd="0" destOrd="0" presId="urn:microsoft.com/office/officeart/2005/8/layout/hierarchy5"/>
    <dgm:cxn modelId="{20818E44-7DF9-B745-9620-8AB9437F7EEF}" type="presOf" srcId="{0EC85AF7-A6C7-B541-8FBD-881FB1D5C0DC}" destId="{275459F1-4125-2E4A-9619-004DFF26DD35}" srcOrd="1" destOrd="0" presId="urn:microsoft.com/office/officeart/2005/8/layout/hierarchy5"/>
    <dgm:cxn modelId="{A2050263-ADD7-0F4C-8E6C-D4195BA82A96}" type="presOf" srcId="{E95B3D8E-BB2F-7E40-B3EC-A59ADD616FFB}" destId="{08D92360-3E4D-F449-AF49-D7437DCD6336}" srcOrd="0" destOrd="0" presId="urn:microsoft.com/office/officeart/2005/8/layout/hierarchy5"/>
    <dgm:cxn modelId="{81E91B18-DC5B-4547-9A45-AA42EF298B9D}" type="presOf" srcId="{072A6240-12D8-B04D-BCE5-05D112ABBC56}" destId="{7D6A478D-57C3-5E49-B067-29488C71D1B6}" srcOrd="0" destOrd="0" presId="urn:microsoft.com/office/officeart/2005/8/layout/hierarchy5"/>
    <dgm:cxn modelId="{2A8346F2-EF98-2B49-A1FA-27823BCB6484}" srcId="{144567ED-4558-CE45-BF5E-4807E4F18F2F}" destId="{58C73BCB-36A3-824F-A0C2-F7E6B55D22EA}" srcOrd="5" destOrd="0" parTransId="{2C55C224-67FA-8E4F-A276-8B8E578BA328}" sibTransId="{F4F84B83-3D18-9041-BA3E-1F4742186D8C}"/>
    <dgm:cxn modelId="{A636A934-E5B7-8D47-8DEC-EF0183F64410}" type="presOf" srcId="{AEF739D9-BE47-0A45-8EC4-619D3674CC9F}" destId="{6550C28F-F277-F347-9CF5-5C9B46930B4C}" srcOrd="1" destOrd="0" presId="urn:microsoft.com/office/officeart/2005/8/layout/hierarchy5"/>
    <dgm:cxn modelId="{45DD8063-C423-0943-9597-2415DEA52D7A}" type="presOf" srcId="{0961DF77-C7DF-654D-A3BA-5FEB1FB8E8F8}" destId="{34B8A55A-A34B-0745-BCF7-07B03A84B22D}" srcOrd="0" destOrd="0" presId="urn:microsoft.com/office/officeart/2005/8/layout/hierarchy5"/>
    <dgm:cxn modelId="{55E5AE32-74F9-CA4C-B746-11731A073177}" srcId="{E95B3D8E-BB2F-7E40-B3EC-A59ADD616FFB}" destId="{EF4B80A4-66D2-FD4A-9C64-41C481DB7B0D}" srcOrd="0" destOrd="0" parTransId="{4A5F570F-1C01-344B-B6A8-6735038C92AF}" sibTransId="{0AD7D244-8ECD-A04E-8787-3AF9B67C9505}"/>
    <dgm:cxn modelId="{6AA1D9AC-2EFC-BB48-87B9-D6E8BA3DF144}" type="presOf" srcId="{9A1DD2ED-658F-ED46-90D4-CE49E333CC75}" destId="{1EF6D4FE-2E67-F542-8330-33B879117C19}" srcOrd="1" destOrd="0" presId="urn:microsoft.com/office/officeart/2005/8/layout/hierarchy5"/>
    <dgm:cxn modelId="{BF084C01-7303-8D42-B9DB-98E88224B79D}" type="presOf" srcId="{AEF739D9-BE47-0A45-8EC4-619D3674CC9F}" destId="{4E0EE891-094A-244A-86AC-236CF176A47B}" srcOrd="0" destOrd="0" presId="urn:microsoft.com/office/officeart/2005/8/layout/hierarchy5"/>
    <dgm:cxn modelId="{19F47F31-7185-8B4A-A064-C78894D680CA}" type="presOf" srcId="{CF4FB71B-263E-624F-AFE6-B64913C45180}" destId="{2708605D-6406-7841-BADD-E48DECB0A54C}" srcOrd="0" destOrd="0" presId="urn:microsoft.com/office/officeart/2005/8/layout/hierarchy5"/>
    <dgm:cxn modelId="{1A5EC9DE-58B6-B44B-B908-46F9E4467595}" srcId="{144567ED-4558-CE45-BF5E-4807E4F18F2F}" destId="{E95B3D8E-BB2F-7E40-B3EC-A59ADD616FFB}" srcOrd="0" destOrd="0" parTransId="{86C4EE55-7BE6-0B43-A61B-0578F69329D7}" sibTransId="{9C2F7E55-A1C8-D747-88B5-A73E0F450A6F}"/>
    <dgm:cxn modelId="{CE323270-2279-5B4D-9516-A04824F0CC32}" srcId="{7F9EE560-703F-264A-8B8F-72DD55CC3100}" destId="{31960862-24D9-E14F-AFFE-137CDAC81213}" srcOrd="0" destOrd="0" parTransId="{CF4FB71B-263E-624F-AFE6-B64913C45180}" sibTransId="{3924E9F5-786E-0142-962B-8E7D7C59F0B1}"/>
    <dgm:cxn modelId="{AA1DE722-646B-4546-952C-A3F66C09CBA0}" type="presOf" srcId="{FE7844BA-13D7-FC4E-B666-0B248E876845}" destId="{BCD2960D-ABBC-9C46-B941-620E6F927B34}" srcOrd="1" destOrd="0" presId="urn:microsoft.com/office/officeart/2005/8/layout/hierarchy5"/>
    <dgm:cxn modelId="{FA696E17-32A0-E249-860D-C65999826359}" type="presOf" srcId="{0EC85AF7-A6C7-B541-8FBD-881FB1D5C0DC}" destId="{55C85C8E-EF7A-424D-9BDC-F340018861D8}" srcOrd="0" destOrd="0" presId="urn:microsoft.com/office/officeart/2005/8/layout/hierarchy5"/>
    <dgm:cxn modelId="{F8093B66-C272-4849-819F-5A9E8068F362}" type="presOf" srcId="{0961DF77-C7DF-654D-A3BA-5FEB1FB8E8F8}" destId="{A7767A43-2944-5B4C-85E4-1777A56DF3AC}" srcOrd="1" destOrd="0" presId="urn:microsoft.com/office/officeart/2005/8/layout/hierarchy5"/>
    <dgm:cxn modelId="{2B889FEC-BF17-A64F-BE3A-79CD0DC93982}" srcId="{7F9EE560-703F-264A-8B8F-72DD55CC3100}" destId="{D0F84FAE-1E7A-C64C-9F02-854A8C70C906}" srcOrd="1" destOrd="0" parTransId="{0EC85AF7-A6C7-B541-8FBD-881FB1D5C0DC}" sibTransId="{6F5D1D41-BCB2-6649-A68C-0934C0B3510D}"/>
    <dgm:cxn modelId="{BCA25B80-66CC-7443-9A63-782685ED81EA}" type="presOf" srcId="{FE7844BA-13D7-FC4E-B666-0B248E876845}" destId="{81F512FF-9B44-2E4D-AE27-4F0415E0C1D3}" srcOrd="0" destOrd="0" presId="urn:microsoft.com/office/officeart/2005/8/layout/hierarchy5"/>
    <dgm:cxn modelId="{65161795-390F-9242-AA1F-56DE909FDF71}" type="presOf" srcId="{7BACE6E9-9F01-3E40-BE91-5A050683B99F}" destId="{E60D2EB5-39D6-E543-AFBB-B401F5C78AFE}" srcOrd="1" destOrd="0" presId="urn:microsoft.com/office/officeart/2005/8/layout/hierarchy5"/>
    <dgm:cxn modelId="{0C293DAD-D8F5-7642-AFB5-5983F52E34CA}" type="presOf" srcId="{9A1DD2ED-658F-ED46-90D4-CE49E333CC75}" destId="{E582E118-1064-4A48-AB7E-BE903C93BB4A}" srcOrd="0" destOrd="0" presId="urn:microsoft.com/office/officeart/2005/8/layout/hierarchy5"/>
    <dgm:cxn modelId="{EEAC5EAF-D5CD-0B41-AA7F-1F84EA4791CD}" type="presOf" srcId="{144567ED-4558-CE45-BF5E-4807E4F18F2F}" destId="{20D0E733-8F74-104A-88B7-2027DA55F7F6}" srcOrd="0" destOrd="0" presId="urn:microsoft.com/office/officeart/2005/8/layout/hierarchy5"/>
    <dgm:cxn modelId="{01B1F01E-0F1B-A740-BF8B-0631325194D5}" type="presOf" srcId="{7BACE6E9-9F01-3E40-BE91-5A050683B99F}" destId="{68F5BE86-36DC-C14F-9B5B-C9089130D7DB}" srcOrd="0" destOrd="0" presId="urn:microsoft.com/office/officeart/2005/8/layout/hierarchy5"/>
    <dgm:cxn modelId="{A7FAF622-BDA1-294D-BC83-4D5B2FBABF7E}" srcId="{144567ED-4558-CE45-BF5E-4807E4F18F2F}" destId="{072A6240-12D8-B04D-BCE5-05D112ABBC56}" srcOrd="4" destOrd="0" parTransId="{1E27C96D-CBFC-1848-BFA2-BE1BB353F911}" sibTransId="{93C55EC6-383F-7745-AAA7-39E59949C0EB}"/>
    <dgm:cxn modelId="{A50C95F3-4F1C-5542-A14B-9E200EB9A11C}" type="presOf" srcId="{58C73BCB-36A3-824F-A0C2-F7E6B55D22EA}" destId="{E39BBE7A-7AD8-1E43-99DE-93CCB81613FA}" srcOrd="0" destOrd="0" presId="urn:microsoft.com/office/officeart/2005/8/layout/hierarchy5"/>
    <dgm:cxn modelId="{A88DA97D-834D-5B40-AE0E-78446636D58C}" type="presOf" srcId="{31960862-24D9-E14F-AFFE-137CDAC81213}" destId="{7AA9A262-8D77-5042-8019-27EC581837F2}" srcOrd="0" destOrd="0" presId="urn:microsoft.com/office/officeart/2005/8/layout/hierarchy5"/>
    <dgm:cxn modelId="{82C186CE-8444-5F44-90B0-980AE607DE9C}" type="presOf" srcId="{4A5F570F-1C01-344B-B6A8-6735038C92AF}" destId="{241A924B-F569-7744-9B1A-AA9B24DF8819}" srcOrd="1" destOrd="0" presId="urn:microsoft.com/office/officeart/2005/8/layout/hierarchy5"/>
    <dgm:cxn modelId="{5C5FA042-5C23-3A49-A95A-A0B85F7E0817}" type="presOf" srcId="{228FBB99-319B-8D43-9944-E4728A9B93EC}" destId="{0D041261-7788-EC41-ABBC-93F8FC64887D}" srcOrd="0" destOrd="0" presId="urn:microsoft.com/office/officeart/2005/8/layout/hierarchy5"/>
    <dgm:cxn modelId="{766C45D4-266C-7042-BCA9-794DCAE318D2}" type="presOf" srcId="{EF4B80A4-66D2-FD4A-9C64-41C481DB7B0D}" destId="{70D9DAC7-9816-E44D-95E8-E3D9A14E0610}" srcOrd="0" destOrd="0" presId="urn:microsoft.com/office/officeart/2005/8/layout/hierarchy5"/>
    <dgm:cxn modelId="{975B0948-F9E2-8D40-B76D-130BC2DB2E26}" type="presOf" srcId="{4A5F570F-1C01-344B-B6A8-6735038C92AF}" destId="{5B27BCD0-C71C-0340-AD6A-62FC880E4836}" srcOrd="0" destOrd="0" presId="urn:microsoft.com/office/officeart/2005/8/layout/hierarchy5"/>
    <dgm:cxn modelId="{F9F55BAF-BEFE-A144-AC13-17CB24A9EF4D}" type="presOf" srcId="{D0F84FAE-1E7A-C64C-9F02-854A8C70C906}" destId="{18287999-0131-624B-B482-2416448A25F2}" srcOrd="0" destOrd="0" presId="urn:microsoft.com/office/officeart/2005/8/layout/hierarchy5"/>
    <dgm:cxn modelId="{29F8830D-9EC9-8047-BFFD-BFEA49385051}" type="presParOf" srcId="{20D0E733-8F74-104A-88B7-2027DA55F7F6}" destId="{5F61B80E-2275-344C-8423-9820C32EFAED}" srcOrd="0" destOrd="0" presId="urn:microsoft.com/office/officeart/2005/8/layout/hierarchy5"/>
    <dgm:cxn modelId="{BB1F28A6-1373-8842-82A7-278E0A624AFA}" type="presParOf" srcId="{5F61B80E-2275-344C-8423-9820C32EFAED}" destId="{3FDED05E-B716-4C46-97C9-EA62B1D882B7}" srcOrd="0" destOrd="0" presId="urn:microsoft.com/office/officeart/2005/8/layout/hierarchy5"/>
    <dgm:cxn modelId="{A60AA146-32EB-F040-8ED3-F9813502319E}" type="presParOf" srcId="{5F61B80E-2275-344C-8423-9820C32EFAED}" destId="{8848E1BA-75AC-6746-81A0-A26B72DA5912}" srcOrd="1" destOrd="0" presId="urn:microsoft.com/office/officeart/2005/8/layout/hierarchy5"/>
    <dgm:cxn modelId="{4A8B9FBB-7ED1-C741-BEA8-7E9484EDAC84}" type="presParOf" srcId="{8848E1BA-75AC-6746-81A0-A26B72DA5912}" destId="{AB23AA02-2C8A-6943-9360-6BAB6B345D7E}" srcOrd="0" destOrd="0" presId="urn:microsoft.com/office/officeart/2005/8/layout/hierarchy5"/>
    <dgm:cxn modelId="{0DF9857D-7B98-EF4E-8ED6-67848FBD3C1C}" type="presParOf" srcId="{AB23AA02-2C8A-6943-9360-6BAB6B345D7E}" destId="{08D92360-3E4D-F449-AF49-D7437DCD6336}" srcOrd="0" destOrd="0" presId="urn:microsoft.com/office/officeart/2005/8/layout/hierarchy5"/>
    <dgm:cxn modelId="{08649775-DA05-9C42-A92B-14F2B88BB8A6}" type="presParOf" srcId="{AB23AA02-2C8A-6943-9360-6BAB6B345D7E}" destId="{C226D514-597E-B147-B1FD-8011A24E2D4A}" srcOrd="1" destOrd="0" presId="urn:microsoft.com/office/officeart/2005/8/layout/hierarchy5"/>
    <dgm:cxn modelId="{936B7DD6-F588-B64C-9B3F-52A56CDD8554}" type="presParOf" srcId="{C226D514-597E-B147-B1FD-8011A24E2D4A}" destId="{5B27BCD0-C71C-0340-AD6A-62FC880E4836}" srcOrd="0" destOrd="0" presId="urn:microsoft.com/office/officeart/2005/8/layout/hierarchy5"/>
    <dgm:cxn modelId="{489D7D3C-4B39-D24B-A3CE-1B34466EBE7D}" type="presParOf" srcId="{5B27BCD0-C71C-0340-AD6A-62FC880E4836}" destId="{241A924B-F569-7744-9B1A-AA9B24DF8819}" srcOrd="0" destOrd="0" presId="urn:microsoft.com/office/officeart/2005/8/layout/hierarchy5"/>
    <dgm:cxn modelId="{8121FC7D-19EF-CD49-9A6B-5770F9985CD9}" type="presParOf" srcId="{C226D514-597E-B147-B1FD-8011A24E2D4A}" destId="{ABB535FB-19C6-D94D-8A13-844ADCB48B3A}" srcOrd="1" destOrd="0" presId="urn:microsoft.com/office/officeart/2005/8/layout/hierarchy5"/>
    <dgm:cxn modelId="{957359BA-B4F5-D440-94E0-2A7C5F241AD6}" type="presParOf" srcId="{ABB535FB-19C6-D94D-8A13-844ADCB48B3A}" destId="{70D9DAC7-9816-E44D-95E8-E3D9A14E0610}" srcOrd="0" destOrd="0" presId="urn:microsoft.com/office/officeart/2005/8/layout/hierarchy5"/>
    <dgm:cxn modelId="{EB4297E6-BE6D-4740-A18B-3B0A8A14195B}" type="presParOf" srcId="{ABB535FB-19C6-D94D-8A13-844ADCB48B3A}" destId="{E7EF1FE0-7045-C641-AA34-EDBE2C44216E}" srcOrd="1" destOrd="0" presId="urn:microsoft.com/office/officeart/2005/8/layout/hierarchy5"/>
    <dgm:cxn modelId="{BB3BA3B9-6060-5F43-B7EE-EFE14C30D57F}" type="presParOf" srcId="{E7EF1FE0-7045-C641-AA34-EDBE2C44216E}" destId="{34B8A55A-A34B-0745-BCF7-07B03A84B22D}" srcOrd="0" destOrd="0" presId="urn:microsoft.com/office/officeart/2005/8/layout/hierarchy5"/>
    <dgm:cxn modelId="{E1DFBB3D-9B9F-6048-A5CB-11E6CAE243B8}" type="presParOf" srcId="{34B8A55A-A34B-0745-BCF7-07B03A84B22D}" destId="{A7767A43-2944-5B4C-85E4-1777A56DF3AC}" srcOrd="0" destOrd="0" presId="urn:microsoft.com/office/officeart/2005/8/layout/hierarchy5"/>
    <dgm:cxn modelId="{34145984-D50D-554D-9391-77269AC11618}" type="presParOf" srcId="{E7EF1FE0-7045-C641-AA34-EDBE2C44216E}" destId="{F760ADED-5210-CE49-9C8B-D29D030F93E1}" srcOrd="1" destOrd="0" presId="urn:microsoft.com/office/officeart/2005/8/layout/hierarchy5"/>
    <dgm:cxn modelId="{C5F2BEF8-03DF-9840-9E69-ACC8EDAE5FF2}" type="presParOf" srcId="{F760ADED-5210-CE49-9C8B-D29D030F93E1}" destId="{0D041261-7788-EC41-ABBC-93F8FC64887D}" srcOrd="0" destOrd="0" presId="urn:microsoft.com/office/officeart/2005/8/layout/hierarchy5"/>
    <dgm:cxn modelId="{19F2A7B0-815F-D240-9563-5EA2745DC2AD}" type="presParOf" srcId="{F760ADED-5210-CE49-9C8B-D29D030F93E1}" destId="{3B150AEC-2214-3747-9510-8D1EE0553EFC}" srcOrd="1" destOrd="0" presId="urn:microsoft.com/office/officeart/2005/8/layout/hierarchy5"/>
    <dgm:cxn modelId="{1C351942-9B10-BC46-A183-B49C047A70A3}" type="presParOf" srcId="{E7EF1FE0-7045-C641-AA34-EDBE2C44216E}" destId="{81F512FF-9B44-2E4D-AE27-4F0415E0C1D3}" srcOrd="2" destOrd="0" presId="urn:microsoft.com/office/officeart/2005/8/layout/hierarchy5"/>
    <dgm:cxn modelId="{D7C56BBE-B9BF-D946-9731-CBE5D45D9826}" type="presParOf" srcId="{81F512FF-9B44-2E4D-AE27-4F0415E0C1D3}" destId="{BCD2960D-ABBC-9C46-B941-620E6F927B34}" srcOrd="0" destOrd="0" presId="urn:microsoft.com/office/officeart/2005/8/layout/hierarchy5"/>
    <dgm:cxn modelId="{F45E1AB1-0ED2-2248-91AC-DF616CA1357F}" type="presParOf" srcId="{E7EF1FE0-7045-C641-AA34-EDBE2C44216E}" destId="{A9D05DAD-3D72-704E-9BD1-96C8534B43B7}" srcOrd="3" destOrd="0" presId="urn:microsoft.com/office/officeart/2005/8/layout/hierarchy5"/>
    <dgm:cxn modelId="{1EF41A75-B37F-454E-9A6F-3061CF329785}" type="presParOf" srcId="{A9D05DAD-3D72-704E-9BD1-96C8534B43B7}" destId="{E783D20E-3115-B04B-BF98-585377471D81}" srcOrd="0" destOrd="0" presId="urn:microsoft.com/office/officeart/2005/8/layout/hierarchy5"/>
    <dgm:cxn modelId="{D6839D44-6437-164C-B4F7-4CE5202E9DA4}" type="presParOf" srcId="{A9D05DAD-3D72-704E-9BD1-96C8534B43B7}" destId="{D0814CB9-D6A0-3A44-B9AC-D91114106063}" srcOrd="1" destOrd="0" presId="urn:microsoft.com/office/officeart/2005/8/layout/hierarchy5"/>
    <dgm:cxn modelId="{CFB3C128-CB46-D74D-8FB6-1F535E990D87}" type="presParOf" srcId="{C226D514-597E-B147-B1FD-8011A24E2D4A}" destId="{68F5BE86-36DC-C14F-9B5B-C9089130D7DB}" srcOrd="2" destOrd="0" presId="urn:microsoft.com/office/officeart/2005/8/layout/hierarchy5"/>
    <dgm:cxn modelId="{F42DF0F9-D477-7140-BC04-284B2B7D79A0}" type="presParOf" srcId="{68F5BE86-36DC-C14F-9B5B-C9089130D7DB}" destId="{E60D2EB5-39D6-E543-AFBB-B401F5C78AFE}" srcOrd="0" destOrd="0" presId="urn:microsoft.com/office/officeart/2005/8/layout/hierarchy5"/>
    <dgm:cxn modelId="{78B2248D-2B10-1541-B816-E0452099C62B}" type="presParOf" srcId="{C226D514-597E-B147-B1FD-8011A24E2D4A}" destId="{B82D733A-8AA2-974B-B18B-96D06F791429}" srcOrd="3" destOrd="0" presId="urn:microsoft.com/office/officeart/2005/8/layout/hierarchy5"/>
    <dgm:cxn modelId="{AF4F276D-9AFB-1741-AA84-E117E86A6CB0}" type="presParOf" srcId="{B82D733A-8AA2-974B-B18B-96D06F791429}" destId="{AA3C2870-C48D-A84F-B13C-73BEC3FCADEA}" srcOrd="0" destOrd="0" presId="urn:microsoft.com/office/officeart/2005/8/layout/hierarchy5"/>
    <dgm:cxn modelId="{35E8A6F6-1E96-9A4D-BD34-FDB4F22E3CE8}" type="presParOf" srcId="{B82D733A-8AA2-974B-B18B-96D06F791429}" destId="{D9D5E552-F4C8-8446-B4D9-0DEBFFB1E2F2}" srcOrd="1" destOrd="0" presId="urn:microsoft.com/office/officeart/2005/8/layout/hierarchy5"/>
    <dgm:cxn modelId="{C87075B1-47D0-484C-B896-87359A6DEEFA}" type="presParOf" srcId="{D9D5E552-F4C8-8446-B4D9-0DEBFFB1E2F2}" destId="{2708605D-6406-7841-BADD-E48DECB0A54C}" srcOrd="0" destOrd="0" presId="urn:microsoft.com/office/officeart/2005/8/layout/hierarchy5"/>
    <dgm:cxn modelId="{0A246492-215A-A64E-B6A0-07CE1458DDAF}" type="presParOf" srcId="{2708605D-6406-7841-BADD-E48DECB0A54C}" destId="{A1B52F9F-0507-474D-A99C-ED5BE1C26ED9}" srcOrd="0" destOrd="0" presId="urn:microsoft.com/office/officeart/2005/8/layout/hierarchy5"/>
    <dgm:cxn modelId="{897DE386-16F3-D747-8A5A-8CA8AE3CADEC}" type="presParOf" srcId="{D9D5E552-F4C8-8446-B4D9-0DEBFFB1E2F2}" destId="{B44AB874-31D2-8E42-9E3E-2BB0EDA6A730}" srcOrd="1" destOrd="0" presId="urn:microsoft.com/office/officeart/2005/8/layout/hierarchy5"/>
    <dgm:cxn modelId="{71BE3BE2-F079-724E-9433-1888A590CAD5}" type="presParOf" srcId="{B44AB874-31D2-8E42-9E3E-2BB0EDA6A730}" destId="{7AA9A262-8D77-5042-8019-27EC581837F2}" srcOrd="0" destOrd="0" presId="urn:microsoft.com/office/officeart/2005/8/layout/hierarchy5"/>
    <dgm:cxn modelId="{C83B0FBB-C19F-1141-9EA1-9F3DBB42BC1C}" type="presParOf" srcId="{B44AB874-31D2-8E42-9E3E-2BB0EDA6A730}" destId="{63C3D206-DBBD-5543-AE03-4059F2F47908}" srcOrd="1" destOrd="0" presId="urn:microsoft.com/office/officeart/2005/8/layout/hierarchy5"/>
    <dgm:cxn modelId="{84F5277B-6568-4B4F-B27B-C0372835A51E}" type="presParOf" srcId="{D9D5E552-F4C8-8446-B4D9-0DEBFFB1E2F2}" destId="{55C85C8E-EF7A-424D-9BDC-F340018861D8}" srcOrd="2" destOrd="0" presId="urn:microsoft.com/office/officeart/2005/8/layout/hierarchy5"/>
    <dgm:cxn modelId="{0CABEA87-2095-7F4B-A11A-D363B0EC000B}" type="presParOf" srcId="{55C85C8E-EF7A-424D-9BDC-F340018861D8}" destId="{275459F1-4125-2E4A-9619-004DFF26DD35}" srcOrd="0" destOrd="0" presId="urn:microsoft.com/office/officeart/2005/8/layout/hierarchy5"/>
    <dgm:cxn modelId="{38F1CCCE-3E41-A84A-89D0-454358D758AD}" type="presParOf" srcId="{D9D5E552-F4C8-8446-B4D9-0DEBFFB1E2F2}" destId="{1D1E9083-C4EE-C84E-922C-4D9587C5C0A7}" srcOrd="3" destOrd="0" presId="urn:microsoft.com/office/officeart/2005/8/layout/hierarchy5"/>
    <dgm:cxn modelId="{2CC704AF-9DA6-B844-B907-7F9C0ACF346F}" type="presParOf" srcId="{1D1E9083-C4EE-C84E-922C-4D9587C5C0A7}" destId="{18287999-0131-624B-B482-2416448A25F2}" srcOrd="0" destOrd="0" presId="urn:microsoft.com/office/officeart/2005/8/layout/hierarchy5"/>
    <dgm:cxn modelId="{2FC65C37-B338-7F41-81EF-8CC385E49EF5}" type="presParOf" srcId="{1D1E9083-C4EE-C84E-922C-4D9587C5C0A7}" destId="{E06380BA-AB05-5E4B-8159-6F51739C84C9}" srcOrd="1" destOrd="0" presId="urn:microsoft.com/office/officeart/2005/8/layout/hierarchy5"/>
    <dgm:cxn modelId="{4F8BADB5-F65B-9547-9F0D-C6A14252F6AD}" type="presParOf" srcId="{20D0E733-8F74-104A-88B7-2027DA55F7F6}" destId="{5B198D85-0D33-EA46-972E-2CEAD31A3CC3}" srcOrd="1" destOrd="0" presId="urn:microsoft.com/office/officeart/2005/8/layout/hierarchy5"/>
    <dgm:cxn modelId="{FF1D387F-170B-5447-8D61-F5C820639156}" type="presParOf" srcId="{5B198D85-0D33-EA46-972E-2CEAD31A3CC3}" destId="{A53AE2B3-08CC-D04F-91C1-84FFE3A9FD25}" srcOrd="0" destOrd="0" presId="urn:microsoft.com/office/officeart/2005/8/layout/hierarchy5"/>
    <dgm:cxn modelId="{F33AF603-2EFC-1042-8FF2-77E4F4F24207}" type="presParOf" srcId="{A53AE2B3-08CC-D04F-91C1-84FFE3A9FD25}" destId="{4E0EE891-094A-244A-86AC-236CF176A47B}" srcOrd="0" destOrd="0" presId="urn:microsoft.com/office/officeart/2005/8/layout/hierarchy5"/>
    <dgm:cxn modelId="{68F547DF-FBCC-994D-819A-4EA7152046FB}" type="presParOf" srcId="{A53AE2B3-08CC-D04F-91C1-84FFE3A9FD25}" destId="{6550C28F-F277-F347-9CF5-5C9B46930B4C}" srcOrd="1" destOrd="0" presId="urn:microsoft.com/office/officeart/2005/8/layout/hierarchy5"/>
    <dgm:cxn modelId="{107680AB-7343-3941-94DB-E7AA618ABC1C}" type="presParOf" srcId="{5B198D85-0D33-EA46-972E-2CEAD31A3CC3}" destId="{4FB1F9A8-BF50-3C40-947B-C7E55641C7CD}" srcOrd="1" destOrd="0" presId="urn:microsoft.com/office/officeart/2005/8/layout/hierarchy5"/>
    <dgm:cxn modelId="{D431E932-855B-554F-A1E7-7F1AD872EBFA}" type="presParOf" srcId="{4FB1F9A8-BF50-3C40-947B-C7E55641C7CD}" destId="{02513053-627F-0B46-9DCB-0BE90F309DC3}" srcOrd="0" destOrd="0" presId="urn:microsoft.com/office/officeart/2005/8/layout/hierarchy5"/>
    <dgm:cxn modelId="{5A4F3BCD-5E37-0941-A704-AB4A88E1DDC9}" type="presParOf" srcId="{5B198D85-0D33-EA46-972E-2CEAD31A3CC3}" destId="{E7EBF23B-4B61-3E44-AC5B-78596A444872}" srcOrd="2" destOrd="0" presId="urn:microsoft.com/office/officeart/2005/8/layout/hierarchy5"/>
    <dgm:cxn modelId="{A11A1C0F-5229-604E-A399-94F52C4D27E4}" type="presParOf" srcId="{E7EBF23B-4B61-3E44-AC5B-78596A444872}" destId="{C52CABCE-AB42-9844-AAD4-BBA4DA9AD037}" srcOrd="0" destOrd="0" presId="urn:microsoft.com/office/officeart/2005/8/layout/hierarchy5"/>
    <dgm:cxn modelId="{53ABB609-3205-7F47-B695-41D49C396CDD}" type="presParOf" srcId="{E7EBF23B-4B61-3E44-AC5B-78596A444872}" destId="{646619DB-6761-9144-A3C0-CFC4C82BCC3C}" srcOrd="1" destOrd="0" presId="urn:microsoft.com/office/officeart/2005/8/layout/hierarchy5"/>
    <dgm:cxn modelId="{173B1F8E-DAA2-2E4F-9F0D-353920283C13}" type="presParOf" srcId="{5B198D85-0D33-EA46-972E-2CEAD31A3CC3}" destId="{20253F03-BCDA-1443-98A5-E2B6270D401E}" srcOrd="3" destOrd="0" presId="urn:microsoft.com/office/officeart/2005/8/layout/hierarchy5"/>
    <dgm:cxn modelId="{C181A0F7-21EA-5440-8E92-7188170B4A31}" type="presParOf" srcId="{20253F03-BCDA-1443-98A5-E2B6270D401E}" destId="{9E918FEB-6988-0F49-B651-5949F4854E98}" srcOrd="0" destOrd="0" presId="urn:microsoft.com/office/officeart/2005/8/layout/hierarchy5"/>
    <dgm:cxn modelId="{BE67AB86-7CF7-6640-9922-D6B8CF947052}" type="presParOf" srcId="{5B198D85-0D33-EA46-972E-2CEAD31A3CC3}" destId="{77979F4A-4BE5-9344-898B-F084F00E0429}" srcOrd="4" destOrd="0" presId="urn:microsoft.com/office/officeart/2005/8/layout/hierarchy5"/>
    <dgm:cxn modelId="{CC695461-42B0-AE4D-BBFB-B5298A9C1FA3}" type="presParOf" srcId="{77979F4A-4BE5-9344-898B-F084F00E0429}" destId="{E582E118-1064-4A48-AB7E-BE903C93BB4A}" srcOrd="0" destOrd="0" presId="urn:microsoft.com/office/officeart/2005/8/layout/hierarchy5"/>
    <dgm:cxn modelId="{86A2B7B0-7F79-1A44-97ED-D15D5FA1A8FE}" type="presParOf" srcId="{77979F4A-4BE5-9344-898B-F084F00E0429}" destId="{1EF6D4FE-2E67-F542-8330-33B879117C19}" srcOrd="1" destOrd="0" presId="urn:microsoft.com/office/officeart/2005/8/layout/hierarchy5"/>
    <dgm:cxn modelId="{7D70D98B-215D-DD42-B654-EAF7AEFE1ED1}" type="presParOf" srcId="{5B198D85-0D33-EA46-972E-2CEAD31A3CC3}" destId="{250BDE67-6789-BC44-B8B4-341F56B4D6A1}" srcOrd="5" destOrd="0" presId="urn:microsoft.com/office/officeart/2005/8/layout/hierarchy5"/>
    <dgm:cxn modelId="{F4A6C820-ECFD-4046-825A-DC4705CA745E}" type="presParOf" srcId="{250BDE67-6789-BC44-B8B4-341F56B4D6A1}" destId="{F0689B99-66AD-5341-8CDB-55D8A4EB0CDF}" srcOrd="0" destOrd="0" presId="urn:microsoft.com/office/officeart/2005/8/layout/hierarchy5"/>
    <dgm:cxn modelId="{5B7CC3D2-5DD2-934D-82CD-1552D5FBAEF5}" type="presParOf" srcId="{5B198D85-0D33-EA46-972E-2CEAD31A3CC3}" destId="{2D2C55EC-D5D0-F145-BAF3-2B4D1AEEBD1B}" srcOrd="6" destOrd="0" presId="urn:microsoft.com/office/officeart/2005/8/layout/hierarchy5"/>
    <dgm:cxn modelId="{77BE6758-C2BA-2447-9D0C-8426F6E1F4F5}" type="presParOf" srcId="{2D2C55EC-D5D0-F145-BAF3-2B4D1AEEBD1B}" destId="{7D6A478D-57C3-5E49-B067-29488C71D1B6}" srcOrd="0" destOrd="0" presId="urn:microsoft.com/office/officeart/2005/8/layout/hierarchy5"/>
    <dgm:cxn modelId="{D143AA32-6946-8041-BB6D-BB942A223878}" type="presParOf" srcId="{2D2C55EC-D5D0-F145-BAF3-2B4D1AEEBD1B}" destId="{E6FD6069-226E-F44E-8680-FBBF2C34C93E}" srcOrd="1" destOrd="0" presId="urn:microsoft.com/office/officeart/2005/8/layout/hierarchy5"/>
    <dgm:cxn modelId="{2EB08F4E-6302-7143-9595-6EC146A4CFFB}" type="presParOf" srcId="{5B198D85-0D33-EA46-972E-2CEAD31A3CC3}" destId="{6DD00740-1047-8E41-AE3A-C88262E95E0F}" srcOrd="7" destOrd="0" presId="urn:microsoft.com/office/officeart/2005/8/layout/hierarchy5"/>
    <dgm:cxn modelId="{DBBEA509-E215-6B4D-9521-6175DD00BA59}" type="presParOf" srcId="{6DD00740-1047-8E41-AE3A-C88262E95E0F}" destId="{0C4686AC-A456-0C44-B11E-2ADCD4776C04}" srcOrd="0" destOrd="0" presId="urn:microsoft.com/office/officeart/2005/8/layout/hierarchy5"/>
    <dgm:cxn modelId="{95D9AFBE-83EB-E44C-BA91-413CCC8C21AD}" type="presParOf" srcId="{5B198D85-0D33-EA46-972E-2CEAD31A3CC3}" destId="{67A6A72F-47BC-0147-839E-AD268A00BB4C}" srcOrd="8" destOrd="0" presId="urn:microsoft.com/office/officeart/2005/8/layout/hierarchy5"/>
    <dgm:cxn modelId="{BB0666D9-2921-794E-96D2-B7DDE5723FBC}" type="presParOf" srcId="{67A6A72F-47BC-0147-839E-AD268A00BB4C}" destId="{E39BBE7A-7AD8-1E43-99DE-93CCB81613FA}" srcOrd="0" destOrd="0" presId="urn:microsoft.com/office/officeart/2005/8/layout/hierarchy5"/>
    <dgm:cxn modelId="{9DDDA3D3-B81C-5740-B26A-BFE1AB5CEBF6}" type="presParOf" srcId="{67A6A72F-47BC-0147-839E-AD268A00BB4C}" destId="{D605F5D6-847E-2849-B816-BB5A0372299D}"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4567ED-4558-CE45-BF5E-4807E4F18F2F}" type="doc">
      <dgm:prSet loTypeId="urn:microsoft.com/office/officeart/2005/8/layout/hierarchy5" loCatId="" qsTypeId="urn:microsoft.com/office/officeart/2005/8/quickstyle/simple1" qsCatId="simple" csTypeId="urn:microsoft.com/office/officeart/2005/8/colors/accent5_1" csCatId="accent5" phldr="1"/>
      <dgm:spPr/>
      <dgm:t>
        <a:bodyPr/>
        <a:lstStyle/>
        <a:p>
          <a:endParaRPr lang="en-US"/>
        </a:p>
      </dgm:t>
    </dgm:pt>
    <dgm:pt modelId="{E95B3D8E-BB2F-7E40-B3EC-A59ADD616FFB}">
      <dgm:prSet phldrT="[Text]" custT="1"/>
      <dgm:spPr>
        <a:ln>
          <a:solidFill>
            <a:srgbClr val="397B5D"/>
          </a:solidFill>
        </a:ln>
      </dgm:spPr>
      <dgm:t>
        <a:bodyPr/>
        <a:lstStyle/>
        <a:p>
          <a:r>
            <a:rPr lang="en-US" sz="1400" b="0" i="0" dirty="0" smtClean="0">
              <a:latin typeface="Avenir Roman" charset="0"/>
              <a:ea typeface="Avenir Roman" charset="0"/>
              <a:cs typeface="Avenir Roman" charset="0"/>
            </a:rPr>
            <a:t>Monthly Revenue ($)</a:t>
          </a:r>
          <a:endParaRPr lang="en-US" sz="1400" b="0" i="0" dirty="0">
            <a:latin typeface="Avenir Roman" charset="0"/>
            <a:ea typeface="Avenir Roman" charset="0"/>
            <a:cs typeface="Avenir Roman" charset="0"/>
          </a:endParaRPr>
        </a:p>
      </dgm:t>
    </dgm:pt>
    <dgm:pt modelId="{86C4EE55-7BE6-0B43-A61B-0578F69329D7}" type="parTrans" cxnId="{1A5EC9DE-58B6-B44B-B908-46F9E4467595}">
      <dgm:prSet/>
      <dgm:spPr/>
      <dgm:t>
        <a:bodyPr/>
        <a:lstStyle/>
        <a:p>
          <a:endParaRPr lang="en-US" b="0" i="0">
            <a:latin typeface="Avenir Roman" charset="0"/>
            <a:ea typeface="Avenir Roman" charset="0"/>
            <a:cs typeface="Avenir Roman" charset="0"/>
          </a:endParaRPr>
        </a:p>
      </dgm:t>
    </dgm:pt>
    <dgm:pt modelId="{9C2F7E55-A1C8-D747-88B5-A73E0F450A6F}" type="sibTrans" cxnId="{1A5EC9DE-58B6-B44B-B908-46F9E4467595}">
      <dgm:prSet/>
      <dgm:spPr/>
      <dgm:t>
        <a:bodyPr/>
        <a:lstStyle/>
        <a:p>
          <a:endParaRPr lang="en-US" b="0" i="0">
            <a:latin typeface="Avenir Roman" charset="0"/>
            <a:ea typeface="Avenir Roman" charset="0"/>
            <a:cs typeface="Avenir Roman" charset="0"/>
          </a:endParaRPr>
        </a:p>
      </dgm:t>
    </dgm:pt>
    <dgm:pt modelId="{EF4B80A4-66D2-FD4A-9C64-41C481DB7B0D}">
      <dgm:prSet phldrT="[Text]" custT="1"/>
      <dgm:spPr>
        <a:ln>
          <a:solidFill>
            <a:srgbClr val="397B5D"/>
          </a:solidFill>
        </a:ln>
      </dgm:spPr>
      <dgm:t>
        <a:bodyPr/>
        <a:lstStyle/>
        <a:p>
          <a:r>
            <a:rPr lang="en-US" sz="1400" b="0" i="0" dirty="0" smtClean="0">
              <a:latin typeface="Avenir Roman" charset="0"/>
              <a:ea typeface="Avenir Roman" charset="0"/>
              <a:cs typeface="Avenir Roman" charset="0"/>
            </a:rPr>
            <a:t>High-value customers </a:t>
          </a:r>
          <a:endParaRPr lang="en-US" sz="1400" b="0" i="0" dirty="0">
            <a:latin typeface="Avenir Roman" charset="0"/>
            <a:ea typeface="Avenir Roman" charset="0"/>
            <a:cs typeface="Avenir Roman" charset="0"/>
          </a:endParaRPr>
        </a:p>
      </dgm:t>
    </dgm:pt>
    <dgm:pt modelId="{4A5F570F-1C01-344B-B6A8-6735038C92AF}" type="parTrans" cxnId="{55E5AE32-74F9-CA4C-B746-11731A073177}">
      <dgm:prSet/>
      <dgm:spPr>
        <a:ln w="28575">
          <a:solidFill>
            <a:schemeClr val="tx1"/>
          </a:solidFill>
        </a:ln>
      </dgm:spPr>
      <dgm:t>
        <a:bodyPr/>
        <a:lstStyle/>
        <a:p>
          <a:endParaRPr lang="en-US" b="0" i="0">
            <a:latin typeface="Avenir Roman" charset="0"/>
            <a:ea typeface="Avenir Roman" charset="0"/>
            <a:cs typeface="Avenir Roman" charset="0"/>
          </a:endParaRPr>
        </a:p>
      </dgm:t>
    </dgm:pt>
    <dgm:pt modelId="{0AD7D244-8ECD-A04E-8787-3AF9B67C9505}" type="sibTrans" cxnId="{55E5AE32-74F9-CA4C-B746-11731A073177}">
      <dgm:prSet/>
      <dgm:spPr/>
      <dgm:t>
        <a:bodyPr/>
        <a:lstStyle/>
        <a:p>
          <a:endParaRPr lang="en-US" b="0" i="0">
            <a:latin typeface="Avenir Roman" charset="0"/>
            <a:ea typeface="Avenir Roman" charset="0"/>
            <a:cs typeface="Avenir Roman" charset="0"/>
          </a:endParaRPr>
        </a:p>
      </dgm:t>
    </dgm:pt>
    <dgm:pt modelId="{228FBB99-319B-8D43-9944-E4728A9B93EC}">
      <dgm:prSet phldrT="[Text]" custT="1"/>
      <dgm:spPr>
        <a:solidFill>
          <a:schemeClr val="bg1"/>
        </a:solidFill>
        <a:ln>
          <a:solidFill>
            <a:srgbClr val="397B5D"/>
          </a:solidFill>
        </a:ln>
      </dgm:spPr>
      <dgm:t>
        <a:bodyPr/>
        <a:lstStyle/>
        <a:p>
          <a:r>
            <a:rPr lang="en-US" sz="1400" b="0" i="0" dirty="0" smtClean="0">
              <a:latin typeface="Avenir Roman" charset="0"/>
              <a:ea typeface="Avenir Roman" charset="0"/>
              <a:cs typeface="Avenir Roman" charset="0"/>
            </a:rPr>
            <a:t>Treatment</a:t>
          </a:r>
          <a:endParaRPr lang="en-US" sz="1400" b="0" i="0" dirty="0">
            <a:latin typeface="Avenir Roman" charset="0"/>
            <a:ea typeface="Avenir Roman" charset="0"/>
            <a:cs typeface="Avenir Roman" charset="0"/>
          </a:endParaRPr>
        </a:p>
      </dgm:t>
    </dgm:pt>
    <dgm:pt modelId="{0961DF77-C7DF-654D-A3BA-5FEB1FB8E8F8}" type="parTrans" cxnId="{B79BB27A-122D-3E45-98B8-F4C942F97C7C}">
      <dgm:prSet/>
      <dgm:spPr>
        <a:ln w="28575">
          <a:solidFill>
            <a:schemeClr val="tx1"/>
          </a:solidFill>
        </a:ln>
      </dgm:spPr>
      <dgm:t>
        <a:bodyPr/>
        <a:lstStyle/>
        <a:p>
          <a:endParaRPr lang="en-US" b="0" i="0">
            <a:latin typeface="Avenir Roman" charset="0"/>
            <a:ea typeface="Avenir Roman" charset="0"/>
            <a:cs typeface="Avenir Roman" charset="0"/>
          </a:endParaRPr>
        </a:p>
      </dgm:t>
    </dgm:pt>
    <dgm:pt modelId="{0ABE5111-8714-4B49-9F20-B424C1EA24E2}" type="sibTrans" cxnId="{B79BB27A-122D-3E45-98B8-F4C942F97C7C}">
      <dgm:prSet/>
      <dgm:spPr/>
      <dgm:t>
        <a:bodyPr/>
        <a:lstStyle/>
        <a:p>
          <a:endParaRPr lang="en-US" b="0" i="0">
            <a:latin typeface="Avenir Roman" charset="0"/>
            <a:ea typeface="Avenir Roman" charset="0"/>
            <a:cs typeface="Avenir Roman" charset="0"/>
          </a:endParaRPr>
        </a:p>
      </dgm:t>
    </dgm:pt>
    <dgm:pt modelId="{DDF8F2D4-93B8-0A43-8604-8C3890BA937F}">
      <dgm:prSet phldrT="[Text]" custT="1"/>
      <dgm:spPr>
        <a:ln>
          <a:solidFill>
            <a:srgbClr val="397B5D"/>
          </a:solidFill>
        </a:ln>
      </dgm:spPr>
      <dgm:t>
        <a:bodyPr/>
        <a:lstStyle/>
        <a:p>
          <a:r>
            <a:rPr lang="en-US" sz="1400" b="0" i="0" dirty="0" smtClean="0">
              <a:latin typeface="Avenir Roman" charset="0"/>
              <a:ea typeface="Avenir Roman" charset="0"/>
              <a:cs typeface="Avenir Roman" charset="0"/>
            </a:rPr>
            <a:t>Control</a:t>
          </a:r>
          <a:endParaRPr lang="en-US" sz="1400" b="0" i="0" dirty="0">
            <a:latin typeface="Avenir Roman" charset="0"/>
            <a:ea typeface="Avenir Roman" charset="0"/>
            <a:cs typeface="Avenir Roman" charset="0"/>
          </a:endParaRPr>
        </a:p>
      </dgm:t>
    </dgm:pt>
    <dgm:pt modelId="{FE7844BA-13D7-FC4E-B666-0B248E876845}" type="parTrans" cxnId="{493A0132-46F0-0D4A-8D5E-A470C52E8563}">
      <dgm:prSet/>
      <dgm:spPr>
        <a:ln w="28575">
          <a:solidFill>
            <a:schemeClr val="tx1"/>
          </a:solidFill>
        </a:ln>
      </dgm:spPr>
      <dgm:t>
        <a:bodyPr/>
        <a:lstStyle/>
        <a:p>
          <a:endParaRPr lang="en-US" b="0" i="0">
            <a:latin typeface="Avenir Roman" charset="0"/>
            <a:ea typeface="Avenir Roman" charset="0"/>
            <a:cs typeface="Avenir Roman" charset="0"/>
          </a:endParaRPr>
        </a:p>
      </dgm:t>
    </dgm:pt>
    <dgm:pt modelId="{03268EAF-CF80-6A4E-8202-4BA96107879B}" type="sibTrans" cxnId="{493A0132-46F0-0D4A-8D5E-A470C52E8563}">
      <dgm:prSet/>
      <dgm:spPr/>
      <dgm:t>
        <a:bodyPr/>
        <a:lstStyle/>
        <a:p>
          <a:endParaRPr lang="en-US" b="0" i="0">
            <a:latin typeface="Avenir Roman" charset="0"/>
            <a:ea typeface="Avenir Roman" charset="0"/>
            <a:cs typeface="Avenir Roman" charset="0"/>
          </a:endParaRPr>
        </a:p>
      </dgm:t>
    </dgm:pt>
    <dgm:pt modelId="{7F9EE560-703F-264A-8B8F-72DD55CC3100}">
      <dgm:prSet phldrT="[Text]" custT="1"/>
      <dgm:spPr>
        <a:ln>
          <a:solidFill>
            <a:srgbClr val="397B5D"/>
          </a:solidFill>
        </a:ln>
      </dgm:spPr>
      <dgm:t>
        <a:bodyPr/>
        <a:lstStyle/>
        <a:p>
          <a:r>
            <a:rPr lang="en-US" sz="1400" b="0" i="0" dirty="0" smtClean="0">
              <a:latin typeface="Avenir Roman" charset="0"/>
              <a:ea typeface="Avenir Roman" charset="0"/>
              <a:cs typeface="Avenir Roman" charset="0"/>
            </a:rPr>
            <a:t>Low-value customers</a:t>
          </a:r>
          <a:endParaRPr lang="en-US" sz="1400" b="0" i="0" dirty="0">
            <a:latin typeface="Avenir Roman" charset="0"/>
            <a:ea typeface="Avenir Roman" charset="0"/>
            <a:cs typeface="Avenir Roman" charset="0"/>
          </a:endParaRPr>
        </a:p>
      </dgm:t>
    </dgm:pt>
    <dgm:pt modelId="{7BACE6E9-9F01-3E40-BE91-5A050683B99F}" type="parTrans" cxnId="{D75F61C3-842F-5E47-AC03-22D81B5E1EA0}">
      <dgm:prSet/>
      <dgm:spPr>
        <a:ln w="28575">
          <a:solidFill>
            <a:schemeClr val="tx1"/>
          </a:solidFill>
        </a:ln>
      </dgm:spPr>
      <dgm:t>
        <a:bodyPr/>
        <a:lstStyle/>
        <a:p>
          <a:endParaRPr lang="en-US" b="0" i="0">
            <a:latin typeface="Avenir Roman" charset="0"/>
            <a:ea typeface="Avenir Roman" charset="0"/>
            <a:cs typeface="Avenir Roman" charset="0"/>
          </a:endParaRPr>
        </a:p>
      </dgm:t>
    </dgm:pt>
    <dgm:pt modelId="{EAA69D9F-1DAC-4042-A48D-FC21656D0436}" type="sibTrans" cxnId="{D75F61C3-842F-5E47-AC03-22D81B5E1EA0}">
      <dgm:prSet/>
      <dgm:spPr/>
      <dgm:t>
        <a:bodyPr/>
        <a:lstStyle/>
        <a:p>
          <a:endParaRPr lang="en-US" b="0" i="0">
            <a:latin typeface="Avenir Roman" charset="0"/>
            <a:ea typeface="Avenir Roman" charset="0"/>
            <a:cs typeface="Avenir Roman" charset="0"/>
          </a:endParaRPr>
        </a:p>
      </dgm:t>
    </dgm:pt>
    <dgm:pt modelId="{31960862-24D9-E14F-AFFE-137CDAC81213}">
      <dgm:prSet phldrT="[Text]" custT="1"/>
      <dgm:spPr>
        <a:ln>
          <a:solidFill>
            <a:srgbClr val="397B5D"/>
          </a:solidFill>
        </a:ln>
      </dgm:spPr>
      <dgm:t>
        <a:bodyPr/>
        <a:lstStyle/>
        <a:p>
          <a:r>
            <a:rPr lang="en-US" sz="1400" b="0" i="0" dirty="0" smtClean="0">
              <a:latin typeface="Avenir Roman" charset="0"/>
              <a:ea typeface="Avenir Roman" charset="0"/>
              <a:cs typeface="Avenir Roman" charset="0"/>
            </a:rPr>
            <a:t>Treatment</a:t>
          </a:r>
          <a:endParaRPr lang="en-US" sz="1400" b="0" i="0" dirty="0">
            <a:latin typeface="Avenir Roman" charset="0"/>
            <a:ea typeface="Avenir Roman" charset="0"/>
            <a:cs typeface="Avenir Roman" charset="0"/>
          </a:endParaRPr>
        </a:p>
      </dgm:t>
    </dgm:pt>
    <dgm:pt modelId="{CF4FB71B-263E-624F-AFE6-B64913C45180}" type="parTrans" cxnId="{CE323270-2279-5B4D-9516-A04824F0CC32}">
      <dgm:prSet/>
      <dgm:spPr>
        <a:ln w="28575">
          <a:solidFill>
            <a:schemeClr val="tx1"/>
          </a:solidFill>
        </a:ln>
      </dgm:spPr>
      <dgm:t>
        <a:bodyPr/>
        <a:lstStyle/>
        <a:p>
          <a:endParaRPr lang="en-US" b="0" i="0">
            <a:latin typeface="Avenir Roman" charset="0"/>
            <a:ea typeface="Avenir Roman" charset="0"/>
            <a:cs typeface="Avenir Roman" charset="0"/>
          </a:endParaRPr>
        </a:p>
      </dgm:t>
    </dgm:pt>
    <dgm:pt modelId="{3924E9F5-786E-0142-962B-8E7D7C59F0B1}" type="sibTrans" cxnId="{CE323270-2279-5B4D-9516-A04824F0CC32}">
      <dgm:prSet/>
      <dgm:spPr/>
      <dgm:t>
        <a:bodyPr/>
        <a:lstStyle/>
        <a:p>
          <a:endParaRPr lang="en-US" b="0" i="0">
            <a:latin typeface="Avenir Roman" charset="0"/>
            <a:ea typeface="Avenir Roman" charset="0"/>
            <a:cs typeface="Avenir Roman" charset="0"/>
          </a:endParaRPr>
        </a:p>
      </dgm:t>
    </dgm:pt>
    <dgm:pt modelId="{ADFA1330-0DAA-9140-A17B-65BC2ED3FC97}">
      <dgm:prSet phldrT="[Text]"/>
      <dgm:spPr>
        <a:solidFill>
          <a:srgbClr val="D5E3D0"/>
        </a:solidFill>
        <a:ln w="57150">
          <a:noFill/>
          <a:prstDash val="lgDash"/>
        </a:ln>
      </dgm:spPr>
      <dgm:t>
        <a:bodyPr anchor="t"/>
        <a:lstStyle/>
        <a:p>
          <a:pPr algn="ctr"/>
          <a:r>
            <a:rPr lang="en-US" b="0" i="0" dirty="0" smtClean="0">
              <a:latin typeface="Avenir Roman" charset="0"/>
              <a:ea typeface="Avenir Roman" charset="0"/>
              <a:cs typeface="Avenir Roman" charset="0"/>
            </a:rPr>
            <a:t>Identify     high-value customers</a:t>
          </a:r>
          <a:endParaRPr lang="en-US" b="0" i="0" dirty="0">
            <a:latin typeface="Avenir Roman" charset="0"/>
            <a:ea typeface="Avenir Roman" charset="0"/>
            <a:cs typeface="Avenir Roman" charset="0"/>
          </a:endParaRPr>
        </a:p>
      </dgm:t>
    </dgm:pt>
    <dgm:pt modelId="{80FCF188-51F1-1A49-92A4-9FB0347AF993}" type="parTrans" cxnId="{5752F0AE-1752-164C-8B5C-681BBE695405}">
      <dgm:prSet/>
      <dgm:spPr/>
      <dgm:t>
        <a:bodyPr/>
        <a:lstStyle/>
        <a:p>
          <a:endParaRPr lang="en-US" b="0" i="0">
            <a:latin typeface="Avenir Roman" charset="0"/>
            <a:ea typeface="Avenir Roman" charset="0"/>
            <a:cs typeface="Avenir Roman" charset="0"/>
          </a:endParaRPr>
        </a:p>
      </dgm:t>
    </dgm:pt>
    <dgm:pt modelId="{C35BCD62-2FBD-384C-8DC5-19A03D85C739}" type="sibTrans" cxnId="{5752F0AE-1752-164C-8B5C-681BBE695405}">
      <dgm:prSet/>
      <dgm:spPr/>
      <dgm:t>
        <a:bodyPr/>
        <a:lstStyle/>
        <a:p>
          <a:endParaRPr lang="en-US" b="0" i="0">
            <a:latin typeface="Avenir Roman" charset="0"/>
            <a:ea typeface="Avenir Roman" charset="0"/>
            <a:cs typeface="Avenir Roman" charset="0"/>
          </a:endParaRPr>
        </a:p>
      </dgm:t>
    </dgm:pt>
    <dgm:pt modelId="{9A1DD2ED-658F-ED46-90D4-CE49E333CC75}">
      <dgm:prSet phldrT="[Text]"/>
      <dgm:spPr>
        <a:solidFill>
          <a:srgbClr val="D5E3D0"/>
        </a:solidFill>
      </dgm:spPr>
      <dgm:t>
        <a:bodyPr anchor="t"/>
        <a:lstStyle/>
        <a:p>
          <a:pPr algn="ctr"/>
          <a:r>
            <a:rPr lang="en-US" b="0" i="0" dirty="0" smtClean="0">
              <a:latin typeface="Avenir Roman" charset="0"/>
              <a:ea typeface="Avenir Roman" charset="0"/>
              <a:cs typeface="Avenir Roman" charset="0"/>
            </a:rPr>
            <a:t>Set up treatment and control groups</a:t>
          </a:r>
          <a:endParaRPr lang="en-US" b="0" i="0" dirty="0">
            <a:latin typeface="Avenir Roman" charset="0"/>
            <a:ea typeface="Avenir Roman" charset="0"/>
            <a:cs typeface="Avenir Roman" charset="0"/>
          </a:endParaRPr>
        </a:p>
      </dgm:t>
    </dgm:pt>
    <dgm:pt modelId="{E6D81E77-6FA3-A944-8862-5CBBF24F41BA}" type="parTrans" cxnId="{51A57290-D3A9-C841-B3F5-BC56CE09594E}">
      <dgm:prSet/>
      <dgm:spPr/>
      <dgm:t>
        <a:bodyPr/>
        <a:lstStyle/>
        <a:p>
          <a:endParaRPr lang="en-US" b="0" i="0">
            <a:latin typeface="Avenir Roman" charset="0"/>
            <a:ea typeface="Avenir Roman" charset="0"/>
            <a:cs typeface="Avenir Roman" charset="0"/>
          </a:endParaRPr>
        </a:p>
      </dgm:t>
    </dgm:pt>
    <dgm:pt modelId="{2AD45AC2-5D2C-9C4D-A72E-4582954EA8D0}" type="sibTrans" cxnId="{51A57290-D3A9-C841-B3F5-BC56CE09594E}">
      <dgm:prSet/>
      <dgm:spPr/>
      <dgm:t>
        <a:bodyPr/>
        <a:lstStyle/>
        <a:p>
          <a:endParaRPr lang="en-US" b="0" i="0">
            <a:latin typeface="Avenir Roman" charset="0"/>
            <a:ea typeface="Avenir Roman" charset="0"/>
            <a:cs typeface="Avenir Roman" charset="0"/>
          </a:endParaRPr>
        </a:p>
      </dgm:t>
    </dgm:pt>
    <dgm:pt modelId="{D0F84FAE-1E7A-C64C-9F02-854A8C70C906}">
      <dgm:prSet phldrT="[Text]" custT="1"/>
      <dgm:spPr>
        <a:ln>
          <a:solidFill>
            <a:srgbClr val="397B5D"/>
          </a:solidFill>
        </a:ln>
      </dgm:spPr>
      <dgm:t>
        <a:bodyPr/>
        <a:lstStyle/>
        <a:p>
          <a:r>
            <a:rPr lang="en-US" sz="1400" b="0" i="0" dirty="0" smtClean="0">
              <a:latin typeface="Avenir Roman" charset="0"/>
              <a:ea typeface="Avenir Roman" charset="0"/>
              <a:cs typeface="Avenir Roman" charset="0"/>
            </a:rPr>
            <a:t>Control</a:t>
          </a:r>
          <a:endParaRPr lang="en-US" sz="1400" b="0" i="0" dirty="0">
            <a:latin typeface="Avenir Roman" charset="0"/>
            <a:ea typeface="Avenir Roman" charset="0"/>
            <a:cs typeface="Avenir Roman" charset="0"/>
          </a:endParaRPr>
        </a:p>
      </dgm:t>
    </dgm:pt>
    <dgm:pt modelId="{0EC85AF7-A6C7-B541-8FBD-881FB1D5C0DC}" type="parTrans" cxnId="{2B889FEC-BF17-A64F-BE3A-79CD0DC93982}">
      <dgm:prSet/>
      <dgm:spPr>
        <a:ln w="28575">
          <a:solidFill>
            <a:schemeClr val="tx1"/>
          </a:solidFill>
        </a:ln>
      </dgm:spPr>
      <dgm:t>
        <a:bodyPr/>
        <a:lstStyle/>
        <a:p>
          <a:endParaRPr lang="en-US" b="0" i="0">
            <a:latin typeface="Avenir Roman" charset="0"/>
            <a:ea typeface="Avenir Roman" charset="0"/>
            <a:cs typeface="Avenir Roman" charset="0"/>
          </a:endParaRPr>
        </a:p>
      </dgm:t>
    </dgm:pt>
    <dgm:pt modelId="{6F5D1D41-BCB2-6649-A68C-0934C0B3510D}" type="sibTrans" cxnId="{2B889FEC-BF17-A64F-BE3A-79CD0DC93982}">
      <dgm:prSet/>
      <dgm:spPr/>
      <dgm:t>
        <a:bodyPr/>
        <a:lstStyle/>
        <a:p>
          <a:endParaRPr lang="en-US" b="0" i="0">
            <a:latin typeface="Avenir Roman" charset="0"/>
            <a:ea typeface="Avenir Roman" charset="0"/>
            <a:cs typeface="Avenir Roman" charset="0"/>
          </a:endParaRPr>
        </a:p>
      </dgm:t>
    </dgm:pt>
    <dgm:pt modelId="{072A6240-12D8-B04D-BCE5-05D112ABBC56}">
      <dgm:prSet phldrT="[Text]"/>
      <dgm:spPr>
        <a:solidFill>
          <a:srgbClr val="D5E3D0"/>
        </a:solidFill>
      </dgm:spPr>
      <dgm:t>
        <a:bodyPr anchor="t"/>
        <a:lstStyle/>
        <a:p>
          <a:pPr algn="ctr"/>
          <a:r>
            <a:rPr lang="en-US" b="0" i="0" dirty="0" smtClean="0">
              <a:latin typeface="Avenir Roman" charset="0"/>
              <a:ea typeface="Avenir Roman" charset="0"/>
              <a:cs typeface="Avenir Roman" charset="0"/>
            </a:rPr>
            <a:t>Run experiment for 3-6 months</a:t>
          </a:r>
          <a:endParaRPr lang="en-US" b="0" i="0" dirty="0">
            <a:latin typeface="Avenir Roman" charset="0"/>
            <a:ea typeface="Avenir Roman" charset="0"/>
            <a:cs typeface="Avenir Roman" charset="0"/>
          </a:endParaRPr>
        </a:p>
      </dgm:t>
    </dgm:pt>
    <dgm:pt modelId="{1E27C96D-CBFC-1848-BFA2-BE1BB353F911}" type="parTrans" cxnId="{A7FAF622-BDA1-294D-BC83-4D5B2FBABF7E}">
      <dgm:prSet/>
      <dgm:spPr/>
      <dgm:t>
        <a:bodyPr/>
        <a:lstStyle/>
        <a:p>
          <a:endParaRPr lang="en-US" b="0" i="0">
            <a:latin typeface="Avenir Roman" charset="0"/>
            <a:ea typeface="Avenir Roman" charset="0"/>
            <a:cs typeface="Avenir Roman" charset="0"/>
          </a:endParaRPr>
        </a:p>
      </dgm:t>
    </dgm:pt>
    <dgm:pt modelId="{93C55EC6-383F-7745-AAA7-39E59949C0EB}" type="sibTrans" cxnId="{A7FAF622-BDA1-294D-BC83-4D5B2FBABF7E}">
      <dgm:prSet/>
      <dgm:spPr/>
      <dgm:t>
        <a:bodyPr/>
        <a:lstStyle/>
        <a:p>
          <a:endParaRPr lang="en-US" b="0" i="0">
            <a:latin typeface="Avenir Roman" charset="0"/>
            <a:ea typeface="Avenir Roman" charset="0"/>
            <a:cs typeface="Avenir Roman" charset="0"/>
          </a:endParaRPr>
        </a:p>
      </dgm:t>
    </dgm:pt>
    <dgm:pt modelId="{58C73BCB-36A3-824F-A0C2-F7E6B55D22EA}">
      <dgm:prSet phldrT="[Text]"/>
      <dgm:spPr>
        <a:solidFill>
          <a:srgbClr val="D5E3D0"/>
        </a:solidFill>
      </dgm:spPr>
      <dgm:t>
        <a:bodyPr anchor="t"/>
        <a:lstStyle/>
        <a:p>
          <a:pPr algn="ctr"/>
          <a:r>
            <a:rPr lang="en-US" b="0" i="0" dirty="0" smtClean="0">
              <a:latin typeface="Avenir Roman" charset="0"/>
              <a:ea typeface="Avenir Roman" charset="0"/>
              <a:cs typeface="Avenir Roman" charset="0"/>
            </a:rPr>
            <a:t>Evaluate results</a:t>
          </a:r>
          <a:endParaRPr lang="en-US" b="0" i="0" dirty="0">
            <a:latin typeface="Avenir Roman" charset="0"/>
            <a:ea typeface="Avenir Roman" charset="0"/>
            <a:cs typeface="Avenir Roman" charset="0"/>
          </a:endParaRPr>
        </a:p>
      </dgm:t>
    </dgm:pt>
    <dgm:pt modelId="{2C55C224-67FA-8E4F-A276-8B8E578BA328}" type="parTrans" cxnId="{2A8346F2-EF98-2B49-A1FA-27823BCB6484}">
      <dgm:prSet/>
      <dgm:spPr/>
      <dgm:t>
        <a:bodyPr/>
        <a:lstStyle/>
        <a:p>
          <a:endParaRPr lang="en-US" b="0" i="0">
            <a:latin typeface="Avenir Roman" charset="0"/>
            <a:ea typeface="Avenir Roman" charset="0"/>
            <a:cs typeface="Avenir Roman" charset="0"/>
          </a:endParaRPr>
        </a:p>
      </dgm:t>
    </dgm:pt>
    <dgm:pt modelId="{F4F84B83-3D18-9041-BA3E-1F4742186D8C}" type="sibTrans" cxnId="{2A8346F2-EF98-2B49-A1FA-27823BCB6484}">
      <dgm:prSet/>
      <dgm:spPr/>
      <dgm:t>
        <a:bodyPr/>
        <a:lstStyle/>
        <a:p>
          <a:endParaRPr lang="en-US" b="0" i="0">
            <a:latin typeface="Avenir Roman" charset="0"/>
            <a:ea typeface="Avenir Roman" charset="0"/>
            <a:cs typeface="Avenir Roman" charset="0"/>
          </a:endParaRPr>
        </a:p>
      </dgm:t>
    </dgm:pt>
    <dgm:pt modelId="{AEF739D9-BE47-0A45-8EC4-619D3674CC9F}">
      <dgm:prSet phldrT="[Text]"/>
      <dgm:spPr>
        <a:solidFill>
          <a:srgbClr val="D5E3D0"/>
        </a:solidFill>
      </dgm:spPr>
      <dgm:t>
        <a:bodyPr anchor="t"/>
        <a:lstStyle/>
        <a:p>
          <a:pPr algn="ctr"/>
          <a:r>
            <a:rPr lang="en-US" b="0" i="0" dirty="0" smtClean="0">
              <a:latin typeface="Avenir Roman" charset="0"/>
              <a:ea typeface="Avenir Roman" charset="0"/>
              <a:cs typeface="Avenir Roman" charset="0"/>
            </a:rPr>
            <a:t>Define metric to track and forecast metric performance </a:t>
          </a:r>
          <a:endParaRPr lang="en-US" b="0" i="0" dirty="0">
            <a:latin typeface="Avenir Roman" charset="0"/>
            <a:ea typeface="Avenir Roman" charset="0"/>
            <a:cs typeface="Avenir Roman" charset="0"/>
          </a:endParaRPr>
        </a:p>
      </dgm:t>
    </dgm:pt>
    <dgm:pt modelId="{6513F25B-7DBB-F247-9A6C-1B88CA4DD010}" type="sibTrans" cxnId="{6F006B22-37CC-304E-B9F8-54ACCC5FFC65}">
      <dgm:prSet/>
      <dgm:spPr/>
      <dgm:t>
        <a:bodyPr/>
        <a:lstStyle/>
        <a:p>
          <a:endParaRPr lang="en-US" b="0" i="0">
            <a:latin typeface="Avenir Roman" charset="0"/>
            <a:ea typeface="Avenir Roman" charset="0"/>
            <a:cs typeface="Avenir Roman" charset="0"/>
          </a:endParaRPr>
        </a:p>
      </dgm:t>
    </dgm:pt>
    <dgm:pt modelId="{F2F1764C-08AD-6049-B9EA-1C93630ED9C3}" type="parTrans" cxnId="{6F006B22-37CC-304E-B9F8-54ACCC5FFC65}">
      <dgm:prSet/>
      <dgm:spPr/>
      <dgm:t>
        <a:bodyPr/>
        <a:lstStyle/>
        <a:p>
          <a:endParaRPr lang="en-US" b="0" i="0">
            <a:latin typeface="Avenir Roman" charset="0"/>
            <a:ea typeface="Avenir Roman" charset="0"/>
            <a:cs typeface="Avenir Roman" charset="0"/>
          </a:endParaRPr>
        </a:p>
      </dgm:t>
    </dgm:pt>
    <dgm:pt modelId="{20D0E733-8F74-104A-88B7-2027DA55F7F6}" type="pres">
      <dgm:prSet presAssocID="{144567ED-4558-CE45-BF5E-4807E4F18F2F}" presName="mainComposite" presStyleCnt="0">
        <dgm:presLayoutVars>
          <dgm:chPref val="1"/>
          <dgm:dir/>
          <dgm:animOne val="branch"/>
          <dgm:animLvl val="lvl"/>
          <dgm:resizeHandles val="exact"/>
        </dgm:presLayoutVars>
      </dgm:prSet>
      <dgm:spPr/>
      <dgm:t>
        <a:bodyPr/>
        <a:lstStyle/>
        <a:p>
          <a:endParaRPr lang="en-US"/>
        </a:p>
      </dgm:t>
    </dgm:pt>
    <dgm:pt modelId="{5F61B80E-2275-344C-8423-9820C32EFAED}" type="pres">
      <dgm:prSet presAssocID="{144567ED-4558-CE45-BF5E-4807E4F18F2F}" presName="hierFlow" presStyleCnt="0"/>
      <dgm:spPr/>
    </dgm:pt>
    <dgm:pt modelId="{3FDED05E-B716-4C46-97C9-EA62B1D882B7}" type="pres">
      <dgm:prSet presAssocID="{144567ED-4558-CE45-BF5E-4807E4F18F2F}" presName="firstBuf" presStyleCnt="0"/>
      <dgm:spPr/>
    </dgm:pt>
    <dgm:pt modelId="{8848E1BA-75AC-6746-81A0-A26B72DA5912}" type="pres">
      <dgm:prSet presAssocID="{144567ED-4558-CE45-BF5E-4807E4F18F2F}" presName="hierChild1" presStyleCnt="0">
        <dgm:presLayoutVars>
          <dgm:chPref val="1"/>
          <dgm:animOne val="branch"/>
          <dgm:animLvl val="lvl"/>
        </dgm:presLayoutVars>
      </dgm:prSet>
      <dgm:spPr/>
    </dgm:pt>
    <dgm:pt modelId="{AB23AA02-2C8A-6943-9360-6BAB6B345D7E}" type="pres">
      <dgm:prSet presAssocID="{E95B3D8E-BB2F-7E40-B3EC-A59ADD616FFB}" presName="Name17" presStyleCnt="0"/>
      <dgm:spPr/>
    </dgm:pt>
    <dgm:pt modelId="{08D92360-3E4D-F449-AF49-D7437DCD6336}" type="pres">
      <dgm:prSet presAssocID="{E95B3D8E-BB2F-7E40-B3EC-A59ADD616FFB}" presName="level1Shape" presStyleLbl="node0" presStyleIdx="0" presStyleCnt="1">
        <dgm:presLayoutVars>
          <dgm:chPref val="3"/>
        </dgm:presLayoutVars>
      </dgm:prSet>
      <dgm:spPr/>
      <dgm:t>
        <a:bodyPr/>
        <a:lstStyle/>
        <a:p>
          <a:endParaRPr lang="en-US"/>
        </a:p>
      </dgm:t>
    </dgm:pt>
    <dgm:pt modelId="{C226D514-597E-B147-B1FD-8011A24E2D4A}" type="pres">
      <dgm:prSet presAssocID="{E95B3D8E-BB2F-7E40-B3EC-A59ADD616FFB}" presName="hierChild2" presStyleCnt="0"/>
      <dgm:spPr/>
    </dgm:pt>
    <dgm:pt modelId="{5B27BCD0-C71C-0340-AD6A-62FC880E4836}" type="pres">
      <dgm:prSet presAssocID="{4A5F570F-1C01-344B-B6A8-6735038C92AF}" presName="Name25" presStyleLbl="parChTrans1D2" presStyleIdx="0" presStyleCnt="2"/>
      <dgm:spPr/>
      <dgm:t>
        <a:bodyPr/>
        <a:lstStyle/>
        <a:p>
          <a:endParaRPr lang="en-US"/>
        </a:p>
      </dgm:t>
    </dgm:pt>
    <dgm:pt modelId="{241A924B-F569-7744-9B1A-AA9B24DF8819}" type="pres">
      <dgm:prSet presAssocID="{4A5F570F-1C01-344B-B6A8-6735038C92AF}" presName="connTx" presStyleLbl="parChTrans1D2" presStyleIdx="0" presStyleCnt="2"/>
      <dgm:spPr/>
      <dgm:t>
        <a:bodyPr/>
        <a:lstStyle/>
        <a:p>
          <a:endParaRPr lang="en-US"/>
        </a:p>
      </dgm:t>
    </dgm:pt>
    <dgm:pt modelId="{ABB535FB-19C6-D94D-8A13-844ADCB48B3A}" type="pres">
      <dgm:prSet presAssocID="{EF4B80A4-66D2-FD4A-9C64-41C481DB7B0D}" presName="Name30" presStyleCnt="0"/>
      <dgm:spPr/>
    </dgm:pt>
    <dgm:pt modelId="{70D9DAC7-9816-E44D-95E8-E3D9A14E0610}" type="pres">
      <dgm:prSet presAssocID="{EF4B80A4-66D2-FD4A-9C64-41C481DB7B0D}" presName="level2Shape" presStyleLbl="node2" presStyleIdx="0" presStyleCnt="2"/>
      <dgm:spPr/>
      <dgm:t>
        <a:bodyPr/>
        <a:lstStyle/>
        <a:p>
          <a:endParaRPr lang="en-US"/>
        </a:p>
      </dgm:t>
    </dgm:pt>
    <dgm:pt modelId="{E7EF1FE0-7045-C641-AA34-EDBE2C44216E}" type="pres">
      <dgm:prSet presAssocID="{EF4B80A4-66D2-FD4A-9C64-41C481DB7B0D}" presName="hierChild3" presStyleCnt="0"/>
      <dgm:spPr/>
    </dgm:pt>
    <dgm:pt modelId="{34B8A55A-A34B-0745-BCF7-07B03A84B22D}" type="pres">
      <dgm:prSet presAssocID="{0961DF77-C7DF-654D-A3BA-5FEB1FB8E8F8}" presName="Name25" presStyleLbl="parChTrans1D3" presStyleIdx="0" presStyleCnt="4"/>
      <dgm:spPr/>
      <dgm:t>
        <a:bodyPr/>
        <a:lstStyle/>
        <a:p>
          <a:endParaRPr lang="en-US"/>
        </a:p>
      </dgm:t>
    </dgm:pt>
    <dgm:pt modelId="{A7767A43-2944-5B4C-85E4-1777A56DF3AC}" type="pres">
      <dgm:prSet presAssocID="{0961DF77-C7DF-654D-A3BA-5FEB1FB8E8F8}" presName="connTx" presStyleLbl="parChTrans1D3" presStyleIdx="0" presStyleCnt="4"/>
      <dgm:spPr/>
      <dgm:t>
        <a:bodyPr/>
        <a:lstStyle/>
        <a:p>
          <a:endParaRPr lang="en-US"/>
        </a:p>
      </dgm:t>
    </dgm:pt>
    <dgm:pt modelId="{F760ADED-5210-CE49-9C8B-D29D030F93E1}" type="pres">
      <dgm:prSet presAssocID="{228FBB99-319B-8D43-9944-E4728A9B93EC}" presName="Name30" presStyleCnt="0"/>
      <dgm:spPr/>
    </dgm:pt>
    <dgm:pt modelId="{0D041261-7788-EC41-ABBC-93F8FC64887D}" type="pres">
      <dgm:prSet presAssocID="{228FBB99-319B-8D43-9944-E4728A9B93EC}" presName="level2Shape" presStyleLbl="node3" presStyleIdx="0" presStyleCnt="4"/>
      <dgm:spPr/>
      <dgm:t>
        <a:bodyPr/>
        <a:lstStyle/>
        <a:p>
          <a:endParaRPr lang="en-US"/>
        </a:p>
      </dgm:t>
    </dgm:pt>
    <dgm:pt modelId="{3B150AEC-2214-3747-9510-8D1EE0553EFC}" type="pres">
      <dgm:prSet presAssocID="{228FBB99-319B-8D43-9944-E4728A9B93EC}" presName="hierChild3" presStyleCnt="0"/>
      <dgm:spPr/>
    </dgm:pt>
    <dgm:pt modelId="{81F512FF-9B44-2E4D-AE27-4F0415E0C1D3}" type="pres">
      <dgm:prSet presAssocID="{FE7844BA-13D7-FC4E-B666-0B248E876845}" presName="Name25" presStyleLbl="parChTrans1D3" presStyleIdx="1" presStyleCnt="4"/>
      <dgm:spPr/>
      <dgm:t>
        <a:bodyPr/>
        <a:lstStyle/>
        <a:p>
          <a:endParaRPr lang="en-US"/>
        </a:p>
      </dgm:t>
    </dgm:pt>
    <dgm:pt modelId="{BCD2960D-ABBC-9C46-B941-620E6F927B34}" type="pres">
      <dgm:prSet presAssocID="{FE7844BA-13D7-FC4E-B666-0B248E876845}" presName="connTx" presStyleLbl="parChTrans1D3" presStyleIdx="1" presStyleCnt="4"/>
      <dgm:spPr/>
      <dgm:t>
        <a:bodyPr/>
        <a:lstStyle/>
        <a:p>
          <a:endParaRPr lang="en-US"/>
        </a:p>
      </dgm:t>
    </dgm:pt>
    <dgm:pt modelId="{A9D05DAD-3D72-704E-9BD1-96C8534B43B7}" type="pres">
      <dgm:prSet presAssocID="{DDF8F2D4-93B8-0A43-8604-8C3890BA937F}" presName="Name30" presStyleCnt="0"/>
      <dgm:spPr/>
    </dgm:pt>
    <dgm:pt modelId="{E783D20E-3115-B04B-BF98-585377471D81}" type="pres">
      <dgm:prSet presAssocID="{DDF8F2D4-93B8-0A43-8604-8C3890BA937F}" presName="level2Shape" presStyleLbl="node3" presStyleIdx="1" presStyleCnt="4"/>
      <dgm:spPr/>
      <dgm:t>
        <a:bodyPr/>
        <a:lstStyle/>
        <a:p>
          <a:endParaRPr lang="en-US"/>
        </a:p>
      </dgm:t>
    </dgm:pt>
    <dgm:pt modelId="{D0814CB9-D6A0-3A44-B9AC-D91114106063}" type="pres">
      <dgm:prSet presAssocID="{DDF8F2D4-93B8-0A43-8604-8C3890BA937F}" presName="hierChild3" presStyleCnt="0"/>
      <dgm:spPr/>
    </dgm:pt>
    <dgm:pt modelId="{68F5BE86-36DC-C14F-9B5B-C9089130D7DB}" type="pres">
      <dgm:prSet presAssocID="{7BACE6E9-9F01-3E40-BE91-5A050683B99F}" presName="Name25" presStyleLbl="parChTrans1D2" presStyleIdx="1" presStyleCnt="2"/>
      <dgm:spPr/>
      <dgm:t>
        <a:bodyPr/>
        <a:lstStyle/>
        <a:p>
          <a:endParaRPr lang="en-US"/>
        </a:p>
      </dgm:t>
    </dgm:pt>
    <dgm:pt modelId="{E60D2EB5-39D6-E543-AFBB-B401F5C78AFE}" type="pres">
      <dgm:prSet presAssocID="{7BACE6E9-9F01-3E40-BE91-5A050683B99F}" presName="connTx" presStyleLbl="parChTrans1D2" presStyleIdx="1" presStyleCnt="2"/>
      <dgm:spPr/>
      <dgm:t>
        <a:bodyPr/>
        <a:lstStyle/>
        <a:p>
          <a:endParaRPr lang="en-US"/>
        </a:p>
      </dgm:t>
    </dgm:pt>
    <dgm:pt modelId="{B82D733A-8AA2-974B-B18B-96D06F791429}" type="pres">
      <dgm:prSet presAssocID="{7F9EE560-703F-264A-8B8F-72DD55CC3100}" presName="Name30" presStyleCnt="0"/>
      <dgm:spPr/>
    </dgm:pt>
    <dgm:pt modelId="{AA3C2870-C48D-A84F-B13C-73BEC3FCADEA}" type="pres">
      <dgm:prSet presAssocID="{7F9EE560-703F-264A-8B8F-72DD55CC3100}" presName="level2Shape" presStyleLbl="node2" presStyleIdx="1" presStyleCnt="2"/>
      <dgm:spPr/>
      <dgm:t>
        <a:bodyPr/>
        <a:lstStyle/>
        <a:p>
          <a:endParaRPr lang="en-US"/>
        </a:p>
      </dgm:t>
    </dgm:pt>
    <dgm:pt modelId="{D9D5E552-F4C8-8446-B4D9-0DEBFFB1E2F2}" type="pres">
      <dgm:prSet presAssocID="{7F9EE560-703F-264A-8B8F-72DD55CC3100}" presName="hierChild3" presStyleCnt="0"/>
      <dgm:spPr/>
    </dgm:pt>
    <dgm:pt modelId="{2708605D-6406-7841-BADD-E48DECB0A54C}" type="pres">
      <dgm:prSet presAssocID="{CF4FB71B-263E-624F-AFE6-B64913C45180}" presName="Name25" presStyleLbl="parChTrans1D3" presStyleIdx="2" presStyleCnt="4"/>
      <dgm:spPr/>
      <dgm:t>
        <a:bodyPr/>
        <a:lstStyle/>
        <a:p>
          <a:endParaRPr lang="en-US"/>
        </a:p>
      </dgm:t>
    </dgm:pt>
    <dgm:pt modelId="{A1B52F9F-0507-474D-A99C-ED5BE1C26ED9}" type="pres">
      <dgm:prSet presAssocID="{CF4FB71B-263E-624F-AFE6-B64913C45180}" presName="connTx" presStyleLbl="parChTrans1D3" presStyleIdx="2" presStyleCnt="4"/>
      <dgm:spPr/>
      <dgm:t>
        <a:bodyPr/>
        <a:lstStyle/>
        <a:p>
          <a:endParaRPr lang="en-US"/>
        </a:p>
      </dgm:t>
    </dgm:pt>
    <dgm:pt modelId="{B44AB874-31D2-8E42-9E3E-2BB0EDA6A730}" type="pres">
      <dgm:prSet presAssocID="{31960862-24D9-E14F-AFFE-137CDAC81213}" presName="Name30" presStyleCnt="0"/>
      <dgm:spPr/>
    </dgm:pt>
    <dgm:pt modelId="{7AA9A262-8D77-5042-8019-27EC581837F2}" type="pres">
      <dgm:prSet presAssocID="{31960862-24D9-E14F-AFFE-137CDAC81213}" presName="level2Shape" presStyleLbl="node3" presStyleIdx="2" presStyleCnt="4"/>
      <dgm:spPr/>
      <dgm:t>
        <a:bodyPr/>
        <a:lstStyle/>
        <a:p>
          <a:endParaRPr lang="en-US"/>
        </a:p>
      </dgm:t>
    </dgm:pt>
    <dgm:pt modelId="{63C3D206-DBBD-5543-AE03-4059F2F47908}" type="pres">
      <dgm:prSet presAssocID="{31960862-24D9-E14F-AFFE-137CDAC81213}" presName="hierChild3" presStyleCnt="0"/>
      <dgm:spPr/>
    </dgm:pt>
    <dgm:pt modelId="{55C85C8E-EF7A-424D-9BDC-F340018861D8}" type="pres">
      <dgm:prSet presAssocID="{0EC85AF7-A6C7-B541-8FBD-881FB1D5C0DC}" presName="Name25" presStyleLbl="parChTrans1D3" presStyleIdx="3" presStyleCnt="4"/>
      <dgm:spPr/>
      <dgm:t>
        <a:bodyPr/>
        <a:lstStyle/>
        <a:p>
          <a:endParaRPr lang="en-US"/>
        </a:p>
      </dgm:t>
    </dgm:pt>
    <dgm:pt modelId="{275459F1-4125-2E4A-9619-004DFF26DD35}" type="pres">
      <dgm:prSet presAssocID="{0EC85AF7-A6C7-B541-8FBD-881FB1D5C0DC}" presName="connTx" presStyleLbl="parChTrans1D3" presStyleIdx="3" presStyleCnt="4"/>
      <dgm:spPr/>
      <dgm:t>
        <a:bodyPr/>
        <a:lstStyle/>
        <a:p>
          <a:endParaRPr lang="en-US"/>
        </a:p>
      </dgm:t>
    </dgm:pt>
    <dgm:pt modelId="{1D1E9083-C4EE-C84E-922C-4D9587C5C0A7}" type="pres">
      <dgm:prSet presAssocID="{D0F84FAE-1E7A-C64C-9F02-854A8C70C906}" presName="Name30" presStyleCnt="0"/>
      <dgm:spPr/>
    </dgm:pt>
    <dgm:pt modelId="{18287999-0131-624B-B482-2416448A25F2}" type="pres">
      <dgm:prSet presAssocID="{D0F84FAE-1E7A-C64C-9F02-854A8C70C906}" presName="level2Shape" presStyleLbl="node3" presStyleIdx="3" presStyleCnt="4"/>
      <dgm:spPr/>
      <dgm:t>
        <a:bodyPr/>
        <a:lstStyle/>
        <a:p>
          <a:endParaRPr lang="en-US"/>
        </a:p>
      </dgm:t>
    </dgm:pt>
    <dgm:pt modelId="{E06380BA-AB05-5E4B-8159-6F51739C84C9}" type="pres">
      <dgm:prSet presAssocID="{D0F84FAE-1E7A-C64C-9F02-854A8C70C906}" presName="hierChild3" presStyleCnt="0"/>
      <dgm:spPr/>
    </dgm:pt>
    <dgm:pt modelId="{5B198D85-0D33-EA46-972E-2CEAD31A3CC3}" type="pres">
      <dgm:prSet presAssocID="{144567ED-4558-CE45-BF5E-4807E4F18F2F}" presName="bgShapesFlow" presStyleCnt="0"/>
      <dgm:spPr/>
    </dgm:pt>
    <dgm:pt modelId="{A53AE2B3-08CC-D04F-91C1-84FFE3A9FD25}" type="pres">
      <dgm:prSet presAssocID="{AEF739D9-BE47-0A45-8EC4-619D3674CC9F}" presName="rectComp" presStyleCnt="0"/>
      <dgm:spPr/>
    </dgm:pt>
    <dgm:pt modelId="{4E0EE891-094A-244A-86AC-236CF176A47B}" type="pres">
      <dgm:prSet presAssocID="{AEF739D9-BE47-0A45-8EC4-619D3674CC9F}" presName="bgRect" presStyleLbl="bgShp" presStyleIdx="0" presStyleCnt="5"/>
      <dgm:spPr/>
      <dgm:t>
        <a:bodyPr/>
        <a:lstStyle/>
        <a:p>
          <a:endParaRPr lang="en-US"/>
        </a:p>
      </dgm:t>
    </dgm:pt>
    <dgm:pt modelId="{6550C28F-F277-F347-9CF5-5C9B46930B4C}" type="pres">
      <dgm:prSet presAssocID="{AEF739D9-BE47-0A45-8EC4-619D3674CC9F}" presName="bgRectTx" presStyleLbl="bgShp" presStyleIdx="0" presStyleCnt="5">
        <dgm:presLayoutVars>
          <dgm:bulletEnabled val="1"/>
        </dgm:presLayoutVars>
      </dgm:prSet>
      <dgm:spPr/>
      <dgm:t>
        <a:bodyPr/>
        <a:lstStyle/>
        <a:p>
          <a:endParaRPr lang="en-US"/>
        </a:p>
      </dgm:t>
    </dgm:pt>
    <dgm:pt modelId="{4FB1F9A8-BF50-3C40-947B-C7E55641C7CD}" type="pres">
      <dgm:prSet presAssocID="{AEF739D9-BE47-0A45-8EC4-619D3674CC9F}" presName="spComp" presStyleCnt="0"/>
      <dgm:spPr/>
    </dgm:pt>
    <dgm:pt modelId="{02513053-627F-0B46-9DCB-0BE90F309DC3}" type="pres">
      <dgm:prSet presAssocID="{AEF739D9-BE47-0A45-8EC4-619D3674CC9F}" presName="hSp" presStyleCnt="0"/>
      <dgm:spPr/>
    </dgm:pt>
    <dgm:pt modelId="{E7EBF23B-4B61-3E44-AC5B-78596A444872}" type="pres">
      <dgm:prSet presAssocID="{ADFA1330-0DAA-9140-A17B-65BC2ED3FC97}" presName="rectComp" presStyleCnt="0"/>
      <dgm:spPr/>
    </dgm:pt>
    <dgm:pt modelId="{C52CABCE-AB42-9844-AAD4-BBA4DA9AD037}" type="pres">
      <dgm:prSet presAssocID="{ADFA1330-0DAA-9140-A17B-65BC2ED3FC97}" presName="bgRect" presStyleLbl="bgShp" presStyleIdx="1" presStyleCnt="5"/>
      <dgm:spPr/>
      <dgm:t>
        <a:bodyPr/>
        <a:lstStyle/>
        <a:p>
          <a:endParaRPr lang="en-US"/>
        </a:p>
      </dgm:t>
    </dgm:pt>
    <dgm:pt modelId="{646619DB-6761-9144-A3C0-CFC4C82BCC3C}" type="pres">
      <dgm:prSet presAssocID="{ADFA1330-0DAA-9140-A17B-65BC2ED3FC97}" presName="bgRectTx" presStyleLbl="bgShp" presStyleIdx="1" presStyleCnt="5">
        <dgm:presLayoutVars>
          <dgm:bulletEnabled val="1"/>
        </dgm:presLayoutVars>
      </dgm:prSet>
      <dgm:spPr/>
      <dgm:t>
        <a:bodyPr/>
        <a:lstStyle/>
        <a:p>
          <a:endParaRPr lang="en-US"/>
        </a:p>
      </dgm:t>
    </dgm:pt>
    <dgm:pt modelId="{20253F03-BCDA-1443-98A5-E2B6270D401E}" type="pres">
      <dgm:prSet presAssocID="{ADFA1330-0DAA-9140-A17B-65BC2ED3FC97}" presName="spComp" presStyleCnt="0"/>
      <dgm:spPr/>
    </dgm:pt>
    <dgm:pt modelId="{9E918FEB-6988-0F49-B651-5949F4854E98}" type="pres">
      <dgm:prSet presAssocID="{ADFA1330-0DAA-9140-A17B-65BC2ED3FC97}" presName="hSp" presStyleCnt="0"/>
      <dgm:spPr/>
    </dgm:pt>
    <dgm:pt modelId="{77979F4A-4BE5-9344-898B-F084F00E0429}" type="pres">
      <dgm:prSet presAssocID="{9A1DD2ED-658F-ED46-90D4-CE49E333CC75}" presName="rectComp" presStyleCnt="0"/>
      <dgm:spPr/>
    </dgm:pt>
    <dgm:pt modelId="{E582E118-1064-4A48-AB7E-BE903C93BB4A}" type="pres">
      <dgm:prSet presAssocID="{9A1DD2ED-658F-ED46-90D4-CE49E333CC75}" presName="bgRect" presStyleLbl="bgShp" presStyleIdx="2" presStyleCnt="5"/>
      <dgm:spPr/>
      <dgm:t>
        <a:bodyPr/>
        <a:lstStyle/>
        <a:p>
          <a:endParaRPr lang="en-US"/>
        </a:p>
      </dgm:t>
    </dgm:pt>
    <dgm:pt modelId="{1EF6D4FE-2E67-F542-8330-33B879117C19}" type="pres">
      <dgm:prSet presAssocID="{9A1DD2ED-658F-ED46-90D4-CE49E333CC75}" presName="bgRectTx" presStyleLbl="bgShp" presStyleIdx="2" presStyleCnt="5">
        <dgm:presLayoutVars>
          <dgm:bulletEnabled val="1"/>
        </dgm:presLayoutVars>
      </dgm:prSet>
      <dgm:spPr/>
      <dgm:t>
        <a:bodyPr/>
        <a:lstStyle/>
        <a:p>
          <a:endParaRPr lang="en-US"/>
        </a:p>
      </dgm:t>
    </dgm:pt>
    <dgm:pt modelId="{250BDE67-6789-BC44-B8B4-341F56B4D6A1}" type="pres">
      <dgm:prSet presAssocID="{9A1DD2ED-658F-ED46-90D4-CE49E333CC75}" presName="spComp" presStyleCnt="0"/>
      <dgm:spPr/>
    </dgm:pt>
    <dgm:pt modelId="{F0689B99-66AD-5341-8CDB-55D8A4EB0CDF}" type="pres">
      <dgm:prSet presAssocID="{9A1DD2ED-658F-ED46-90D4-CE49E333CC75}" presName="hSp" presStyleCnt="0"/>
      <dgm:spPr/>
    </dgm:pt>
    <dgm:pt modelId="{2D2C55EC-D5D0-F145-BAF3-2B4D1AEEBD1B}" type="pres">
      <dgm:prSet presAssocID="{072A6240-12D8-B04D-BCE5-05D112ABBC56}" presName="rectComp" presStyleCnt="0"/>
      <dgm:spPr/>
    </dgm:pt>
    <dgm:pt modelId="{7D6A478D-57C3-5E49-B067-29488C71D1B6}" type="pres">
      <dgm:prSet presAssocID="{072A6240-12D8-B04D-BCE5-05D112ABBC56}" presName="bgRect" presStyleLbl="bgShp" presStyleIdx="3" presStyleCnt="5"/>
      <dgm:spPr/>
      <dgm:t>
        <a:bodyPr/>
        <a:lstStyle/>
        <a:p>
          <a:endParaRPr lang="en-US"/>
        </a:p>
      </dgm:t>
    </dgm:pt>
    <dgm:pt modelId="{E6FD6069-226E-F44E-8680-FBBF2C34C93E}" type="pres">
      <dgm:prSet presAssocID="{072A6240-12D8-B04D-BCE5-05D112ABBC56}" presName="bgRectTx" presStyleLbl="bgShp" presStyleIdx="3" presStyleCnt="5">
        <dgm:presLayoutVars>
          <dgm:bulletEnabled val="1"/>
        </dgm:presLayoutVars>
      </dgm:prSet>
      <dgm:spPr/>
      <dgm:t>
        <a:bodyPr/>
        <a:lstStyle/>
        <a:p>
          <a:endParaRPr lang="en-US"/>
        </a:p>
      </dgm:t>
    </dgm:pt>
    <dgm:pt modelId="{6DD00740-1047-8E41-AE3A-C88262E95E0F}" type="pres">
      <dgm:prSet presAssocID="{072A6240-12D8-B04D-BCE5-05D112ABBC56}" presName="spComp" presStyleCnt="0"/>
      <dgm:spPr/>
    </dgm:pt>
    <dgm:pt modelId="{0C4686AC-A456-0C44-B11E-2ADCD4776C04}" type="pres">
      <dgm:prSet presAssocID="{072A6240-12D8-B04D-BCE5-05D112ABBC56}" presName="hSp" presStyleCnt="0"/>
      <dgm:spPr/>
    </dgm:pt>
    <dgm:pt modelId="{67A6A72F-47BC-0147-839E-AD268A00BB4C}" type="pres">
      <dgm:prSet presAssocID="{58C73BCB-36A3-824F-A0C2-F7E6B55D22EA}" presName="rectComp" presStyleCnt="0"/>
      <dgm:spPr/>
    </dgm:pt>
    <dgm:pt modelId="{E39BBE7A-7AD8-1E43-99DE-93CCB81613FA}" type="pres">
      <dgm:prSet presAssocID="{58C73BCB-36A3-824F-A0C2-F7E6B55D22EA}" presName="bgRect" presStyleLbl="bgShp" presStyleIdx="4" presStyleCnt="5"/>
      <dgm:spPr/>
      <dgm:t>
        <a:bodyPr/>
        <a:lstStyle/>
        <a:p>
          <a:endParaRPr lang="en-US"/>
        </a:p>
      </dgm:t>
    </dgm:pt>
    <dgm:pt modelId="{D605F5D6-847E-2849-B816-BB5A0372299D}" type="pres">
      <dgm:prSet presAssocID="{58C73BCB-36A3-824F-A0C2-F7E6B55D22EA}" presName="bgRectTx" presStyleLbl="bgShp" presStyleIdx="4" presStyleCnt="5">
        <dgm:presLayoutVars>
          <dgm:bulletEnabled val="1"/>
        </dgm:presLayoutVars>
      </dgm:prSet>
      <dgm:spPr/>
      <dgm:t>
        <a:bodyPr/>
        <a:lstStyle/>
        <a:p>
          <a:endParaRPr lang="en-US"/>
        </a:p>
      </dgm:t>
    </dgm:pt>
  </dgm:ptLst>
  <dgm:cxnLst>
    <dgm:cxn modelId="{177D59DE-6A9C-B240-864D-42D4C097A918}" type="presOf" srcId="{AEF739D9-BE47-0A45-8EC4-619D3674CC9F}" destId="{6550C28F-F277-F347-9CF5-5C9B46930B4C}" srcOrd="1" destOrd="0" presId="urn:microsoft.com/office/officeart/2005/8/layout/hierarchy5"/>
    <dgm:cxn modelId="{6F006B22-37CC-304E-B9F8-54ACCC5FFC65}" srcId="{144567ED-4558-CE45-BF5E-4807E4F18F2F}" destId="{AEF739D9-BE47-0A45-8EC4-619D3674CC9F}" srcOrd="1" destOrd="0" parTransId="{F2F1764C-08AD-6049-B9EA-1C93630ED9C3}" sibTransId="{6513F25B-7DBB-F247-9A6C-1B88CA4DD010}"/>
    <dgm:cxn modelId="{D75F61C3-842F-5E47-AC03-22D81B5E1EA0}" srcId="{E95B3D8E-BB2F-7E40-B3EC-A59ADD616FFB}" destId="{7F9EE560-703F-264A-8B8F-72DD55CC3100}" srcOrd="1" destOrd="0" parTransId="{7BACE6E9-9F01-3E40-BE91-5A050683B99F}" sibTransId="{EAA69D9F-1DAC-4042-A48D-FC21656D0436}"/>
    <dgm:cxn modelId="{A2BA1694-8F2F-B44E-97C0-C630F4388F38}" type="presOf" srcId="{D0F84FAE-1E7A-C64C-9F02-854A8C70C906}" destId="{18287999-0131-624B-B482-2416448A25F2}" srcOrd="0" destOrd="0" presId="urn:microsoft.com/office/officeart/2005/8/layout/hierarchy5"/>
    <dgm:cxn modelId="{D86B340B-6668-0B46-B648-C79268C56661}" type="presOf" srcId="{228FBB99-319B-8D43-9944-E4728A9B93EC}" destId="{0D041261-7788-EC41-ABBC-93F8FC64887D}" srcOrd="0" destOrd="0" presId="urn:microsoft.com/office/officeart/2005/8/layout/hierarchy5"/>
    <dgm:cxn modelId="{51A57290-D3A9-C841-B3F5-BC56CE09594E}" srcId="{144567ED-4558-CE45-BF5E-4807E4F18F2F}" destId="{9A1DD2ED-658F-ED46-90D4-CE49E333CC75}" srcOrd="3" destOrd="0" parTransId="{E6D81E77-6FA3-A944-8862-5CBBF24F41BA}" sibTransId="{2AD45AC2-5D2C-9C4D-A72E-4582954EA8D0}"/>
    <dgm:cxn modelId="{CCB4ED21-0F4B-B744-BBFA-A25EE2CD2860}" type="presOf" srcId="{ADFA1330-0DAA-9140-A17B-65BC2ED3FC97}" destId="{646619DB-6761-9144-A3C0-CFC4C82BCC3C}" srcOrd="1" destOrd="0" presId="urn:microsoft.com/office/officeart/2005/8/layout/hierarchy5"/>
    <dgm:cxn modelId="{5752F0AE-1752-164C-8B5C-681BBE695405}" srcId="{144567ED-4558-CE45-BF5E-4807E4F18F2F}" destId="{ADFA1330-0DAA-9140-A17B-65BC2ED3FC97}" srcOrd="2" destOrd="0" parTransId="{80FCF188-51F1-1A49-92A4-9FB0347AF993}" sibTransId="{C35BCD62-2FBD-384C-8DC5-19A03D85C739}"/>
    <dgm:cxn modelId="{B79BB27A-122D-3E45-98B8-F4C942F97C7C}" srcId="{EF4B80A4-66D2-FD4A-9C64-41C481DB7B0D}" destId="{228FBB99-319B-8D43-9944-E4728A9B93EC}" srcOrd="0" destOrd="0" parTransId="{0961DF77-C7DF-654D-A3BA-5FEB1FB8E8F8}" sibTransId="{0ABE5111-8714-4B49-9F20-B424C1EA24E2}"/>
    <dgm:cxn modelId="{A809F509-4D06-A247-AB72-0F8AB2133F06}" type="presOf" srcId="{0EC85AF7-A6C7-B541-8FBD-881FB1D5C0DC}" destId="{55C85C8E-EF7A-424D-9BDC-F340018861D8}" srcOrd="0" destOrd="0" presId="urn:microsoft.com/office/officeart/2005/8/layout/hierarchy5"/>
    <dgm:cxn modelId="{00100845-E24B-8F47-B975-CCD42A88B184}" type="presOf" srcId="{AEF739D9-BE47-0A45-8EC4-619D3674CC9F}" destId="{4E0EE891-094A-244A-86AC-236CF176A47B}" srcOrd="0" destOrd="0" presId="urn:microsoft.com/office/officeart/2005/8/layout/hierarchy5"/>
    <dgm:cxn modelId="{23CE1D70-F553-6A40-BA2A-DD9416FE23A4}" type="presOf" srcId="{FE7844BA-13D7-FC4E-B666-0B248E876845}" destId="{81F512FF-9B44-2E4D-AE27-4F0415E0C1D3}" srcOrd="0" destOrd="0" presId="urn:microsoft.com/office/officeart/2005/8/layout/hierarchy5"/>
    <dgm:cxn modelId="{493A0132-46F0-0D4A-8D5E-A470C52E8563}" srcId="{EF4B80A4-66D2-FD4A-9C64-41C481DB7B0D}" destId="{DDF8F2D4-93B8-0A43-8604-8C3890BA937F}" srcOrd="1" destOrd="0" parTransId="{FE7844BA-13D7-FC4E-B666-0B248E876845}" sibTransId="{03268EAF-CF80-6A4E-8202-4BA96107879B}"/>
    <dgm:cxn modelId="{AE106C07-BC94-8D45-969A-364E99F24B25}" type="presOf" srcId="{9A1DD2ED-658F-ED46-90D4-CE49E333CC75}" destId="{E582E118-1064-4A48-AB7E-BE903C93BB4A}" srcOrd="0" destOrd="0" presId="urn:microsoft.com/office/officeart/2005/8/layout/hierarchy5"/>
    <dgm:cxn modelId="{8C4133CC-7170-D042-B5E9-509B61C8EC1D}" type="presOf" srcId="{0961DF77-C7DF-654D-A3BA-5FEB1FB8E8F8}" destId="{A7767A43-2944-5B4C-85E4-1777A56DF3AC}" srcOrd="1" destOrd="0" presId="urn:microsoft.com/office/officeart/2005/8/layout/hierarchy5"/>
    <dgm:cxn modelId="{11026B35-9BCA-BA4E-A844-3BED48F9D0DC}" type="presOf" srcId="{DDF8F2D4-93B8-0A43-8604-8C3890BA937F}" destId="{E783D20E-3115-B04B-BF98-585377471D81}" srcOrd="0" destOrd="0" presId="urn:microsoft.com/office/officeart/2005/8/layout/hierarchy5"/>
    <dgm:cxn modelId="{2A8346F2-EF98-2B49-A1FA-27823BCB6484}" srcId="{144567ED-4558-CE45-BF5E-4807E4F18F2F}" destId="{58C73BCB-36A3-824F-A0C2-F7E6B55D22EA}" srcOrd="5" destOrd="0" parTransId="{2C55C224-67FA-8E4F-A276-8B8E578BA328}" sibTransId="{F4F84B83-3D18-9041-BA3E-1F4742186D8C}"/>
    <dgm:cxn modelId="{EA9B2364-9157-4743-9B35-A69130D9CCF2}" type="presOf" srcId="{58C73BCB-36A3-824F-A0C2-F7E6B55D22EA}" destId="{D605F5D6-847E-2849-B816-BB5A0372299D}" srcOrd="1" destOrd="0" presId="urn:microsoft.com/office/officeart/2005/8/layout/hierarchy5"/>
    <dgm:cxn modelId="{DD6FBBFD-C40A-C345-A953-571B383476C7}" type="presOf" srcId="{7BACE6E9-9F01-3E40-BE91-5A050683B99F}" destId="{68F5BE86-36DC-C14F-9B5B-C9089130D7DB}" srcOrd="0" destOrd="0" presId="urn:microsoft.com/office/officeart/2005/8/layout/hierarchy5"/>
    <dgm:cxn modelId="{6419559C-557F-FE42-B77D-57F8E11FEBB6}" type="presOf" srcId="{FE7844BA-13D7-FC4E-B666-0B248E876845}" destId="{BCD2960D-ABBC-9C46-B941-620E6F927B34}" srcOrd="1" destOrd="0" presId="urn:microsoft.com/office/officeart/2005/8/layout/hierarchy5"/>
    <dgm:cxn modelId="{54BE9F62-B80F-764A-AD48-67A93DDAE2EC}" type="presOf" srcId="{CF4FB71B-263E-624F-AFE6-B64913C45180}" destId="{A1B52F9F-0507-474D-A99C-ED5BE1C26ED9}" srcOrd="1" destOrd="0" presId="urn:microsoft.com/office/officeart/2005/8/layout/hierarchy5"/>
    <dgm:cxn modelId="{55E5AE32-74F9-CA4C-B746-11731A073177}" srcId="{E95B3D8E-BB2F-7E40-B3EC-A59ADD616FFB}" destId="{EF4B80A4-66D2-FD4A-9C64-41C481DB7B0D}" srcOrd="0" destOrd="0" parTransId="{4A5F570F-1C01-344B-B6A8-6735038C92AF}" sibTransId="{0AD7D244-8ECD-A04E-8787-3AF9B67C9505}"/>
    <dgm:cxn modelId="{0A17A68C-04B9-2C4F-8CA2-AA1375FA6817}" type="presOf" srcId="{31960862-24D9-E14F-AFFE-137CDAC81213}" destId="{7AA9A262-8D77-5042-8019-27EC581837F2}" srcOrd="0" destOrd="0" presId="urn:microsoft.com/office/officeart/2005/8/layout/hierarchy5"/>
    <dgm:cxn modelId="{C272D226-69AA-0140-9F68-5692D08D54D7}" type="presOf" srcId="{0EC85AF7-A6C7-B541-8FBD-881FB1D5C0DC}" destId="{275459F1-4125-2E4A-9619-004DFF26DD35}" srcOrd="1" destOrd="0" presId="urn:microsoft.com/office/officeart/2005/8/layout/hierarchy5"/>
    <dgm:cxn modelId="{4B1E11A2-1E9C-4847-BA57-1C0EE424F3EA}" type="presOf" srcId="{CF4FB71B-263E-624F-AFE6-B64913C45180}" destId="{2708605D-6406-7841-BADD-E48DECB0A54C}" srcOrd="0" destOrd="0" presId="urn:microsoft.com/office/officeart/2005/8/layout/hierarchy5"/>
    <dgm:cxn modelId="{1A5EC9DE-58B6-B44B-B908-46F9E4467595}" srcId="{144567ED-4558-CE45-BF5E-4807E4F18F2F}" destId="{E95B3D8E-BB2F-7E40-B3EC-A59ADD616FFB}" srcOrd="0" destOrd="0" parTransId="{86C4EE55-7BE6-0B43-A61B-0578F69329D7}" sibTransId="{9C2F7E55-A1C8-D747-88B5-A73E0F450A6F}"/>
    <dgm:cxn modelId="{CE323270-2279-5B4D-9516-A04824F0CC32}" srcId="{7F9EE560-703F-264A-8B8F-72DD55CC3100}" destId="{31960862-24D9-E14F-AFFE-137CDAC81213}" srcOrd="0" destOrd="0" parTransId="{CF4FB71B-263E-624F-AFE6-B64913C45180}" sibTransId="{3924E9F5-786E-0142-962B-8E7D7C59F0B1}"/>
    <dgm:cxn modelId="{BABC4004-53A0-BE44-AE8A-1F9A4CEFDDF1}" type="presOf" srcId="{EF4B80A4-66D2-FD4A-9C64-41C481DB7B0D}" destId="{70D9DAC7-9816-E44D-95E8-E3D9A14E0610}" srcOrd="0" destOrd="0" presId="urn:microsoft.com/office/officeart/2005/8/layout/hierarchy5"/>
    <dgm:cxn modelId="{40FD383F-8826-4048-A286-C4B91ACDE6C0}" type="presOf" srcId="{144567ED-4558-CE45-BF5E-4807E4F18F2F}" destId="{20D0E733-8F74-104A-88B7-2027DA55F7F6}" srcOrd="0" destOrd="0" presId="urn:microsoft.com/office/officeart/2005/8/layout/hierarchy5"/>
    <dgm:cxn modelId="{2B889FEC-BF17-A64F-BE3A-79CD0DC93982}" srcId="{7F9EE560-703F-264A-8B8F-72DD55CC3100}" destId="{D0F84FAE-1E7A-C64C-9F02-854A8C70C906}" srcOrd="1" destOrd="0" parTransId="{0EC85AF7-A6C7-B541-8FBD-881FB1D5C0DC}" sibTransId="{6F5D1D41-BCB2-6649-A68C-0934C0B3510D}"/>
    <dgm:cxn modelId="{59CBC23C-7B32-BF43-A92D-08BE253714CE}" type="presOf" srcId="{E95B3D8E-BB2F-7E40-B3EC-A59ADD616FFB}" destId="{08D92360-3E4D-F449-AF49-D7437DCD6336}" srcOrd="0" destOrd="0" presId="urn:microsoft.com/office/officeart/2005/8/layout/hierarchy5"/>
    <dgm:cxn modelId="{02412D7F-771E-684D-A69B-0520612F628F}" type="presOf" srcId="{072A6240-12D8-B04D-BCE5-05D112ABBC56}" destId="{7D6A478D-57C3-5E49-B067-29488C71D1B6}" srcOrd="0" destOrd="0" presId="urn:microsoft.com/office/officeart/2005/8/layout/hierarchy5"/>
    <dgm:cxn modelId="{A7FAF622-BDA1-294D-BC83-4D5B2FBABF7E}" srcId="{144567ED-4558-CE45-BF5E-4807E4F18F2F}" destId="{072A6240-12D8-B04D-BCE5-05D112ABBC56}" srcOrd="4" destOrd="0" parTransId="{1E27C96D-CBFC-1848-BFA2-BE1BB353F911}" sibTransId="{93C55EC6-383F-7745-AAA7-39E59949C0EB}"/>
    <dgm:cxn modelId="{B4BEFDA3-2A8B-5942-B81E-E39004AA15FC}" type="presOf" srcId="{58C73BCB-36A3-824F-A0C2-F7E6B55D22EA}" destId="{E39BBE7A-7AD8-1E43-99DE-93CCB81613FA}" srcOrd="0" destOrd="0" presId="urn:microsoft.com/office/officeart/2005/8/layout/hierarchy5"/>
    <dgm:cxn modelId="{8B4230C9-20FF-DF44-8FCA-6516359A432A}" type="presOf" srcId="{4A5F570F-1C01-344B-B6A8-6735038C92AF}" destId="{241A924B-F569-7744-9B1A-AA9B24DF8819}" srcOrd="1" destOrd="0" presId="urn:microsoft.com/office/officeart/2005/8/layout/hierarchy5"/>
    <dgm:cxn modelId="{64DF7EBE-52DD-3540-B559-3223A02B90CC}" type="presOf" srcId="{ADFA1330-0DAA-9140-A17B-65BC2ED3FC97}" destId="{C52CABCE-AB42-9844-AAD4-BBA4DA9AD037}" srcOrd="0" destOrd="0" presId="urn:microsoft.com/office/officeart/2005/8/layout/hierarchy5"/>
    <dgm:cxn modelId="{9AC67281-E6E4-C249-8558-EDE0AAC44C55}" type="presOf" srcId="{7F9EE560-703F-264A-8B8F-72DD55CC3100}" destId="{AA3C2870-C48D-A84F-B13C-73BEC3FCADEA}" srcOrd="0" destOrd="0" presId="urn:microsoft.com/office/officeart/2005/8/layout/hierarchy5"/>
    <dgm:cxn modelId="{B1C8D6C6-F40A-CE44-A5DF-13999D519FCB}" type="presOf" srcId="{9A1DD2ED-658F-ED46-90D4-CE49E333CC75}" destId="{1EF6D4FE-2E67-F542-8330-33B879117C19}" srcOrd="1" destOrd="0" presId="urn:microsoft.com/office/officeart/2005/8/layout/hierarchy5"/>
    <dgm:cxn modelId="{D831FE2A-992F-874A-AEA8-D50E37272FD0}" type="presOf" srcId="{0961DF77-C7DF-654D-A3BA-5FEB1FB8E8F8}" destId="{34B8A55A-A34B-0745-BCF7-07B03A84B22D}" srcOrd="0" destOrd="0" presId="urn:microsoft.com/office/officeart/2005/8/layout/hierarchy5"/>
    <dgm:cxn modelId="{6DF1C5B2-CAB5-FC48-9008-EC91D6A8CD01}" type="presOf" srcId="{7BACE6E9-9F01-3E40-BE91-5A050683B99F}" destId="{E60D2EB5-39D6-E543-AFBB-B401F5C78AFE}" srcOrd="1" destOrd="0" presId="urn:microsoft.com/office/officeart/2005/8/layout/hierarchy5"/>
    <dgm:cxn modelId="{167CB6B0-D572-0045-BB2D-F5CB31D97FB8}" type="presOf" srcId="{4A5F570F-1C01-344B-B6A8-6735038C92AF}" destId="{5B27BCD0-C71C-0340-AD6A-62FC880E4836}" srcOrd="0" destOrd="0" presId="urn:microsoft.com/office/officeart/2005/8/layout/hierarchy5"/>
    <dgm:cxn modelId="{70565339-FBDB-8442-A2E4-2BC265D85A40}" type="presOf" srcId="{072A6240-12D8-B04D-BCE5-05D112ABBC56}" destId="{E6FD6069-226E-F44E-8680-FBBF2C34C93E}" srcOrd="1" destOrd="0" presId="urn:microsoft.com/office/officeart/2005/8/layout/hierarchy5"/>
    <dgm:cxn modelId="{A7CCA68E-C61A-9B47-9EEB-9FFB14B04639}" type="presParOf" srcId="{20D0E733-8F74-104A-88B7-2027DA55F7F6}" destId="{5F61B80E-2275-344C-8423-9820C32EFAED}" srcOrd="0" destOrd="0" presId="urn:microsoft.com/office/officeart/2005/8/layout/hierarchy5"/>
    <dgm:cxn modelId="{FEAB5865-23B5-C040-B1E0-7EB4A86C0CDD}" type="presParOf" srcId="{5F61B80E-2275-344C-8423-9820C32EFAED}" destId="{3FDED05E-B716-4C46-97C9-EA62B1D882B7}" srcOrd="0" destOrd="0" presId="urn:microsoft.com/office/officeart/2005/8/layout/hierarchy5"/>
    <dgm:cxn modelId="{175D7992-10CE-8B44-AF59-3F204F9F2A32}" type="presParOf" srcId="{5F61B80E-2275-344C-8423-9820C32EFAED}" destId="{8848E1BA-75AC-6746-81A0-A26B72DA5912}" srcOrd="1" destOrd="0" presId="urn:microsoft.com/office/officeart/2005/8/layout/hierarchy5"/>
    <dgm:cxn modelId="{A6EE7042-9A1C-154F-A7F6-27B7BA74D29B}" type="presParOf" srcId="{8848E1BA-75AC-6746-81A0-A26B72DA5912}" destId="{AB23AA02-2C8A-6943-9360-6BAB6B345D7E}" srcOrd="0" destOrd="0" presId="urn:microsoft.com/office/officeart/2005/8/layout/hierarchy5"/>
    <dgm:cxn modelId="{4F0E0165-0D40-4343-9446-A83873A8A438}" type="presParOf" srcId="{AB23AA02-2C8A-6943-9360-6BAB6B345D7E}" destId="{08D92360-3E4D-F449-AF49-D7437DCD6336}" srcOrd="0" destOrd="0" presId="urn:microsoft.com/office/officeart/2005/8/layout/hierarchy5"/>
    <dgm:cxn modelId="{021D4D50-2C68-F04D-B1FE-21EC2E10CB4B}" type="presParOf" srcId="{AB23AA02-2C8A-6943-9360-6BAB6B345D7E}" destId="{C226D514-597E-B147-B1FD-8011A24E2D4A}" srcOrd="1" destOrd="0" presId="urn:microsoft.com/office/officeart/2005/8/layout/hierarchy5"/>
    <dgm:cxn modelId="{98E80A32-1689-CD4A-A35F-84EC958237FE}" type="presParOf" srcId="{C226D514-597E-B147-B1FD-8011A24E2D4A}" destId="{5B27BCD0-C71C-0340-AD6A-62FC880E4836}" srcOrd="0" destOrd="0" presId="urn:microsoft.com/office/officeart/2005/8/layout/hierarchy5"/>
    <dgm:cxn modelId="{440E3AB2-2300-0641-A7D3-266EB4073AA6}" type="presParOf" srcId="{5B27BCD0-C71C-0340-AD6A-62FC880E4836}" destId="{241A924B-F569-7744-9B1A-AA9B24DF8819}" srcOrd="0" destOrd="0" presId="urn:microsoft.com/office/officeart/2005/8/layout/hierarchy5"/>
    <dgm:cxn modelId="{FB3A2B24-775A-A340-9DBD-185FEE80DB0D}" type="presParOf" srcId="{C226D514-597E-B147-B1FD-8011A24E2D4A}" destId="{ABB535FB-19C6-D94D-8A13-844ADCB48B3A}" srcOrd="1" destOrd="0" presId="urn:microsoft.com/office/officeart/2005/8/layout/hierarchy5"/>
    <dgm:cxn modelId="{26F16319-B111-394B-9A93-FA8384E6C595}" type="presParOf" srcId="{ABB535FB-19C6-D94D-8A13-844ADCB48B3A}" destId="{70D9DAC7-9816-E44D-95E8-E3D9A14E0610}" srcOrd="0" destOrd="0" presId="urn:microsoft.com/office/officeart/2005/8/layout/hierarchy5"/>
    <dgm:cxn modelId="{61187541-9D78-C844-8974-BE545836BE63}" type="presParOf" srcId="{ABB535FB-19C6-D94D-8A13-844ADCB48B3A}" destId="{E7EF1FE0-7045-C641-AA34-EDBE2C44216E}" srcOrd="1" destOrd="0" presId="urn:microsoft.com/office/officeart/2005/8/layout/hierarchy5"/>
    <dgm:cxn modelId="{C0572DDC-A484-B24A-A5F3-FC3E2F9DE62B}" type="presParOf" srcId="{E7EF1FE0-7045-C641-AA34-EDBE2C44216E}" destId="{34B8A55A-A34B-0745-BCF7-07B03A84B22D}" srcOrd="0" destOrd="0" presId="urn:microsoft.com/office/officeart/2005/8/layout/hierarchy5"/>
    <dgm:cxn modelId="{DA5F9E1F-E935-8246-95DD-5E36FF33EE7F}" type="presParOf" srcId="{34B8A55A-A34B-0745-BCF7-07B03A84B22D}" destId="{A7767A43-2944-5B4C-85E4-1777A56DF3AC}" srcOrd="0" destOrd="0" presId="urn:microsoft.com/office/officeart/2005/8/layout/hierarchy5"/>
    <dgm:cxn modelId="{F0ACFE0A-E1D9-BE42-919A-83CF081504B8}" type="presParOf" srcId="{E7EF1FE0-7045-C641-AA34-EDBE2C44216E}" destId="{F760ADED-5210-CE49-9C8B-D29D030F93E1}" srcOrd="1" destOrd="0" presId="urn:microsoft.com/office/officeart/2005/8/layout/hierarchy5"/>
    <dgm:cxn modelId="{6B7088C3-B315-DD49-B24D-A5960C70D2C5}" type="presParOf" srcId="{F760ADED-5210-CE49-9C8B-D29D030F93E1}" destId="{0D041261-7788-EC41-ABBC-93F8FC64887D}" srcOrd="0" destOrd="0" presId="urn:microsoft.com/office/officeart/2005/8/layout/hierarchy5"/>
    <dgm:cxn modelId="{735D3659-B49D-6448-99C1-327CD1BE8ED5}" type="presParOf" srcId="{F760ADED-5210-CE49-9C8B-D29D030F93E1}" destId="{3B150AEC-2214-3747-9510-8D1EE0553EFC}" srcOrd="1" destOrd="0" presId="urn:microsoft.com/office/officeart/2005/8/layout/hierarchy5"/>
    <dgm:cxn modelId="{4FC71521-5A47-3A4D-8726-2B335FA46799}" type="presParOf" srcId="{E7EF1FE0-7045-C641-AA34-EDBE2C44216E}" destId="{81F512FF-9B44-2E4D-AE27-4F0415E0C1D3}" srcOrd="2" destOrd="0" presId="urn:microsoft.com/office/officeart/2005/8/layout/hierarchy5"/>
    <dgm:cxn modelId="{E04812CC-68F9-C943-92CC-29022CDD0E79}" type="presParOf" srcId="{81F512FF-9B44-2E4D-AE27-4F0415E0C1D3}" destId="{BCD2960D-ABBC-9C46-B941-620E6F927B34}" srcOrd="0" destOrd="0" presId="urn:microsoft.com/office/officeart/2005/8/layout/hierarchy5"/>
    <dgm:cxn modelId="{DAC8932E-F26D-F34D-AC61-A21659764674}" type="presParOf" srcId="{E7EF1FE0-7045-C641-AA34-EDBE2C44216E}" destId="{A9D05DAD-3D72-704E-9BD1-96C8534B43B7}" srcOrd="3" destOrd="0" presId="urn:microsoft.com/office/officeart/2005/8/layout/hierarchy5"/>
    <dgm:cxn modelId="{AA716F15-44E4-E54F-94B0-1665AC921C9C}" type="presParOf" srcId="{A9D05DAD-3D72-704E-9BD1-96C8534B43B7}" destId="{E783D20E-3115-B04B-BF98-585377471D81}" srcOrd="0" destOrd="0" presId="urn:microsoft.com/office/officeart/2005/8/layout/hierarchy5"/>
    <dgm:cxn modelId="{17E5A14F-0977-6D42-B02D-75CE6335148F}" type="presParOf" srcId="{A9D05DAD-3D72-704E-9BD1-96C8534B43B7}" destId="{D0814CB9-D6A0-3A44-B9AC-D91114106063}" srcOrd="1" destOrd="0" presId="urn:microsoft.com/office/officeart/2005/8/layout/hierarchy5"/>
    <dgm:cxn modelId="{08844255-8EAA-D84F-9650-831D215243B6}" type="presParOf" srcId="{C226D514-597E-B147-B1FD-8011A24E2D4A}" destId="{68F5BE86-36DC-C14F-9B5B-C9089130D7DB}" srcOrd="2" destOrd="0" presId="urn:microsoft.com/office/officeart/2005/8/layout/hierarchy5"/>
    <dgm:cxn modelId="{F26760A8-7ED5-2C48-90E9-A2192AE60ABA}" type="presParOf" srcId="{68F5BE86-36DC-C14F-9B5B-C9089130D7DB}" destId="{E60D2EB5-39D6-E543-AFBB-B401F5C78AFE}" srcOrd="0" destOrd="0" presId="urn:microsoft.com/office/officeart/2005/8/layout/hierarchy5"/>
    <dgm:cxn modelId="{8578E33D-BE15-9542-BD65-6E63F2A8A249}" type="presParOf" srcId="{C226D514-597E-B147-B1FD-8011A24E2D4A}" destId="{B82D733A-8AA2-974B-B18B-96D06F791429}" srcOrd="3" destOrd="0" presId="urn:microsoft.com/office/officeart/2005/8/layout/hierarchy5"/>
    <dgm:cxn modelId="{4D33B3AD-B0D7-4A41-B56B-D6F69C20D102}" type="presParOf" srcId="{B82D733A-8AA2-974B-B18B-96D06F791429}" destId="{AA3C2870-C48D-A84F-B13C-73BEC3FCADEA}" srcOrd="0" destOrd="0" presId="urn:microsoft.com/office/officeart/2005/8/layout/hierarchy5"/>
    <dgm:cxn modelId="{BA4169BB-4D1A-1243-B9B4-DB007A9900AE}" type="presParOf" srcId="{B82D733A-8AA2-974B-B18B-96D06F791429}" destId="{D9D5E552-F4C8-8446-B4D9-0DEBFFB1E2F2}" srcOrd="1" destOrd="0" presId="urn:microsoft.com/office/officeart/2005/8/layout/hierarchy5"/>
    <dgm:cxn modelId="{6F8D2DC0-727D-B148-B931-132D1AB6957A}" type="presParOf" srcId="{D9D5E552-F4C8-8446-B4D9-0DEBFFB1E2F2}" destId="{2708605D-6406-7841-BADD-E48DECB0A54C}" srcOrd="0" destOrd="0" presId="urn:microsoft.com/office/officeart/2005/8/layout/hierarchy5"/>
    <dgm:cxn modelId="{405A6B4F-EA4B-CE47-9FEB-6FCA64AE0720}" type="presParOf" srcId="{2708605D-6406-7841-BADD-E48DECB0A54C}" destId="{A1B52F9F-0507-474D-A99C-ED5BE1C26ED9}" srcOrd="0" destOrd="0" presId="urn:microsoft.com/office/officeart/2005/8/layout/hierarchy5"/>
    <dgm:cxn modelId="{16784B31-BB0E-BB40-A540-D3F8DFB71F56}" type="presParOf" srcId="{D9D5E552-F4C8-8446-B4D9-0DEBFFB1E2F2}" destId="{B44AB874-31D2-8E42-9E3E-2BB0EDA6A730}" srcOrd="1" destOrd="0" presId="urn:microsoft.com/office/officeart/2005/8/layout/hierarchy5"/>
    <dgm:cxn modelId="{C916A20C-730A-9744-B39B-C23924A6E4A5}" type="presParOf" srcId="{B44AB874-31D2-8E42-9E3E-2BB0EDA6A730}" destId="{7AA9A262-8D77-5042-8019-27EC581837F2}" srcOrd="0" destOrd="0" presId="urn:microsoft.com/office/officeart/2005/8/layout/hierarchy5"/>
    <dgm:cxn modelId="{377ED1F0-13E4-E442-94E3-12A2093A437E}" type="presParOf" srcId="{B44AB874-31D2-8E42-9E3E-2BB0EDA6A730}" destId="{63C3D206-DBBD-5543-AE03-4059F2F47908}" srcOrd="1" destOrd="0" presId="urn:microsoft.com/office/officeart/2005/8/layout/hierarchy5"/>
    <dgm:cxn modelId="{BAFED03D-2365-794C-9673-3DFBCE9BC4A8}" type="presParOf" srcId="{D9D5E552-F4C8-8446-B4D9-0DEBFFB1E2F2}" destId="{55C85C8E-EF7A-424D-9BDC-F340018861D8}" srcOrd="2" destOrd="0" presId="urn:microsoft.com/office/officeart/2005/8/layout/hierarchy5"/>
    <dgm:cxn modelId="{2BD5C012-101A-3F42-B38D-8AC0D9C50662}" type="presParOf" srcId="{55C85C8E-EF7A-424D-9BDC-F340018861D8}" destId="{275459F1-4125-2E4A-9619-004DFF26DD35}" srcOrd="0" destOrd="0" presId="urn:microsoft.com/office/officeart/2005/8/layout/hierarchy5"/>
    <dgm:cxn modelId="{B67FBFF0-2625-2E4E-9AB5-105AFD12EDDC}" type="presParOf" srcId="{D9D5E552-F4C8-8446-B4D9-0DEBFFB1E2F2}" destId="{1D1E9083-C4EE-C84E-922C-4D9587C5C0A7}" srcOrd="3" destOrd="0" presId="urn:microsoft.com/office/officeart/2005/8/layout/hierarchy5"/>
    <dgm:cxn modelId="{8CC1BB5C-AED1-7042-9378-66849C69FEFE}" type="presParOf" srcId="{1D1E9083-C4EE-C84E-922C-4D9587C5C0A7}" destId="{18287999-0131-624B-B482-2416448A25F2}" srcOrd="0" destOrd="0" presId="urn:microsoft.com/office/officeart/2005/8/layout/hierarchy5"/>
    <dgm:cxn modelId="{9C58495C-36F6-C44E-9592-4BB2E0AA905F}" type="presParOf" srcId="{1D1E9083-C4EE-C84E-922C-4D9587C5C0A7}" destId="{E06380BA-AB05-5E4B-8159-6F51739C84C9}" srcOrd="1" destOrd="0" presId="urn:microsoft.com/office/officeart/2005/8/layout/hierarchy5"/>
    <dgm:cxn modelId="{9F4E2137-26A6-714A-9218-51A1B6B992BA}" type="presParOf" srcId="{20D0E733-8F74-104A-88B7-2027DA55F7F6}" destId="{5B198D85-0D33-EA46-972E-2CEAD31A3CC3}" srcOrd="1" destOrd="0" presId="urn:microsoft.com/office/officeart/2005/8/layout/hierarchy5"/>
    <dgm:cxn modelId="{9CED0568-124C-BB4A-B803-183FA7CD8628}" type="presParOf" srcId="{5B198D85-0D33-EA46-972E-2CEAD31A3CC3}" destId="{A53AE2B3-08CC-D04F-91C1-84FFE3A9FD25}" srcOrd="0" destOrd="0" presId="urn:microsoft.com/office/officeart/2005/8/layout/hierarchy5"/>
    <dgm:cxn modelId="{58F11620-8EE8-6F4F-A412-4C22C7172699}" type="presParOf" srcId="{A53AE2B3-08CC-D04F-91C1-84FFE3A9FD25}" destId="{4E0EE891-094A-244A-86AC-236CF176A47B}" srcOrd="0" destOrd="0" presId="urn:microsoft.com/office/officeart/2005/8/layout/hierarchy5"/>
    <dgm:cxn modelId="{63858FD6-F79B-4B4D-9D14-872B6F6728CD}" type="presParOf" srcId="{A53AE2B3-08CC-D04F-91C1-84FFE3A9FD25}" destId="{6550C28F-F277-F347-9CF5-5C9B46930B4C}" srcOrd="1" destOrd="0" presId="urn:microsoft.com/office/officeart/2005/8/layout/hierarchy5"/>
    <dgm:cxn modelId="{48200091-B955-F442-B0B5-E88E7039F691}" type="presParOf" srcId="{5B198D85-0D33-EA46-972E-2CEAD31A3CC3}" destId="{4FB1F9A8-BF50-3C40-947B-C7E55641C7CD}" srcOrd="1" destOrd="0" presId="urn:microsoft.com/office/officeart/2005/8/layout/hierarchy5"/>
    <dgm:cxn modelId="{FBB5C4FE-8D0F-2349-944A-7669F325490D}" type="presParOf" srcId="{4FB1F9A8-BF50-3C40-947B-C7E55641C7CD}" destId="{02513053-627F-0B46-9DCB-0BE90F309DC3}" srcOrd="0" destOrd="0" presId="urn:microsoft.com/office/officeart/2005/8/layout/hierarchy5"/>
    <dgm:cxn modelId="{A33B90A6-ACA3-444A-AC21-D5C219F99EB1}" type="presParOf" srcId="{5B198D85-0D33-EA46-972E-2CEAD31A3CC3}" destId="{E7EBF23B-4B61-3E44-AC5B-78596A444872}" srcOrd="2" destOrd="0" presId="urn:microsoft.com/office/officeart/2005/8/layout/hierarchy5"/>
    <dgm:cxn modelId="{6E8F1A4C-B964-D84F-80E3-6B29DBCE47A7}" type="presParOf" srcId="{E7EBF23B-4B61-3E44-AC5B-78596A444872}" destId="{C52CABCE-AB42-9844-AAD4-BBA4DA9AD037}" srcOrd="0" destOrd="0" presId="urn:microsoft.com/office/officeart/2005/8/layout/hierarchy5"/>
    <dgm:cxn modelId="{73DD8F85-7219-904D-A7DA-736CDEA6FD3D}" type="presParOf" srcId="{E7EBF23B-4B61-3E44-AC5B-78596A444872}" destId="{646619DB-6761-9144-A3C0-CFC4C82BCC3C}" srcOrd="1" destOrd="0" presId="urn:microsoft.com/office/officeart/2005/8/layout/hierarchy5"/>
    <dgm:cxn modelId="{42119C77-826C-0A4A-8D74-0BD8C26AEA58}" type="presParOf" srcId="{5B198D85-0D33-EA46-972E-2CEAD31A3CC3}" destId="{20253F03-BCDA-1443-98A5-E2B6270D401E}" srcOrd="3" destOrd="0" presId="urn:microsoft.com/office/officeart/2005/8/layout/hierarchy5"/>
    <dgm:cxn modelId="{0C868580-15E0-0240-8945-5E1598EE9114}" type="presParOf" srcId="{20253F03-BCDA-1443-98A5-E2B6270D401E}" destId="{9E918FEB-6988-0F49-B651-5949F4854E98}" srcOrd="0" destOrd="0" presId="urn:microsoft.com/office/officeart/2005/8/layout/hierarchy5"/>
    <dgm:cxn modelId="{1A410939-9B94-1545-A928-F31DBE36A5E5}" type="presParOf" srcId="{5B198D85-0D33-EA46-972E-2CEAD31A3CC3}" destId="{77979F4A-4BE5-9344-898B-F084F00E0429}" srcOrd="4" destOrd="0" presId="urn:microsoft.com/office/officeart/2005/8/layout/hierarchy5"/>
    <dgm:cxn modelId="{7FBA6FD7-610E-D844-9C05-7BF9AA85E4D8}" type="presParOf" srcId="{77979F4A-4BE5-9344-898B-F084F00E0429}" destId="{E582E118-1064-4A48-AB7E-BE903C93BB4A}" srcOrd="0" destOrd="0" presId="urn:microsoft.com/office/officeart/2005/8/layout/hierarchy5"/>
    <dgm:cxn modelId="{277260A1-9E8D-414E-BC0E-F69FB60BDD8C}" type="presParOf" srcId="{77979F4A-4BE5-9344-898B-F084F00E0429}" destId="{1EF6D4FE-2E67-F542-8330-33B879117C19}" srcOrd="1" destOrd="0" presId="urn:microsoft.com/office/officeart/2005/8/layout/hierarchy5"/>
    <dgm:cxn modelId="{F4C7397A-FFD8-6A42-8979-2DFBA2D08301}" type="presParOf" srcId="{5B198D85-0D33-EA46-972E-2CEAD31A3CC3}" destId="{250BDE67-6789-BC44-B8B4-341F56B4D6A1}" srcOrd="5" destOrd="0" presId="urn:microsoft.com/office/officeart/2005/8/layout/hierarchy5"/>
    <dgm:cxn modelId="{59AAE47C-A684-C642-802E-72483840171A}" type="presParOf" srcId="{250BDE67-6789-BC44-B8B4-341F56B4D6A1}" destId="{F0689B99-66AD-5341-8CDB-55D8A4EB0CDF}" srcOrd="0" destOrd="0" presId="urn:microsoft.com/office/officeart/2005/8/layout/hierarchy5"/>
    <dgm:cxn modelId="{61DD5FD7-D022-114A-AC32-60C429818D46}" type="presParOf" srcId="{5B198D85-0D33-EA46-972E-2CEAD31A3CC3}" destId="{2D2C55EC-D5D0-F145-BAF3-2B4D1AEEBD1B}" srcOrd="6" destOrd="0" presId="urn:microsoft.com/office/officeart/2005/8/layout/hierarchy5"/>
    <dgm:cxn modelId="{EBE553A8-664F-9F47-8563-67BBE1E3E867}" type="presParOf" srcId="{2D2C55EC-D5D0-F145-BAF3-2B4D1AEEBD1B}" destId="{7D6A478D-57C3-5E49-B067-29488C71D1B6}" srcOrd="0" destOrd="0" presId="urn:microsoft.com/office/officeart/2005/8/layout/hierarchy5"/>
    <dgm:cxn modelId="{22887683-6C49-8F4A-8C6B-A8706966AFC7}" type="presParOf" srcId="{2D2C55EC-D5D0-F145-BAF3-2B4D1AEEBD1B}" destId="{E6FD6069-226E-F44E-8680-FBBF2C34C93E}" srcOrd="1" destOrd="0" presId="urn:microsoft.com/office/officeart/2005/8/layout/hierarchy5"/>
    <dgm:cxn modelId="{B2220B0A-A256-264A-A72D-418E8BDE1881}" type="presParOf" srcId="{5B198D85-0D33-EA46-972E-2CEAD31A3CC3}" destId="{6DD00740-1047-8E41-AE3A-C88262E95E0F}" srcOrd="7" destOrd="0" presId="urn:microsoft.com/office/officeart/2005/8/layout/hierarchy5"/>
    <dgm:cxn modelId="{57598D3F-2E28-174E-80EC-EBE0D4AB3A5F}" type="presParOf" srcId="{6DD00740-1047-8E41-AE3A-C88262E95E0F}" destId="{0C4686AC-A456-0C44-B11E-2ADCD4776C04}" srcOrd="0" destOrd="0" presId="urn:microsoft.com/office/officeart/2005/8/layout/hierarchy5"/>
    <dgm:cxn modelId="{5F8B6225-27B6-A049-ACD4-FB77663634C1}" type="presParOf" srcId="{5B198D85-0D33-EA46-972E-2CEAD31A3CC3}" destId="{67A6A72F-47BC-0147-839E-AD268A00BB4C}" srcOrd="8" destOrd="0" presId="urn:microsoft.com/office/officeart/2005/8/layout/hierarchy5"/>
    <dgm:cxn modelId="{83679781-C9EB-5749-BFEF-994E9B602FE3}" type="presParOf" srcId="{67A6A72F-47BC-0147-839E-AD268A00BB4C}" destId="{E39BBE7A-7AD8-1E43-99DE-93CCB81613FA}" srcOrd="0" destOrd="0" presId="urn:microsoft.com/office/officeart/2005/8/layout/hierarchy5"/>
    <dgm:cxn modelId="{A0799BA7-6745-5E49-9BFB-5FF04FD80915}" type="presParOf" srcId="{67A6A72F-47BC-0147-839E-AD268A00BB4C}" destId="{D605F5D6-847E-2849-B816-BB5A0372299D}"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BBE7A-7AD8-1E43-99DE-93CCB81613FA}">
      <dsp:nvSpPr>
        <dsp:cNvPr id="0" name=""/>
        <dsp:cNvSpPr/>
      </dsp:nvSpPr>
      <dsp:spPr>
        <a:xfrm>
          <a:off x="7249726"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Evaluate results</a:t>
          </a:r>
          <a:endParaRPr lang="en-US" sz="1500" b="0" i="0" kern="1200" dirty="0">
            <a:latin typeface="Avenir Roman" charset="0"/>
            <a:ea typeface="Avenir Roman" charset="0"/>
            <a:cs typeface="Avenir Roman" charset="0"/>
          </a:endParaRPr>
        </a:p>
      </dsp:txBody>
      <dsp:txXfrm>
        <a:off x="7249726" y="0"/>
        <a:ext cx="1531805" cy="1292066"/>
      </dsp:txXfrm>
    </dsp:sp>
    <dsp:sp modelId="{7D6A478D-57C3-5E49-B067-29488C71D1B6}">
      <dsp:nvSpPr>
        <dsp:cNvPr id="0" name=""/>
        <dsp:cNvSpPr/>
      </dsp:nvSpPr>
      <dsp:spPr>
        <a:xfrm>
          <a:off x="5462620"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Run experiment for 3-6 months</a:t>
          </a:r>
          <a:endParaRPr lang="en-US" sz="1500" b="0" i="0" kern="1200" dirty="0">
            <a:latin typeface="Avenir Roman" charset="0"/>
            <a:ea typeface="Avenir Roman" charset="0"/>
            <a:cs typeface="Avenir Roman" charset="0"/>
          </a:endParaRPr>
        </a:p>
      </dsp:txBody>
      <dsp:txXfrm>
        <a:off x="5462620" y="0"/>
        <a:ext cx="1531805" cy="1292066"/>
      </dsp:txXfrm>
    </dsp:sp>
    <dsp:sp modelId="{E582E118-1064-4A48-AB7E-BE903C93BB4A}">
      <dsp:nvSpPr>
        <dsp:cNvPr id="0" name=""/>
        <dsp:cNvSpPr/>
      </dsp:nvSpPr>
      <dsp:spPr>
        <a:xfrm>
          <a:off x="3675513"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Set up treatment and control groups</a:t>
          </a:r>
          <a:endParaRPr lang="en-US" sz="1500" b="0" i="0" kern="1200" dirty="0">
            <a:latin typeface="Avenir Roman" charset="0"/>
            <a:ea typeface="Avenir Roman" charset="0"/>
            <a:cs typeface="Avenir Roman" charset="0"/>
          </a:endParaRPr>
        </a:p>
      </dsp:txBody>
      <dsp:txXfrm>
        <a:off x="3675513" y="0"/>
        <a:ext cx="1531805" cy="1292066"/>
      </dsp:txXfrm>
    </dsp:sp>
    <dsp:sp modelId="{C52CABCE-AB42-9844-AAD4-BBA4DA9AD037}">
      <dsp:nvSpPr>
        <dsp:cNvPr id="0" name=""/>
        <dsp:cNvSpPr/>
      </dsp:nvSpPr>
      <dsp:spPr>
        <a:xfrm>
          <a:off x="1888407"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Identify     high-value customers</a:t>
          </a:r>
          <a:endParaRPr lang="en-US" sz="1500" b="0" i="0" kern="1200" dirty="0">
            <a:latin typeface="Avenir Roman" charset="0"/>
            <a:ea typeface="Avenir Roman" charset="0"/>
            <a:cs typeface="Avenir Roman" charset="0"/>
          </a:endParaRPr>
        </a:p>
      </dsp:txBody>
      <dsp:txXfrm>
        <a:off x="1888407" y="0"/>
        <a:ext cx="1531805" cy="1292066"/>
      </dsp:txXfrm>
    </dsp:sp>
    <dsp:sp modelId="{4E0EE891-094A-244A-86AC-236CF176A47B}">
      <dsp:nvSpPr>
        <dsp:cNvPr id="0" name=""/>
        <dsp:cNvSpPr/>
      </dsp:nvSpPr>
      <dsp:spPr>
        <a:xfrm>
          <a:off x="101301"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Define metric to track and forecast metric performance </a:t>
          </a:r>
          <a:endParaRPr lang="en-US" sz="1500" b="0" i="0" kern="1200" dirty="0">
            <a:latin typeface="Avenir Roman" charset="0"/>
            <a:ea typeface="Avenir Roman" charset="0"/>
            <a:cs typeface="Avenir Roman" charset="0"/>
          </a:endParaRPr>
        </a:p>
      </dsp:txBody>
      <dsp:txXfrm>
        <a:off x="101301" y="0"/>
        <a:ext cx="1531805" cy="1292066"/>
      </dsp:txXfrm>
    </dsp:sp>
    <dsp:sp modelId="{08D92360-3E4D-F449-AF49-D7437DCD6336}">
      <dsp:nvSpPr>
        <dsp:cNvPr id="0" name=""/>
        <dsp:cNvSpPr/>
      </dsp:nvSpPr>
      <dsp:spPr>
        <a:xfrm>
          <a:off x="228951" y="2394213"/>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Monthly Revenue ($)</a:t>
          </a:r>
          <a:endParaRPr lang="en-US" sz="1400" b="0" i="0" kern="1200" dirty="0">
            <a:latin typeface="Avenir Roman" charset="0"/>
            <a:ea typeface="Avenir Roman" charset="0"/>
            <a:cs typeface="Avenir Roman" charset="0"/>
          </a:endParaRPr>
        </a:p>
      </dsp:txBody>
      <dsp:txXfrm>
        <a:off x="247645" y="2412907"/>
        <a:ext cx="1239116" cy="600864"/>
      </dsp:txXfrm>
    </dsp:sp>
    <dsp:sp modelId="{5B27BCD0-C71C-0340-AD6A-62FC880E4836}">
      <dsp:nvSpPr>
        <dsp:cNvPr id="0" name=""/>
        <dsp:cNvSpPr/>
      </dsp:nvSpPr>
      <dsp:spPr>
        <a:xfrm rot="18289469">
          <a:off x="1313695" y="2333007"/>
          <a:ext cx="894122" cy="26674"/>
        </a:xfrm>
        <a:custGeom>
          <a:avLst/>
          <a:gdLst/>
          <a:ahLst/>
          <a:cxnLst/>
          <a:rect l="0" t="0" r="0" b="0"/>
          <a:pathLst>
            <a:path>
              <a:moveTo>
                <a:pt x="0" y="13337"/>
              </a:moveTo>
              <a:lnTo>
                <a:pt x="894122"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1738404" y="2323991"/>
        <a:ext cx="44706" cy="44706"/>
      </dsp:txXfrm>
    </dsp:sp>
    <dsp:sp modelId="{70D9DAC7-9816-E44D-95E8-E3D9A14E0610}">
      <dsp:nvSpPr>
        <dsp:cNvPr id="0" name=""/>
        <dsp:cNvSpPr/>
      </dsp:nvSpPr>
      <dsp:spPr>
        <a:xfrm>
          <a:off x="2016058" y="1660223"/>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High-value customers </a:t>
          </a:r>
          <a:endParaRPr lang="en-US" sz="1400" b="0" i="0" kern="1200" dirty="0">
            <a:latin typeface="Avenir Roman" charset="0"/>
            <a:ea typeface="Avenir Roman" charset="0"/>
            <a:cs typeface="Avenir Roman" charset="0"/>
          </a:endParaRPr>
        </a:p>
      </dsp:txBody>
      <dsp:txXfrm>
        <a:off x="2034752" y="1678917"/>
        <a:ext cx="1239116" cy="600864"/>
      </dsp:txXfrm>
    </dsp:sp>
    <dsp:sp modelId="{34B8A55A-A34B-0745-BCF7-07B03A84B22D}">
      <dsp:nvSpPr>
        <dsp:cNvPr id="0" name=""/>
        <dsp:cNvSpPr/>
      </dsp:nvSpPr>
      <dsp:spPr>
        <a:xfrm rot="19457599">
          <a:off x="3233459" y="1782514"/>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1780131"/>
        <a:ext cx="31440" cy="31440"/>
      </dsp:txXfrm>
    </dsp:sp>
    <dsp:sp modelId="{0D041261-7788-EC41-ABBC-93F8FC64887D}">
      <dsp:nvSpPr>
        <dsp:cNvPr id="0" name=""/>
        <dsp:cNvSpPr/>
      </dsp:nvSpPr>
      <dsp:spPr>
        <a:xfrm>
          <a:off x="3803164" y="1293228"/>
          <a:ext cx="1276504" cy="638252"/>
        </a:xfrm>
        <a:prstGeom prst="roundRect">
          <a:avLst>
            <a:gd name="adj" fmla="val 10000"/>
          </a:avLst>
        </a:prstGeom>
        <a:solidFill>
          <a:schemeClr val="bg1"/>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Treatment</a:t>
          </a:r>
          <a:endParaRPr lang="en-US" sz="1400" b="0" i="0" kern="1200" dirty="0">
            <a:latin typeface="Avenir Roman" charset="0"/>
            <a:ea typeface="Avenir Roman" charset="0"/>
            <a:cs typeface="Avenir Roman" charset="0"/>
          </a:endParaRPr>
        </a:p>
      </dsp:txBody>
      <dsp:txXfrm>
        <a:off x="3821858" y="1311922"/>
        <a:ext cx="1239116" cy="600864"/>
      </dsp:txXfrm>
    </dsp:sp>
    <dsp:sp modelId="{81F512FF-9B44-2E4D-AE27-4F0415E0C1D3}">
      <dsp:nvSpPr>
        <dsp:cNvPr id="0" name=""/>
        <dsp:cNvSpPr/>
      </dsp:nvSpPr>
      <dsp:spPr>
        <a:xfrm rot="2142401">
          <a:off x="3233459" y="2149509"/>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2147126"/>
        <a:ext cx="31440" cy="31440"/>
      </dsp:txXfrm>
    </dsp:sp>
    <dsp:sp modelId="{E783D20E-3115-B04B-BF98-585377471D81}">
      <dsp:nvSpPr>
        <dsp:cNvPr id="0" name=""/>
        <dsp:cNvSpPr/>
      </dsp:nvSpPr>
      <dsp:spPr>
        <a:xfrm>
          <a:off x="3803164" y="2027218"/>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Control</a:t>
          </a:r>
          <a:endParaRPr lang="en-US" sz="1400" b="0" i="0" kern="1200" dirty="0">
            <a:latin typeface="Avenir Roman" charset="0"/>
            <a:ea typeface="Avenir Roman" charset="0"/>
            <a:cs typeface="Avenir Roman" charset="0"/>
          </a:endParaRPr>
        </a:p>
      </dsp:txBody>
      <dsp:txXfrm>
        <a:off x="3821858" y="2045912"/>
        <a:ext cx="1239116" cy="600864"/>
      </dsp:txXfrm>
    </dsp:sp>
    <dsp:sp modelId="{68F5BE86-36DC-C14F-9B5B-C9089130D7DB}">
      <dsp:nvSpPr>
        <dsp:cNvPr id="0" name=""/>
        <dsp:cNvSpPr/>
      </dsp:nvSpPr>
      <dsp:spPr>
        <a:xfrm rot="3310531">
          <a:off x="1313695" y="3066997"/>
          <a:ext cx="894122" cy="26674"/>
        </a:xfrm>
        <a:custGeom>
          <a:avLst/>
          <a:gdLst/>
          <a:ahLst/>
          <a:cxnLst/>
          <a:rect l="0" t="0" r="0" b="0"/>
          <a:pathLst>
            <a:path>
              <a:moveTo>
                <a:pt x="0" y="13337"/>
              </a:moveTo>
              <a:lnTo>
                <a:pt x="894122"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1738404" y="3057981"/>
        <a:ext cx="44706" cy="44706"/>
      </dsp:txXfrm>
    </dsp:sp>
    <dsp:sp modelId="{AA3C2870-C48D-A84F-B13C-73BEC3FCADEA}">
      <dsp:nvSpPr>
        <dsp:cNvPr id="0" name=""/>
        <dsp:cNvSpPr/>
      </dsp:nvSpPr>
      <dsp:spPr>
        <a:xfrm>
          <a:off x="2016058" y="3128203"/>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Low-value customers</a:t>
          </a:r>
          <a:endParaRPr lang="en-US" sz="1400" b="0" i="0" kern="1200" dirty="0">
            <a:latin typeface="Avenir Roman" charset="0"/>
            <a:ea typeface="Avenir Roman" charset="0"/>
            <a:cs typeface="Avenir Roman" charset="0"/>
          </a:endParaRPr>
        </a:p>
      </dsp:txBody>
      <dsp:txXfrm>
        <a:off x="2034752" y="3146897"/>
        <a:ext cx="1239116" cy="600864"/>
      </dsp:txXfrm>
    </dsp:sp>
    <dsp:sp modelId="{2708605D-6406-7841-BADD-E48DECB0A54C}">
      <dsp:nvSpPr>
        <dsp:cNvPr id="0" name=""/>
        <dsp:cNvSpPr/>
      </dsp:nvSpPr>
      <dsp:spPr>
        <a:xfrm rot="19457599">
          <a:off x="3233459" y="3250494"/>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3248111"/>
        <a:ext cx="31440" cy="31440"/>
      </dsp:txXfrm>
    </dsp:sp>
    <dsp:sp modelId="{7AA9A262-8D77-5042-8019-27EC581837F2}">
      <dsp:nvSpPr>
        <dsp:cNvPr id="0" name=""/>
        <dsp:cNvSpPr/>
      </dsp:nvSpPr>
      <dsp:spPr>
        <a:xfrm>
          <a:off x="3803164" y="2761208"/>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Treatment</a:t>
          </a:r>
          <a:endParaRPr lang="en-US" sz="1400" b="0" i="0" kern="1200" dirty="0">
            <a:latin typeface="Avenir Roman" charset="0"/>
            <a:ea typeface="Avenir Roman" charset="0"/>
            <a:cs typeface="Avenir Roman" charset="0"/>
          </a:endParaRPr>
        </a:p>
      </dsp:txBody>
      <dsp:txXfrm>
        <a:off x="3821858" y="2779902"/>
        <a:ext cx="1239116" cy="600864"/>
      </dsp:txXfrm>
    </dsp:sp>
    <dsp:sp modelId="{55C85C8E-EF7A-424D-9BDC-F340018861D8}">
      <dsp:nvSpPr>
        <dsp:cNvPr id="0" name=""/>
        <dsp:cNvSpPr/>
      </dsp:nvSpPr>
      <dsp:spPr>
        <a:xfrm rot="2142401">
          <a:off x="3233459" y="3617489"/>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3615106"/>
        <a:ext cx="31440" cy="31440"/>
      </dsp:txXfrm>
    </dsp:sp>
    <dsp:sp modelId="{18287999-0131-624B-B482-2416448A25F2}">
      <dsp:nvSpPr>
        <dsp:cNvPr id="0" name=""/>
        <dsp:cNvSpPr/>
      </dsp:nvSpPr>
      <dsp:spPr>
        <a:xfrm>
          <a:off x="3803164" y="3495198"/>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Control</a:t>
          </a:r>
          <a:endParaRPr lang="en-US" sz="1400" b="0" i="0" kern="1200" dirty="0">
            <a:latin typeface="Avenir Roman" charset="0"/>
            <a:ea typeface="Avenir Roman" charset="0"/>
            <a:cs typeface="Avenir Roman" charset="0"/>
          </a:endParaRPr>
        </a:p>
      </dsp:txBody>
      <dsp:txXfrm>
        <a:off x="3821858" y="3513892"/>
        <a:ext cx="1239116" cy="600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BBE7A-7AD8-1E43-99DE-93CCB81613FA}">
      <dsp:nvSpPr>
        <dsp:cNvPr id="0" name=""/>
        <dsp:cNvSpPr/>
      </dsp:nvSpPr>
      <dsp:spPr>
        <a:xfrm>
          <a:off x="7249726"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Evaluate results</a:t>
          </a:r>
          <a:endParaRPr lang="en-US" sz="1500" b="0" i="0" kern="1200" dirty="0">
            <a:latin typeface="Avenir Roman" charset="0"/>
            <a:ea typeface="Avenir Roman" charset="0"/>
            <a:cs typeface="Avenir Roman" charset="0"/>
          </a:endParaRPr>
        </a:p>
      </dsp:txBody>
      <dsp:txXfrm>
        <a:off x="7249726" y="0"/>
        <a:ext cx="1531805" cy="1292066"/>
      </dsp:txXfrm>
    </dsp:sp>
    <dsp:sp modelId="{7D6A478D-57C3-5E49-B067-29488C71D1B6}">
      <dsp:nvSpPr>
        <dsp:cNvPr id="0" name=""/>
        <dsp:cNvSpPr/>
      </dsp:nvSpPr>
      <dsp:spPr>
        <a:xfrm>
          <a:off x="5462620"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Run experiment for 3-6 months</a:t>
          </a:r>
          <a:endParaRPr lang="en-US" sz="1500" b="0" i="0" kern="1200" dirty="0">
            <a:latin typeface="Avenir Roman" charset="0"/>
            <a:ea typeface="Avenir Roman" charset="0"/>
            <a:cs typeface="Avenir Roman" charset="0"/>
          </a:endParaRPr>
        </a:p>
      </dsp:txBody>
      <dsp:txXfrm>
        <a:off x="5462620" y="0"/>
        <a:ext cx="1531805" cy="1292066"/>
      </dsp:txXfrm>
    </dsp:sp>
    <dsp:sp modelId="{E582E118-1064-4A48-AB7E-BE903C93BB4A}">
      <dsp:nvSpPr>
        <dsp:cNvPr id="0" name=""/>
        <dsp:cNvSpPr/>
      </dsp:nvSpPr>
      <dsp:spPr>
        <a:xfrm>
          <a:off x="3675513"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Set up treatment and control groups</a:t>
          </a:r>
          <a:endParaRPr lang="en-US" sz="1500" b="0" i="0" kern="1200" dirty="0">
            <a:latin typeface="Avenir Roman" charset="0"/>
            <a:ea typeface="Avenir Roman" charset="0"/>
            <a:cs typeface="Avenir Roman" charset="0"/>
          </a:endParaRPr>
        </a:p>
      </dsp:txBody>
      <dsp:txXfrm>
        <a:off x="3675513" y="0"/>
        <a:ext cx="1531805" cy="1292066"/>
      </dsp:txXfrm>
    </dsp:sp>
    <dsp:sp modelId="{C52CABCE-AB42-9844-AAD4-BBA4DA9AD037}">
      <dsp:nvSpPr>
        <dsp:cNvPr id="0" name=""/>
        <dsp:cNvSpPr/>
      </dsp:nvSpPr>
      <dsp:spPr>
        <a:xfrm>
          <a:off x="1888407"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Identify     high-value customers</a:t>
          </a:r>
          <a:endParaRPr lang="en-US" sz="1500" b="0" i="0" kern="1200" dirty="0">
            <a:latin typeface="Avenir Roman" charset="0"/>
            <a:ea typeface="Avenir Roman" charset="0"/>
            <a:cs typeface="Avenir Roman" charset="0"/>
          </a:endParaRPr>
        </a:p>
      </dsp:txBody>
      <dsp:txXfrm>
        <a:off x="1888407" y="0"/>
        <a:ext cx="1531805" cy="1292066"/>
      </dsp:txXfrm>
    </dsp:sp>
    <dsp:sp modelId="{4E0EE891-094A-244A-86AC-236CF176A47B}">
      <dsp:nvSpPr>
        <dsp:cNvPr id="0" name=""/>
        <dsp:cNvSpPr/>
      </dsp:nvSpPr>
      <dsp:spPr>
        <a:xfrm>
          <a:off x="101301"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Define metric to track and forecast metric performance </a:t>
          </a:r>
          <a:endParaRPr lang="en-US" sz="1500" b="0" i="0" kern="1200" dirty="0">
            <a:latin typeface="Avenir Roman" charset="0"/>
            <a:ea typeface="Avenir Roman" charset="0"/>
            <a:cs typeface="Avenir Roman" charset="0"/>
          </a:endParaRPr>
        </a:p>
      </dsp:txBody>
      <dsp:txXfrm>
        <a:off x="101301" y="0"/>
        <a:ext cx="1531805" cy="1292066"/>
      </dsp:txXfrm>
    </dsp:sp>
    <dsp:sp modelId="{08D92360-3E4D-F449-AF49-D7437DCD6336}">
      <dsp:nvSpPr>
        <dsp:cNvPr id="0" name=""/>
        <dsp:cNvSpPr/>
      </dsp:nvSpPr>
      <dsp:spPr>
        <a:xfrm>
          <a:off x="228951" y="2394213"/>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Monthly Revenue ($)</a:t>
          </a:r>
          <a:endParaRPr lang="en-US" sz="1400" b="0" i="0" kern="1200" dirty="0">
            <a:latin typeface="Avenir Roman" charset="0"/>
            <a:ea typeface="Avenir Roman" charset="0"/>
            <a:cs typeface="Avenir Roman" charset="0"/>
          </a:endParaRPr>
        </a:p>
      </dsp:txBody>
      <dsp:txXfrm>
        <a:off x="247645" y="2412907"/>
        <a:ext cx="1239116" cy="600864"/>
      </dsp:txXfrm>
    </dsp:sp>
    <dsp:sp modelId="{5B27BCD0-C71C-0340-AD6A-62FC880E4836}">
      <dsp:nvSpPr>
        <dsp:cNvPr id="0" name=""/>
        <dsp:cNvSpPr/>
      </dsp:nvSpPr>
      <dsp:spPr>
        <a:xfrm rot="18289469">
          <a:off x="1313695" y="2333007"/>
          <a:ext cx="894122" cy="26674"/>
        </a:xfrm>
        <a:custGeom>
          <a:avLst/>
          <a:gdLst/>
          <a:ahLst/>
          <a:cxnLst/>
          <a:rect l="0" t="0" r="0" b="0"/>
          <a:pathLst>
            <a:path>
              <a:moveTo>
                <a:pt x="0" y="13337"/>
              </a:moveTo>
              <a:lnTo>
                <a:pt x="894122"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1738404" y="2323991"/>
        <a:ext cx="44706" cy="44706"/>
      </dsp:txXfrm>
    </dsp:sp>
    <dsp:sp modelId="{70D9DAC7-9816-E44D-95E8-E3D9A14E0610}">
      <dsp:nvSpPr>
        <dsp:cNvPr id="0" name=""/>
        <dsp:cNvSpPr/>
      </dsp:nvSpPr>
      <dsp:spPr>
        <a:xfrm>
          <a:off x="2016058" y="1660223"/>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High-value customers </a:t>
          </a:r>
          <a:endParaRPr lang="en-US" sz="1400" b="0" i="0" kern="1200" dirty="0">
            <a:latin typeface="Avenir Roman" charset="0"/>
            <a:ea typeface="Avenir Roman" charset="0"/>
            <a:cs typeface="Avenir Roman" charset="0"/>
          </a:endParaRPr>
        </a:p>
      </dsp:txBody>
      <dsp:txXfrm>
        <a:off x="2034752" y="1678917"/>
        <a:ext cx="1239116" cy="600864"/>
      </dsp:txXfrm>
    </dsp:sp>
    <dsp:sp modelId="{34B8A55A-A34B-0745-BCF7-07B03A84B22D}">
      <dsp:nvSpPr>
        <dsp:cNvPr id="0" name=""/>
        <dsp:cNvSpPr/>
      </dsp:nvSpPr>
      <dsp:spPr>
        <a:xfrm rot="19457599">
          <a:off x="3233459" y="1782514"/>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1780131"/>
        <a:ext cx="31440" cy="31440"/>
      </dsp:txXfrm>
    </dsp:sp>
    <dsp:sp modelId="{0D041261-7788-EC41-ABBC-93F8FC64887D}">
      <dsp:nvSpPr>
        <dsp:cNvPr id="0" name=""/>
        <dsp:cNvSpPr/>
      </dsp:nvSpPr>
      <dsp:spPr>
        <a:xfrm>
          <a:off x="3803164" y="1293228"/>
          <a:ext cx="1276504" cy="638252"/>
        </a:xfrm>
        <a:prstGeom prst="roundRect">
          <a:avLst>
            <a:gd name="adj" fmla="val 10000"/>
          </a:avLst>
        </a:prstGeom>
        <a:solidFill>
          <a:schemeClr val="bg1"/>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Treatment</a:t>
          </a:r>
          <a:endParaRPr lang="en-US" sz="1400" b="0" i="0" kern="1200" dirty="0">
            <a:latin typeface="Avenir Roman" charset="0"/>
            <a:ea typeface="Avenir Roman" charset="0"/>
            <a:cs typeface="Avenir Roman" charset="0"/>
          </a:endParaRPr>
        </a:p>
      </dsp:txBody>
      <dsp:txXfrm>
        <a:off x="3821858" y="1311922"/>
        <a:ext cx="1239116" cy="600864"/>
      </dsp:txXfrm>
    </dsp:sp>
    <dsp:sp modelId="{81F512FF-9B44-2E4D-AE27-4F0415E0C1D3}">
      <dsp:nvSpPr>
        <dsp:cNvPr id="0" name=""/>
        <dsp:cNvSpPr/>
      </dsp:nvSpPr>
      <dsp:spPr>
        <a:xfrm rot="2142401">
          <a:off x="3233459" y="2149509"/>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2147126"/>
        <a:ext cx="31440" cy="31440"/>
      </dsp:txXfrm>
    </dsp:sp>
    <dsp:sp modelId="{E783D20E-3115-B04B-BF98-585377471D81}">
      <dsp:nvSpPr>
        <dsp:cNvPr id="0" name=""/>
        <dsp:cNvSpPr/>
      </dsp:nvSpPr>
      <dsp:spPr>
        <a:xfrm>
          <a:off x="3803164" y="2027218"/>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Control</a:t>
          </a:r>
          <a:endParaRPr lang="en-US" sz="1400" b="0" i="0" kern="1200" dirty="0">
            <a:latin typeface="Avenir Roman" charset="0"/>
            <a:ea typeface="Avenir Roman" charset="0"/>
            <a:cs typeface="Avenir Roman" charset="0"/>
          </a:endParaRPr>
        </a:p>
      </dsp:txBody>
      <dsp:txXfrm>
        <a:off x="3821858" y="2045912"/>
        <a:ext cx="1239116" cy="600864"/>
      </dsp:txXfrm>
    </dsp:sp>
    <dsp:sp modelId="{68F5BE86-36DC-C14F-9B5B-C9089130D7DB}">
      <dsp:nvSpPr>
        <dsp:cNvPr id="0" name=""/>
        <dsp:cNvSpPr/>
      </dsp:nvSpPr>
      <dsp:spPr>
        <a:xfrm rot="3310531">
          <a:off x="1313695" y="3066997"/>
          <a:ext cx="894122" cy="26674"/>
        </a:xfrm>
        <a:custGeom>
          <a:avLst/>
          <a:gdLst/>
          <a:ahLst/>
          <a:cxnLst/>
          <a:rect l="0" t="0" r="0" b="0"/>
          <a:pathLst>
            <a:path>
              <a:moveTo>
                <a:pt x="0" y="13337"/>
              </a:moveTo>
              <a:lnTo>
                <a:pt x="894122"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1738404" y="3057981"/>
        <a:ext cx="44706" cy="44706"/>
      </dsp:txXfrm>
    </dsp:sp>
    <dsp:sp modelId="{AA3C2870-C48D-A84F-B13C-73BEC3FCADEA}">
      <dsp:nvSpPr>
        <dsp:cNvPr id="0" name=""/>
        <dsp:cNvSpPr/>
      </dsp:nvSpPr>
      <dsp:spPr>
        <a:xfrm>
          <a:off x="2016058" y="3128203"/>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Low-value customers</a:t>
          </a:r>
          <a:endParaRPr lang="en-US" sz="1400" b="0" i="0" kern="1200" dirty="0">
            <a:latin typeface="Avenir Roman" charset="0"/>
            <a:ea typeface="Avenir Roman" charset="0"/>
            <a:cs typeface="Avenir Roman" charset="0"/>
          </a:endParaRPr>
        </a:p>
      </dsp:txBody>
      <dsp:txXfrm>
        <a:off x="2034752" y="3146897"/>
        <a:ext cx="1239116" cy="600864"/>
      </dsp:txXfrm>
    </dsp:sp>
    <dsp:sp modelId="{2708605D-6406-7841-BADD-E48DECB0A54C}">
      <dsp:nvSpPr>
        <dsp:cNvPr id="0" name=""/>
        <dsp:cNvSpPr/>
      </dsp:nvSpPr>
      <dsp:spPr>
        <a:xfrm rot="19457599">
          <a:off x="3233459" y="3250494"/>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3248111"/>
        <a:ext cx="31440" cy="31440"/>
      </dsp:txXfrm>
    </dsp:sp>
    <dsp:sp modelId="{7AA9A262-8D77-5042-8019-27EC581837F2}">
      <dsp:nvSpPr>
        <dsp:cNvPr id="0" name=""/>
        <dsp:cNvSpPr/>
      </dsp:nvSpPr>
      <dsp:spPr>
        <a:xfrm>
          <a:off x="3803164" y="2761208"/>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Treatment</a:t>
          </a:r>
          <a:endParaRPr lang="en-US" sz="1400" b="0" i="0" kern="1200" dirty="0">
            <a:latin typeface="Avenir Roman" charset="0"/>
            <a:ea typeface="Avenir Roman" charset="0"/>
            <a:cs typeface="Avenir Roman" charset="0"/>
          </a:endParaRPr>
        </a:p>
      </dsp:txBody>
      <dsp:txXfrm>
        <a:off x="3821858" y="2779902"/>
        <a:ext cx="1239116" cy="600864"/>
      </dsp:txXfrm>
    </dsp:sp>
    <dsp:sp modelId="{55C85C8E-EF7A-424D-9BDC-F340018861D8}">
      <dsp:nvSpPr>
        <dsp:cNvPr id="0" name=""/>
        <dsp:cNvSpPr/>
      </dsp:nvSpPr>
      <dsp:spPr>
        <a:xfrm rot="2142401">
          <a:off x="3233459" y="3617489"/>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3615106"/>
        <a:ext cx="31440" cy="31440"/>
      </dsp:txXfrm>
    </dsp:sp>
    <dsp:sp modelId="{18287999-0131-624B-B482-2416448A25F2}">
      <dsp:nvSpPr>
        <dsp:cNvPr id="0" name=""/>
        <dsp:cNvSpPr/>
      </dsp:nvSpPr>
      <dsp:spPr>
        <a:xfrm>
          <a:off x="3803164" y="3495198"/>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Control</a:t>
          </a:r>
          <a:endParaRPr lang="en-US" sz="1400" b="0" i="0" kern="1200" dirty="0">
            <a:latin typeface="Avenir Roman" charset="0"/>
            <a:ea typeface="Avenir Roman" charset="0"/>
            <a:cs typeface="Avenir Roman" charset="0"/>
          </a:endParaRPr>
        </a:p>
      </dsp:txBody>
      <dsp:txXfrm>
        <a:off x="3821858" y="3513892"/>
        <a:ext cx="1239116" cy="6008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BBE7A-7AD8-1E43-99DE-93CCB81613FA}">
      <dsp:nvSpPr>
        <dsp:cNvPr id="0" name=""/>
        <dsp:cNvSpPr/>
      </dsp:nvSpPr>
      <dsp:spPr>
        <a:xfrm>
          <a:off x="7249726"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Evaluate results</a:t>
          </a:r>
          <a:endParaRPr lang="en-US" sz="1500" b="0" i="0" kern="1200" dirty="0">
            <a:latin typeface="Avenir Roman" charset="0"/>
            <a:ea typeface="Avenir Roman" charset="0"/>
            <a:cs typeface="Avenir Roman" charset="0"/>
          </a:endParaRPr>
        </a:p>
      </dsp:txBody>
      <dsp:txXfrm>
        <a:off x="7249726" y="0"/>
        <a:ext cx="1531805" cy="1292066"/>
      </dsp:txXfrm>
    </dsp:sp>
    <dsp:sp modelId="{7D6A478D-57C3-5E49-B067-29488C71D1B6}">
      <dsp:nvSpPr>
        <dsp:cNvPr id="0" name=""/>
        <dsp:cNvSpPr/>
      </dsp:nvSpPr>
      <dsp:spPr>
        <a:xfrm>
          <a:off x="5462620"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Run experiment for 3-6 months</a:t>
          </a:r>
          <a:endParaRPr lang="en-US" sz="1500" b="0" i="0" kern="1200" dirty="0">
            <a:latin typeface="Avenir Roman" charset="0"/>
            <a:ea typeface="Avenir Roman" charset="0"/>
            <a:cs typeface="Avenir Roman" charset="0"/>
          </a:endParaRPr>
        </a:p>
      </dsp:txBody>
      <dsp:txXfrm>
        <a:off x="5462620" y="0"/>
        <a:ext cx="1531805" cy="1292066"/>
      </dsp:txXfrm>
    </dsp:sp>
    <dsp:sp modelId="{E582E118-1064-4A48-AB7E-BE903C93BB4A}">
      <dsp:nvSpPr>
        <dsp:cNvPr id="0" name=""/>
        <dsp:cNvSpPr/>
      </dsp:nvSpPr>
      <dsp:spPr>
        <a:xfrm>
          <a:off x="3675513"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Set up treatment and control groups</a:t>
          </a:r>
          <a:endParaRPr lang="en-US" sz="1500" b="0" i="0" kern="1200" dirty="0">
            <a:latin typeface="Avenir Roman" charset="0"/>
            <a:ea typeface="Avenir Roman" charset="0"/>
            <a:cs typeface="Avenir Roman" charset="0"/>
          </a:endParaRPr>
        </a:p>
      </dsp:txBody>
      <dsp:txXfrm>
        <a:off x="3675513" y="0"/>
        <a:ext cx="1531805" cy="1292066"/>
      </dsp:txXfrm>
    </dsp:sp>
    <dsp:sp modelId="{C52CABCE-AB42-9844-AAD4-BBA4DA9AD037}">
      <dsp:nvSpPr>
        <dsp:cNvPr id="0" name=""/>
        <dsp:cNvSpPr/>
      </dsp:nvSpPr>
      <dsp:spPr>
        <a:xfrm>
          <a:off x="1888407"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Identify     high-value customers</a:t>
          </a:r>
          <a:endParaRPr lang="en-US" sz="1500" b="0" i="0" kern="1200" dirty="0">
            <a:latin typeface="Avenir Roman" charset="0"/>
            <a:ea typeface="Avenir Roman" charset="0"/>
            <a:cs typeface="Avenir Roman" charset="0"/>
          </a:endParaRPr>
        </a:p>
      </dsp:txBody>
      <dsp:txXfrm>
        <a:off x="1888407" y="0"/>
        <a:ext cx="1531805" cy="1292066"/>
      </dsp:txXfrm>
    </dsp:sp>
    <dsp:sp modelId="{4E0EE891-094A-244A-86AC-236CF176A47B}">
      <dsp:nvSpPr>
        <dsp:cNvPr id="0" name=""/>
        <dsp:cNvSpPr/>
      </dsp:nvSpPr>
      <dsp:spPr>
        <a:xfrm>
          <a:off x="101301"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Define metric to track and forecast metric performance </a:t>
          </a:r>
          <a:endParaRPr lang="en-US" sz="1500" b="0" i="0" kern="1200" dirty="0">
            <a:latin typeface="Avenir Roman" charset="0"/>
            <a:ea typeface="Avenir Roman" charset="0"/>
            <a:cs typeface="Avenir Roman" charset="0"/>
          </a:endParaRPr>
        </a:p>
      </dsp:txBody>
      <dsp:txXfrm>
        <a:off x="101301" y="0"/>
        <a:ext cx="1531805" cy="1292066"/>
      </dsp:txXfrm>
    </dsp:sp>
    <dsp:sp modelId="{08D92360-3E4D-F449-AF49-D7437DCD6336}">
      <dsp:nvSpPr>
        <dsp:cNvPr id="0" name=""/>
        <dsp:cNvSpPr/>
      </dsp:nvSpPr>
      <dsp:spPr>
        <a:xfrm>
          <a:off x="228951" y="2394213"/>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Monthly Revenue ($)</a:t>
          </a:r>
          <a:endParaRPr lang="en-US" sz="1400" b="0" i="0" kern="1200" dirty="0">
            <a:latin typeface="Avenir Roman" charset="0"/>
            <a:ea typeface="Avenir Roman" charset="0"/>
            <a:cs typeface="Avenir Roman" charset="0"/>
          </a:endParaRPr>
        </a:p>
      </dsp:txBody>
      <dsp:txXfrm>
        <a:off x="247645" y="2412907"/>
        <a:ext cx="1239116" cy="600864"/>
      </dsp:txXfrm>
    </dsp:sp>
    <dsp:sp modelId="{5B27BCD0-C71C-0340-AD6A-62FC880E4836}">
      <dsp:nvSpPr>
        <dsp:cNvPr id="0" name=""/>
        <dsp:cNvSpPr/>
      </dsp:nvSpPr>
      <dsp:spPr>
        <a:xfrm rot="18289469">
          <a:off x="1313695" y="2333007"/>
          <a:ext cx="894122" cy="26674"/>
        </a:xfrm>
        <a:custGeom>
          <a:avLst/>
          <a:gdLst/>
          <a:ahLst/>
          <a:cxnLst/>
          <a:rect l="0" t="0" r="0" b="0"/>
          <a:pathLst>
            <a:path>
              <a:moveTo>
                <a:pt x="0" y="13337"/>
              </a:moveTo>
              <a:lnTo>
                <a:pt x="894122"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1738404" y="2323991"/>
        <a:ext cx="44706" cy="44706"/>
      </dsp:txXfrm>
    </dsp:sp>
    <dsp:sp modelId="{70D9DAC7-9816-E44D-95E8-E3D9A14E0610}">
      <dsp:nvSpPr>
        <dsp:cNvPr id="0" name=""/>
        <dsp:cNvSpPr/>
      </dsp:nvSpPr>
      <dsp:spPr>
        <a:xfrm>
          <a:off x="2016058" y="1660223"/>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High-value customers </a:t>
          </a:r>
          <a:endParaRPr lang="en-US" sz="1400" b="0" i="0" kern="1200" dirty="0">
            <a:latin typeface="Avenir Roman" charset="0"/>
            <a:ea typeface="Avenir Roman" charset="0"/>
            <a:cs typeface="Avenir Roman" charset="0"/>
          </a:endParaRPr>
        </a:p>
      </dsp:txBody>
      <dsp:txXfrm>
        <a:off x="2034752" y="1678917"/>
        <a:ext cx="1239116" cy="600864"/>
      </dsp:txXfrm>
    </dsp:sp>
    <dsp:sp modelId="{34B8A55A-A34B-0745-BCF7-07B03A84B22D}">
      <dsp:nvSpPr>
        <dsp:cNvPr id="0" name=""/>
        <dsp:cNvSpPr/>
      </dsp:nvSpPr>
      <dsp:spPr>
        <a:xfrm rot="19457599">
          <a:off x="3233459" y="1782514"/>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1780131"/>
        <a:ext cx="31440" cy="31440"/>
      </dsp:txXfrm>
    </dsp:sp>
    <dsp:sp modelId="{0D041261-7788-EC41-ABBC-93F8FC64887D}">
      <dsp:nvSpPr>
        <dsp:cNvPr id="0" name=""/>
        <dsp:cNvSpPr/>
      </dsp:nvSpPr>
      <dsp:spPr>
        <a:xfrm>
          <a:off x="3803164" y="1293228"/>
          <a:ext cx="1276504" cy="638252"/>
        </a:xfrm>
        <a:prstGeom prst="roundRect">
          <a:avLst>
            <a:gd name="adj" fmla="val 10000"/>
          </a:avLst>
        </a:prstGeom>
        <a:solidFill>
          <a:schemeClr val="bg1"/>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Treatment</a:t>
          </a:r>
          <a:endParaRPr lang="en-US" sz="1400" b="0" i="0" kern="1200" dirty="0">
            <a:latin typeface="Avenir Roman" charset="0"/>
            <a:ea typeface="Avenir Roman" charset="0"/>
            <a:cs typeface="Avenir Roman" charset="0"/>
          </a:endParaRPr>
        </a:p>
      </dsp:txBody>
      <dsp:txXfrm>
        <a:off x="3821858" y="1311922"/>
        <a:ext cx="1239116" cy="600864"/>
      </dsp:txXfrm>
    </dsp:sp>
    <dsp:sp modelId="{81F512FF-9B44-2E4D-AE27-4F0415E0C1D3}">
      <dsp:nvSpPr>
        <dsp:cNvPr id="0" name=""/>
        <dsp:cNvSpPr/>
      </dsp:nvSpPr>
      <dsp:spPr>
        <a:xfrm rot="2142401">
          <a:off x="3233459" y="2149509"/>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2147126"/>
        <a:ext cx="31440" cy="31440"/>
      </dsp:txXfrm>
    </dsp:sp>
    <dsp:sp modelId="{E783D20E-3115-B04B-BF98-585377471D81}">
      <dsp:nvSpPr>
        <dsp:cNvPr id="0" name=""/>
        <dsp:cNvSpPr/>
      </dsp:nvSpPr>
      <dsp:spPr>
        <a:xfrm>
          <a:off x="3803164" y="2027218"/>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Control</a:t>
          </a:r>
          <a:endParaRPr lang="en-US" sz="1400" b="0" i="0" kern="1200" dirty="0">
            <a:latin typeface="Avenir Roman" charset="0"/>
            <a:ea typeface="Avenir Roman" charset="0"/>
            <a:cs typeface="Avenir Roman" charset="0"/>
          </a:endParaRPr>
        </a:p>
      </dsp:txBody>
      <dsp:txXfrm>
        <a:off x="3821858" y="2045912"/>
        <a:ext cx="1239116" cy="600864"/>
      </dsp:txXfrm>
    </dsp:sp>
    <dsp:sp modelId="{68F5BE86-36DC-C14F-9B5B-C9089130D7DB}">
      <dsp:nvSpPr>
        <dsp:cNvPr id="0" name=""/>
        <dsp:cNvSpPr/>
      </dsp:nvSpPr>
      <dsp:spPr>
        <a:xfrm rot="3310531">
          <a:off x="1313695" y="3066997"/>
          <a:ext cx="894122" cy="26674"/>
        </a:xfrm>
        <a:custGeom>
          <a:avLst/>
          <a:gdLst/>
          <a:ahLst/>
          <a:cxnLst/>
          <a:rect l="0" t="0" r="0" b="0"/>
          <a:pathLst>
            <a:path>
              <a:moveTo>
                <a:pt x="0" y="13337"/>
              </a:moveTo>
              <a:lnTo>
                <a:pt x="894122"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1738404" y="3057981"/>
        <a:ext cx="44706" cy="44706"/>
      </dsp:txXfrm>
    </dsp:sp>
    <dsp:sp modelId="{AA3C2870-C48D-A84F-B13C-73BEC3FCADEA}">
      <dsp:nvSpPr>
        <dsp:cNvPr id="0" name=""/>
        <dsp:cNvSpPr/>
      </dsp:nvSpPr>
      <dsp:spPr>
        <a:xfrm>
          <a:off x="2016058" y="3128203"/>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Low-value customers</a:t>
          </a:r>
          <a:endParaRPr lang="en-US" sz="1400" b="0" i="0" kern="1200" dirty="0">
            <a:latin typeface="Avenir Roman" charset="0"/>
            <a:ea typeface="Avenir Roman" charset="0"/>
            <a:cs typeface="Avenir Roman" charset="0"/>
          </a:endParaRPr>
        </a:p>
      </dsp:txBody>
      <dsp:txXfrm>
        <a:off x="2034752" y="3146897"/>
        <a:ext cx="1239116" cy="600864"/>
      </dsp:txXfrm>
    </dsp:sp>
    <dsp:sp modelId="{2708605D-6406-7841-BADD-E48DECB0A54C}">
      <dsp:nvSpPr>
        <dsp:cNvPr id="0" name=""/>
        <dsp:cNvSpPr/>
      </dsp:nvSpPr>
      <dsp:spPr>
        <a:xfrm rot="19457599">
          <a:off x="3233459" y="3250494"/>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3248111"/>
        <a:ext cx="31440" cy="31440"/>
      </dsp:txXfrm>
    </dsp:sp>
    <dsp:sp modelId="{7AA9A262-8D77-5042-8019-27EC581837F2}">
      <dsp:nvSpPr>
        <dsp:cNvPr id="0" name=""/>
        <dsp:cNvSpPr/>
      </dsp:nvSpPr>
      <dsp:spPr>
        <a:xfrm>
          <a:off x="3803164" y="2761208"/>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Treatment</a:t>
          </a:r>
          <a:endParaRPr lang="en-US" sz="1400" b="0" i="0" kern="1200" dirty="0">
            <a:latin typeface="Avenir Roman" charset="0"/>
            <a:ea typeface="Avenir Roman" charset="0"/>
            <a:cs typeface="Avenir Roman" charset="0"/>
          </a:endParaRPr>
        </a:p>
      </dsp:txBody>
      <dsp:txXfrm>
        <a:off x="3821858" y="2779902"/>
        <a:ext cx="1239116" cy="600864"/>
      </dsp:txXfrm>
    </dsp:sp>
    <dsp:sp modelId="{55C85C8E-EF7A-424D-9BDC-F340018861D8}">
      <dsp:nvSpPr>
        <dsp:cNvPr id="0" name=""/>
        <dsp:cNvSpPr/>
      </dsp:nvSpPr>
      <dsp:spPr>
        <a:xfrm rot="2142401">
          <a:off x="3233459" y="3617489"/>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3615106"/>
        <a:ext cx="31440" cy="31440"/>
      </dsp:txXfrm>
    </dsp:sp>
    <dsp:sp modelId="{18287999-0131-624B-B482-2416448A25F2}">
      <dsp:nvSpPr>
        <dsp:cNvPr id="0" name=""/>
        <dsp:cNvSpPr/>
      </dsp:nvSpPr>
      <dsp:spPr>
        <a:xfrm>
          <a:off x="3803164" y="3495198"/>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Control</a:t>
          </a:r>
          <a:endParaRPr lang="en-US" sz="1400" b="0" i="0" kern="1200" dirty="0">
            <a:latin typeface="Avenir Roman" charset="0"/>
            <a:ea typeface="Avenir Roman" charset="0"/>
            <a:cs typeface="Avenir Roman" charset="0"/>
          </a:endParaRPr>
        </a:p>
      </dsp:txBody>
      <dsp:txXfrm>
        <a:off x="3821858" y="3513892"/>
        <a:ext cx="1239116" cy="6008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BBE7A-7AD8-1E43-99DE-93CCB81613FA}">
      <dsp:nvSpPr>
        <dsp:cNvPr id="0" name=""/>
        <dsp:cNvSpPr/>
      </dsp:nvSpPr>
      <dsp:spPr>
        <a:xfrm>
          <a:off x="7249726"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Evaluate results</a:t>
          </a:r>
          <a:endParaRPr lang="en-US" sz="1500" b="0" i="0" kern="1200" dirty="0">
            <a:latin typeface="Avenir Roman" charset="0"/>
            <a:ea typeface="Avenir Roman" charset="0"/>
            <a:cs typeface="Avenir Roman" charset="0"/>
          </a:endParaRPr>
        </a:p>
      </dsp:txBody>
      <dsp:txXfrm>
        <a:off x="7249726" y="0"/>
        <a:ext cx="1531805" cy="1292066"/>
      </dsp:txXfrm>
    </dsp:sp>
    <dsp:sp modelId="{7D6A478D-57C3-5E49-B067-29488C71D1B6}">
      <dsp:nvSpPr>
        <dsp:cNvPr id="0" name=""/>
        <dsp:cNvSpPr/>
      </dsp:nvSpPr>
      <dsp:spPr>
        <a:xfrm>
          <a:off x="5462620"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Run experiment for 3-6 months</a:t>
          </a:r>
          <a:endParaRPr lang="en-US" sz="1500" b="0" i="0" kern="1200" dirty="0">
            <a:latin typeface="Avenir Roman" charset="0"/>
            <a:ea typeface="Avenir Roman" charset="0"/>
            <a:cs typeface="Avenir Roman" charset="0"/>
          </a:endParaRPr>
        </a:p>
      </dsp:txBody>
      <dsp:txXfrm>
        <a:off x="5462620" y="0"/>
        <a:ext cx="1531805" cy="1292066"/>
      </dsp:txXfrm>
    </dsp:sp>
    <dsp:sp modelId="{E582E118-1064-4A48-AB7E-BE903C93BB4A}">
      <dsp:nvSpPr>
        <dsp:cNvPr id="0" name=""/>
        <dsp:cNvSpPr/>
      </dsp:nvSpPr>
      <dsp:spPr>
        <a:xfrm>
          <a:off x="3675513"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Set up treatment and control groups</a:t>
          </a:r>
          <a:endParaRPr lang="en-US" sz="1500" b="0" i="0" kern="1200" dirty="0">
            <a:latin typeface="Avenir Roman" charset="0"/>
            <a:ea typeface="Avenir Roman" charset="0"/>
            <a:cs typeface="Avenir Roman" charset="0"/>
          </a:endParaRPr>
        </a:p>
      </dsp:txBody>
      <dsp:txXfrm>
        <a:off x="3675513" y="0"/>
        <a:ext cx="1531805" cy="1292066"/>
      </dsp:txXfrm>
    </dsp:sp>
    <dsp:sp modelId="{C52CABCE-AB42-9844-AAD4-BBA4DA9AD037}">
      <dsp:nvSpPr>
        <dsp:cNvPr id="0" name=""/>
        <dsp:cNvSpPr/>
      </dsp:nvSpPr>
      <dsp:spPr>
        <a:xfrm>
          <a:off x="1888407"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Identify     high-value customers</a:t>
          </a:r>
          <a:endParaRPr lang="en-US" sz="1500" b="0" i="0" kern="1200" dirty="0">
            <a:latin typeface="Avenir Roman" charset="0"/>
            <a:ea typeface="Avenir Roman" charset="0"/>
            <a:cs typeface="Avenir Roman" charset="0"/>
          </a:endParaRPr>
        </a:p>
      </dsp:txBody>
      <dsp:txXfrm>
        <a:off x="1888407" y="0"/>
        <a:ext cx="1531805" cy="1292066"/>
      </dsp:txXfrm>
    </dsp:sp>
    <dsp:sp modelId="{4E0EE891-094A-244A-86AC-236CF176A47B}">
      <dsp:nvSpPr>
        <dsp:cNvPr id="0" name=""/>
        <dsp:cNvSpPr/>
      </dsp:nvSpPr>
      <dsp:spPr>
        <a:xfrm>
          <a:off x="101301"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Define metric to track and forecast metric performance </a:t>
          </a:r>
          <a:endParaRPr lang="en-US" sz="1500" b="0" i="0" kern="1200" dirty="0">
            <a:latin typeface="Avenir Roman" charset="0"/>
            <a:ea typeface="Avenir Roman" charset="0"/>
            <a:cs typeface="Avenir Roman" charset="0"/>
          </a:endParaRPr>
        </a:p>
      </dsp:txBody>
      <dsp:txXfrm>
        <a:off x="101301" y="0"/>
        <a:ext cx="1531805" cy="1292066"/>
      </dsp:txXfrm>
    </dsp:sp>
    <dsp:sp modelId="{08D92360-3E4D-F449-AF49-D7437DCD6336}">
      <dsp:nvSpPr>
        <dsp:cNvPr id="0" name=""/>
        <dsp:cNvSpPr/>
      </dsp:nvSpPr>
      <dsp:spPr>
        <a:xfrm>
          <a:off x="228951" y="2394213"/>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Monthly Revenue ($)</a:t>
          </a:r>
          <a:endParaRPr lang="en-US" sz="1400" b="0" i="0" kern="1200" dirty="0">
            <a:latin typeface="Avenir Roman" charset="0"/>
            <a:ea typeface="Avenir Roman" charset="0"/>
            <a:cs typeface="Avenir Roman" charset="0"/>
          </a:endParaRPr>
        </a:p>
      </dsp:txBody>
      <dsp:txXfrm>
        <a:off x="247645" y="2412907"/>
        <a:ext cx="1239116" cy="600864"/>
      </dsp:txXfrm>
    </dsp:sp>
    <dsp:sp modelId="{5B27BCD0-C71C-0340-AD6A-62FC880E4836}">
      <dsp:nvSpPr>
        <dsp:cNvPr id="0" name=""/>
        <dsp:cNvSpPr/>
      </dsp:nvSpPr>
      <dsp:spPr>
        <a:xfrm rot="18289469">
          <a:off x="1313695" y="2333007"/>
          <a:ext cx="894122" cy="26674"/>
        </a:xfrm>
        <a:custGeom>
          <a:avLst/>
          <a:gdLst/>
          <a:ahLst/>
          <a:cxnLst/>
          <a:rect l="0" t="0" r="0" b="0"/>
          <a:pathLst>
            <a:path>
              <a:moveTo>
                <a:pt x="0" y="13337"/>
              </a:moveTo>
              <a:lnTo>
                <a:pt x="894122"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1738404" y="2323991"/>
        <a:ext cx="44706" cy="44706"/>
      </dsp:txXfrm>
    </dsp:sp>
    <dsp:sp modelId="{70D9DAC7-9816-E44D-95E8-E3D9A14E0610}">
      <dsp:nvSpPr>
        <dsp:cNvPr id="0" name=""/>
        <dsp:cNvSpPr/>
      </dsp:nvSpPr>
      <dsp:spPr>
        <a:xfrm>
          <a:off x="2016058" y="1660223"/>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High-value customers </a:t>
          </a:r>
          <a:endParaRPr lang="en-US" sz="1400" b="0" i="0" kern="1200" dirty="0">
            <a:latin typeface="Avenir Roman" charset="0"/>
            <a:ea typeface="Avenir Roman" charset="0"/>
            <a:cs typeface="Avenir Roman" charset="0"/>
          </a:endParaRPr>
        </a:p>
      </dsp:txBody>
      <dsp:txXfrm>
        <a:off x="2034752" y="1678917"/>
        <a:ext cx="1239116" cy="600864"/>
      </dsp:txXfrm>
    </dsp:sp>
    <dsp:sp modelId="{34B8A55A-A34B-0745-BCF7-07B03A84B22D}">
      <dsp:nvSpPr>
        <dsp:cNvPr id="0" name=""/>
        <dsp:cNvSpPr/>
      </dsp:nvSpPr>
      <dsp:spPr>
        <a:xfrm rot="19457599">
          <a:off x="3233459" y="1782514"/>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1780131"/>
        <a:ext cx="31440" cy="31440"/>
      </dsp:txXfrm>
    </dsp:sp>
    <dsp:sp modelId="{0D041261-7788-EC41-ABBC-93F8FC64887D}">
      <dsp:nvSpPr>
        <dsp:cNvPr id="0" name=""/>
        <dsp:cNvSpPr/>
      </dsp:nvSpPr>
      <dsp:spPr>
        <a:xfrm>
          <a:off x="3803164" y="1293228"/>
          <a:ext cx="1276504" cy="638252"/>
        </a:xfrm>
        <a:prstGeom prst="roundRect">
          <a:avLst>
            <a:gd name="adj" fmla="val 10000"/>
          </a:avLst>
        </a:prstGeom>
        <a:solidFill>
          <a:schemeClr val="bg1"/>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Treatment</a:t>
          </a:r>
          <a:endParaRPr lang="en-US" sz="1400" b="0" i="0" kern="1200" dirty="0">
            <a:latin typeface="Avenir Roman" charset="0"/>
            <a:ea typeface="Avenir Roman" charset="0"/>
            <a:cs typeface="Avenir Roman" charset="0"/>
          </a:endParaRPr>
        </a:p>
      </dsp:txBody>
      <dsp:txXfrm>
        <a:off x="3821858" y="1311922"/>
        <a:ext cx="1239116" cy="600864"/>
      </dsp:txXfrm>
    </dsp:sp>
    <dsp:sp modelId="{81F512FF-9B44-2E4D-AE27-4F0415E0C1D3}">
      <dsp:nvSpPr>
        <dsp:cNvPr id="0" name=""/>
        <dsp:cNvSpPr/>
      </dsp:nvSpPr>
      <dsp:spPr>
        <a:xfrm rot="2142401">
          <a:off x="3233459" y="2149509"/>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2147126"/>
        <a:ext cx="31440" cy="31440"/>
      </dsp:txXfrm>
    </dsp:sp>
    <dsp:sp modelId="{E783D20E-3115-B04B-BF98-585377471D81}">
      <dsp:nvSpPr>
        <dsp:cNvPr id="0" name=""/>
        <dsp:cNvSpPr/>
      </dsp:nvSpPr>
      <dsp:spPr>
        <a:xfrm>
          <a:off x="3803164" y="2027218"/>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Control</a:t>
          </a:r>
          <a:endParaRPr lang="en-US" sz="1400" b="0" i="0" kern="1200" dirty="0">
            <a:latin typeface="Avenir Roman" charset="0"/>
            <a:ea typeface="Avenir Roman" charset="0"/>
            <a:cs typeface="Avenir Roman" charset="0"/>
          </a:endParaRPr>
        </a:p>
      </dsp:txBody>
      <dsp:txXfrm>
        <a:off x="3821858" y="2045912"/>
        <a:ext cx="1239116" cy="600864"/>
      </dsp:txXfrm>
    </dsp:sp>
    <dsp:sp modelId="{68F5BE86-36DC-C14F-9B5B-C9089130D7DB}">
      <dsp:nvSpPr>
        <dsp:cNvPr id="0" name=""/>
        <dsp:cNvSpPr/>
      </dsp:nvSpPr>
      <dsp:spPr>
        <a:xfrm rot="3310531">
          <a:off x="1313695" y="3066997"/>
          <a:ext cx="894122" cy="26674"/>
        </a:xfrm>
        <a:custGeom>
          <a:avLst/>
          <a:gdLst/>
          <a:ahLst/>
          <a:cxnLst/>
          <a:rect l="0" t="0" r="0" b="0"/>
          <a:pathLst>
            <a:path>
              <a:moveTo>
                <a:pt x="0" y="13337"/>
              </a:moveTo>
              <a:lnTo>
                <a:pt x="894122"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1738404" y="3057981"/>
        <a:ext cx="44706" cy="44706"/>
      </dsp:txXfrm>
    </dsp:sp>
    <dsp:sp modelId="{AA3C2870-C48D-A84F-B13C-73BEC3FCADEA}">
      <dsp:nvSpPr>
        <dsp:cNvPr id="0" name=""/>
        <dsp:cNvSpPr/>
      </dsp:nvSpPr>
      <dsp:spPr>
        <a:xfrm>
          <a:off x="2016058" y="3128203"/>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Low-value customers</a:t>
          </a:r>
          <a:endParaRPr lang="en-US" sz="1400" b="0" i="0" kern="1200" dirty="0">
            <a:latin typeface="Avenir Roman" charset="0"/>
            <a:ea typeface="Avenir Roman" charset="0"/>
            <a:cs typeface="Avenir Roman" charset="0"/>
          </a:endParaRPr>
        </a:p>
      </dsp:txBody>
      <dsp:txXfrm>
        <a:off x="2034752" y="3146897"/>
        <a:ext cx="1239116" cy="600864"/>
      </dsp:txXfrm>
    </dsp:sp>
    <dsp:sp modelId="{2708605D-6406-7841-BADD-E48DECB0A54C}">
      <dsp:nvSpPr>
        <dsp:cNvPr id="0" name=""/>
        <dsp:cNvSpPr/>
      </dsp:nvSpPr>
      <dsp:spPr>
        <a:xfrm rot="19457599">
          <a:off x="3233459" y="3250494"/>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3248111"/>
        <a:ext cx="31440" cy="31440"/>
      </dsp:txXfrm>
    </dsp:sp>
    <dsp:sp modelId="{7AA9A262-8D77-5042-8019-27EC581837F2}">
      <dsp:nvSpPr>
        <dsp:cNvPr id="0" name=""/>
        <dsp:cNvSpPr/>
      </dsp:nvSpPr>
      <dsp:spPr>
        <a:xfrm>
          <a:off x="3803164" y="2761208"/>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Treatment</a:t>
          </a:r>
          <a:endParaRPr lang="en-US" sz="1400" b="0" i="0" kern="1200" dirty="0">
            <a:latin typeface="Avenir Roman" charset="0"/>
            <a:ea typeface="Avenir Roman" charset="0"/>
            <a:cs typeface="Avenir Roman" charset="0"/>
          </a:endParaRPr>
        </a:p>
      </dsp:txBody>
      <dsp:txXfrm>
        <a:off x="3821858" y="2779902"/>
        <a:ext cx="1239116" cy="600864"/>
      </dsp:txXfrm>
    </dsp:sp>
    <dsp:sp modelId="{55C85C8E-EF7A-424D-9BDC-F340018861D8}">
      <dsp:nvSpPr>
        <dsp:cNvPr id="0" name=""/>
        <dsp:cNvSpPr/>
      </dsp:nvSpPr>
      <dsp:spPr>
        <a:xfrm rot="2142401">
          <a:off x="3233459" y="3617489"/>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3615106"/>
        <a:ext cx="31440" cy="31440"/>
      </dsp:txXfrm>
    </dsp:sp>
    <dsp:sp modelId="{18287999-0131-624B-B482-2416448A25F2}">
      <dsp:nvSpPr>
        <dsp:cNvPr id="0" name=""/>
        <dsp:cNvSpPr/>
      </dsp:nvSpPr>
      <dsp:spPr>
        <a:xfrm>
          <a:off x="3803164" y="3495198"/>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Control</a:t>
          </a:r>
          <a:endParaRPr lang="en-US" sz="1400" b="0" i="0" kern="1200" dirty="0">
            <a:latin typeface="Avenir Roman" charset="0"/>
            <a:ea typeface="Avenir Roman" charset="0"/>
            <a:cs typeface="Avenir Roman" charset="0"/>
          </a:endParaRPr>
        </a:p>
      </dsp:txBody>
      <dsp:txXfrm>
        <a:off x="3821858" y="3513892"/>
        <a:ext cx="1239116" cy="6008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BBE7A-7AD8-1E43-99DE-93CCB81613FA}">
      <dsp:nvSpPr>
        <dsp:cNvPr id="0" name=""/>
        <dsp:cNvSpPr/>
      </dsp:nvSpPr>
      <dsp:spPr>
        <a:xfrm>
          <a:off x="7249726"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Evaluate results</a:t>
          </a:r>
          <a:endParaRPr lang="en-US" sz="1500" b="0" i="0" kern="1200" dirty="0">
            <a:latin typeface="Avenir Roman" charset="0"/>
            <a:ea typeface="Avenir Roman" charset="0"/>
            <a:cs typeface="Avenir Roman" charset="0"/>
          </a:endParaRPr>
        </a:p>
      </dsp:txBody>
      <dsp:txXfrm>
        <a:off x="7249726" y="0"/>
        <a:ext cx="1531805" cy="1292066"/>
      </dsp:txXfrm>
    </dsp:sp>
    <dsp:sp modelId="{7D6A478D-57C3-5E49-B067-29488C71D1B6}">
      <dsp:nvSpPr>
        <dsp:cNvPr id="0" name=""/>
        <dsp:cNvSpPr/>
      </dsp:nvSpPr>
      <dsp:spPr>
        <a:xfrm>
          <a:off x="5462620"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Run experiment for 3-6 months</a:t>
          </a:r>
          <a:endParaRPr lang="en-US" sz="1500" b="0" i="0" kern="1200" dirty="0">
            <a:latin typeface="Avenir Roman" charset="0"/>
            <a:ea typeface="Avenir Roman" charset="0"/>
            <a:cs typeface="Avenir Roman" charset="0"/>
          </a:endParaRPr>
        </a:p>
      </dsp:txBody>
      <dsp:txXfrm>
        <a:off x="5462620" y="0"/>
        <a:ext cx="1531805" cy="1292066"/>
      </dsp:txXfrm>
    </dsp:sp>
    <dsp:sp modelId="{E582E118-1064-4A48-AB7E-BE903C93BB4A}">
      <dsp:nvSpPr>
        <dsp:cNvPr id="0" name=""/>
        <dsp:cNvSpPr/>
      </dsp:nvSpPr>
      <dsp:spPr>
        <a:xfrm>
          <a:off x="3675513"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Set up treatment and control groups</a:t>
          </a:r>
          <a:endParaRPr lang="en-US" sz="1500" b="0" i="0" kern="1200" dirty="0">
            <a:latin typeface="Avenir Roman" charset="0"/>
            <a:ea typeface="Avenir Roman" charset="0"/>
            <a:cs typeface="Avenir Roman" charset="0"/>
          </a:endParaRPr>
        </a:p>
      </dsp:txBody>
      <dsp:txXfrm>
        <a:off x="3675513" y="0"/>
        <a:ext cx="1531805" cy="1292066"/>
      </dsp:txXfrm>
    </dsp:sp>
    <dsp:sp modelId="{C52CABCE-AB42-9844-AAD4-BBA4DA9AD037}">
      <dsp:nvSpPr>
        <dsp:cNvPr id="0" name=""/>
        <dsp:cNvSpPr/>
      </dsp:nvSpPr>
      <dsp:spPr>
        <a:xfrm>
          <a:off x="1888407"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Identify     high-value customers</a:t>
          </a:r>
          <a:endParaRPr lang="en-US" sz="1500" b="0" i="0" kern="1200" dirty="0">
            <a:latin typeface="Avenir Roman" charset="0"/>
            <a:ea typeface="Avenir Roman" charset="0"/>
            <a:cs typeface="Avenir Roman" charset="0"/>
          </a:endParaRPr>
        </a:p>
      </dsp:txBody>
      <dsp:txXfrm>
        <a:off x="1888407" y="0"/>
        <a:ext cx="1531805" cy="1292066"/>
      </dsp:txXfrm>
    </dsp:sp>
    <dsp:sp modelId="{4E0EE891-094A-244A-86AC-236CF176A47B}">
      <dsp:nvSpPr>
        <dsp:cNvPr id="0" name=""/>
        <dsp:cNvSpPr/>
      </dsp:nvSpPr>
      <dsp:spPr>
        <a:xfrm>
          <a:off x="101301"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Define metric to track and forecast metric performance </a:t>
          </a:r>
          <a:endParaRPr lang="en-US" sz="1500" b="0" i="0" kern="1200" dirty="0">
            <a:latin typeface="Avenir Roman" charset="0"/>
            <a:ea typeface="Avenir Roman" charset="0"/>
            <a:cs typeface="Avenir Roman" charset="0"/>
          </a:endParaRPr>
        </a:p>
      </dsp:txBody>
      <dsp:txXfrm>
        <a:off x="101301" y="0"/>
        <a:ext cx="1531805" cy="1292066"/>
      </dsp:txXfrm>
    </dsp:sp>
    <dsp:sp modelId="{08D92360-3E4D-F449-AF49-D7437DCD6336}">
      <dsp:nvSpPr>
        <dsp:cNvPr id="0" name=""/>
        <dsp:cNvSpPr/>
      </dsp:nvSpPr>
      <dsp:spPr>
        <a:xfrm>
          <a:off x="228951" y="2394213"/>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Monthly Revenue ($)</a:t>
          </a:r>
          <a:endParaRPr lang="en-US" sz="1400" b="0" i="0" kern="1200" dirty="0">
            <a:latin typeface="Avenir Roman" charset="0"/>
            <a:ea typeface="Avenir Roman" charset="0"/>
            <a:cs typeface="Avenir Roman" charset="0"/>
          </a:endParaRPr>
        </a:p>
      </dsp:txBody>
      <dsp:txXfrm>
        <a:off x="247645" y="2412907"/>
        <a:ext cx="1239116" cy="600864"/>
      </dsp:txXfrm>
    </dsp:sp>
    <dsp:sp modelId="{5B27BCD0-C71C-0340-AD6A-62FC880E4836}">
      <dsp:nvSpPr>
        <dsp:cNvPr id="0" name=""/>
        <dsp:cNvSpPr/>
      </dsp:nvSpPr>
      <dsp:spPr>
        <a:xfrm rot="18289469">
          <a:off x="1313695" y="2333007"/>
          <a:ext cx="894122" cy="26674"/>
        </a:xfrm>
        <a:custGeom>
          <a:avLst/>
          <a:gdLst/>
          <a:ahLst/>
          <a:cxnLst/>
          <a:rect l="0" t="0" r="0" b="0"/>
          <a:pathLst>
            <a:path>
              <a:moveTo>
                <a:pt x="0" y="13337"/>
              </a:moveTo>
              <a:lnTo>
                <a:pt x="894122"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1738404" y="2323991"/>
        <a:ext cx="44706" cy="44706"/>
      </dsp:txXfrm>
    </dsp:sp>
    <dsp:sp modelId="{70D9DAC7-9816-E44D-95E8-E3D9A14E0610}">
      <dsp:nvSpPr>
        <dsp:cNvPr id="0" name=""/>
        <dsp:cNvSpPr/>
      </dsp:nvSpPr>
      <dsp:spPr>
        <a:xfrm>
          <a:off x="2016058" y="1660223"/>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High-value customers </a:t>
          </a:r>
          <a:endParaRPr lang="en-US" sz="1400" b="0" i="0" kern="1200" dirty="0">
            <a:latin typeface="Avenir Roman" charset="0"/>
            <a:ea typeface="Avenir Roman" charset="0"/>
            <a:cs typeface="Avenir Roman" charset="0"/>
          </a:endParaRPr>
        </a:p>
      </dsp:txBody>
      <dsp:txXfrm>
        <a:off x="2034752" y="1678917"/>
        <a:ext cx="1239116" cy="600864"/>
      </dsp:txXfrm>
    </dsp:sp>
    <dsp:sp modelId="{34B8A55A-A34B-0745-BCF7-07B03A84B22D}">
      <dsp:nvSpPr>
        <dsp:cNvPr id="0" name=""/>
        <dsp:cNvSpPr/>
      </dsp:nvSpPr>
      <dsp:spPr>
        <a:xfrm rot="19457599">
          <a:off x="3233459" y="1782514"/>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1780131"/>
        <a:ext cx="31440" cy="31440"/>
      </dsp:txXfrm>
    </dsp:sp>
    <dsp:sp modelId="{0D041261-7788-EC41-ABBC-93F8FC64887D}">
      <dsp:nvSpPr>
        <dsp:cNvPr id="0" name=""/>
        <dsp:cNvSpPr/>
      </dsp:nvSpPr>
      <dsp:spPr>
        <a:xfrm>
          <a:off x="3803164" y="1293228"/>
          <a:ext cx="1276504" cy="638252"/>
        </a:xfrm>
        <a:prstGeom prst="roundRect">
          <a:avLst>
            <a:gd name="adj" fmla="val 10000"/>
          </a:avLst>
        </a:prstGeom>
        <a:solidFill>
          <a:schemeClr val="bg1"/>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Treatment</a:t>
          </a:r>
          <a:endParaRPr lang="en-US" sz="1400" b="0" i="0" kern="1200" dirty="0">
            <a:latin typeface="Avenir Roman" charset="0"/>
            <a:ea typeface="Avenir Roman" charset="0"/>
            <a:cs typeface="Avenir Roman" charset="0"/>
          </a:endParaRPr>
        </a:p>
      </dsp:txBody>
      <dsp:txXfrm>
        <a:off x="3821858" y="1311922"/>
        <a:ext cx="1239116" cy="600864"/>
      </dsp:txXfrm>
    </dsp:sp>
    <dsp:sp modelId="{81F512FF-9B44-2E4D-AE27-4F0415E0C1D3}">
      <dsp:nvSpPr>
        <dsp:cNvPr id="0" name=""/>
        <dsp:cNvSpPr/>
      </dsp:nvSpPr>
      <dsp:spPr>
        <a:xfrm rot="2142401">
          <a:off x="3233459" y="2149509"/>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2147126"/>
        <a:ext cx="31440" cy="31440"/>
      </dsp:txXfrm>
    </dsp:sp>
    <dsp:sp modelId="{E783D20E-3115-B04B-BF98-585377471D81}">
      <dsp:nvSpPr>
        <dsp:cNvPr id="0" name=""/>
        <dsp:cNvSpPr/>
      </dsp:nvSpPr>
      <dsp:spPr>
        <a:xfrm>
          <a:off x="3803164" y="2027218"/>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Control</a:t>
          </a:r>
          <a:endParaRPr lang="en-US" sz="1400" b="0" i="0" kern="1200" dirty="0">
            <a:latin typeface="Avenir Roman" charset="0"/>
            <a:ea typeface="Avenir Roman" charset="0"/>
            <a:cs typeface="Avenir Roman" charset="0"/>
          </a:endParaRPr>
        </a:p>
      </dsp:txBody>
      <dsp:txXfrm>
        <a:off x="3821858" y="2045912"/>
        <a:ext cx="1239116" cy="600864"/>
      </dsp:txXfrm>
    </dsp:sp>
    <dsp:sp modelId="{68F5BE86-36DC-C14F-9B5B-C9089130D7DB}">
      <dsp:nvSpPr>
        <dsp:cNvPr id="0" name=""/>
        <dsp:cNvSpPr/>
      </dsp:nvSpPr>
      <dsp:spPr>
        <a:xfrm rot="3310531">
          <a:off x="1313695" y="3066997"/>
          <a:ext cx="894122" cy="26674"/>
        </a:xfrm>
        <a:custGeom>
          <a:avLst/>
          <a:gdLst/>
          <a:ahLst/>
          <a:cxnLst/>
          <a:rect l="0" t="0" r="0" b="0"/>
          <a:pathLst>
            <a:path>
              <a:moveTo>
                <a:pt x="0" y="13337"/>
              </a:moveTo>
              <a:lnTo>
                <a:pt x="894122"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1738404" y="3057981"/>
        <a:ext cx="44706" cy="44706"/>
      </dsp:txXfrm>
    </dsp:sp>
    <dsp:sp modelId="{AA3C2870-C48D-A84F-B13C-73BEC3FCADEA}">
      <dsp:nvSpPr>
        <dsp:cNvPr id="0" name=""/>
        <dsp:cNvSpPr/>
      </dsp:nvSpPr>
      <dsp:spPr>
        <a:xfrm>
          <a:off x="2016058" y="3128203"/>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Low-value customers</a:t>
          </a:r>
          <a:endParaRPr lang="en-US" sz="1400" b="0" i="0" kern="1200" dirty="0">
            <a:latin typeface="Avenir Roman" charset="0"/>
            <a:ea typeface="Avenir Roman" charset="0"/>
            <a:cs typeface="Avenir Roman" charset="0"/>
          </a:endParaRPr>
        </a:p>
      </dsp:txBody>
      <dsp:txXfrm>
        <a:off x="2034752" y="3146897"/>
        <a:ext cx="1239116" cy="600864"/>
      </dsp:txXfrm>
    </dsp:sp>
    <dsp:sp modelId="{2708605D-6406-7841-BADD-E48DECB0A54C}">
      <dsp:nvSpPr>
        <dsp:cNvPr id="0" name=""/>
        <dsp:cNvSpPr/>
      </dsp:nvSpPr>
      <dsp:spPr>
        <a:xfrm rot="19457599">
          <a:off x="3233459" y="3250494"/>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3248111"/>
        <a:ext cx="31440" cy="31440"/>
      </dsp:txXfrm>
    </dsp:sp>
    <dsp:sp modelId="{7AA9A262-8D77-5042-8019-27EC581837F2}">
      <dsp:nvSpPr>
        <dsp:cNvPr id="0" name=""/>
        <dsp:cNvSpPr/>
      </dsp:nvSpPr>
      <dsp:spPr>
        <a:xfrm>
          <a:off x="3803164" y="2761208"/>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Treatment</a:t>
          </a:r>
          <a:endParaRPr lang="en-US" sz="1400" b="0" i="0" kern="1200" dirty="0">
            <a:latin typeface="Avenir Roman" charset="0"/>
            <a:ea typeface="Avenir Roman" charset="0"/>
            <a:cs typeface="Avenir Roman" charset="0"/>
          </a:endParaRPr>
        </a:p>
      </dsp:txBody>
      <dsp:txXfrm>
        <a:off x="3821858" y="2779902"/>
        <a:ext cx="1239116" cy="600864"/>
      </dsp:txXfrm>
    </dsp:sp>
    <dsp:sp modelId="{55C85C8E-EF7A-424D-9BDC-F340018861D8}">
      <dsp:nvSpPr>
        <dsp:cNvPr id="0" name=""/>
        <dsp:cNvSpPr/>
      </dsp:nvSpPr>
      <dsp:spPr>
        <a:xfrm rot="2142401">
          <a:off x="3233459" y="3617489"/>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3615106"/>
        <a:ext cx="31440" cy="31440"/>
      </dsp:txXfrm>
    </dsp:sp>
    <dsp:sp modelId="{18287999-0131-624B-B482-2416448A25F2}">
      <dsp:nvSpPr>
        <dsp:cNvPr id="0" name=""/>
        <dsp:cNvSpPr/>
      </dsp:nvSpPr>
      <dsp:spPr>
        <a:xfrm>
          <a:off x="3803164" y="3495198"/>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Control</a:t>
          </a:r>
          <a:endParaRPr lang="en-US" sz="1400" b="0" i="0" kern="1200" dirty="0">
            <a:latin typeface="Avenir Roman" charset="0"/>
            <a:ea typeface="Avenir Roman" charset="0"/>
            <a:cs typeface="Avenir Roman" charset="0"/>
          </a:endParaRPr>
        </a:p>
      </dsp:txBody>
      <dsp:txXfrm>
        <a:off x="3821858" y="3513892"/>
        <a:ext cx="1239116" cy="6008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BBE7A-7AD8-1E43-99DE-93CCB81613FA}">
      <dsp:nvSpPr>
        <dsp:cNvPr id="0" name=""/>
        <dsp:cNvSpPr/>
      </dsp:nvSpPr>
      <dsp:spPr>
        <a:xfrm>
          <a:off x="7249726"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Evaluate results</a:t>
          </a:r>
          <a:endParaRPr lang="en-US" sz="1500" b="0" i="0" kern="1200" dirty="0">
            <a:latin typeface="Avenir Roman" charset="0"/>
            <a:ea typeface="Avenir Roman" charset="0"/>
            <a:cs typeface="Avenir Roman" charset="0"/>
          </a:endParaRPr>
        </a:p>
      </dsp:txBody>
      <dsp:txXfrm>
        <a:off x="7249726" y="0"/>
        <a:ext cx="1531805" cy="1292066"/>
      </dsp:txXfrm>
    </dsp:sp>
    <dsp:sp modelId="{7D6A478D-57C3-5E49-B067-29488C71D1B6}">
      <dsp:nvSpPr>
        <dsp:cNvPr id="0" name=""/>
        <dsp:cNvSpPr/>
      </dsp:nvSpPr>
      <dsp:spPr>
        <a:xfrm>
          <a:off x="5462620"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Run experiment for 3-6 months</a:t>
          </a:r>
          <a:endParaRPr lang="en-US" sz="1500" b="0" i="0" kern="1200" dirty="0">
            <a:latin typeface="Avenir Roman" charset="0"/>
            <a:ea typeface="Avenir Roman" charset="0"/>
            <a:cs typeface="Avenir Roman" charset="0"/>
          </a:endParaRPr>
        </a:p>
      </dsp:txBody>
      <dsp:txXfrm>
        <a:off x="5462620" y="0"/>
        <a:ext cx="1531805" cy="1292066"/>
      </dsp:txXfrm>
    </dsp:sp>
    <dsp:sp modelId="{E582E118-1064-4A48-AB7E-BE903C93BB4A}">
      <dsp:nvSpPr>
        <dsp:cNvPr id="0" name=""/>
        <dsp:cNvSpPr/>
      </dsp:nvSpPr>
      <dsp:spPr>
        <a:xfrm>
          <a:off x="3675513"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Set up treatment and control groups</a:t>
          </a:r>
          <a:endParaRPr lang="en-US" sz="1500" b="0" i="0" kern="1200" dirty="0">
            <a:latin typeface="Avenir Roman" charset="0"/>
            <a:ea typeface="Avenir Roman" charset="0"/>
            <a:cs typeface="Avenir Roman" charset="0"/>
          </a:endParaRPr>
        </a:p>
      </dsp:txBody>
      <dsp:txXfrm>
        <a:off x="3675513" y="0"/>
        <a:ext cx="1531805" cy="1292066"/>
      </dsp:txXfrm>
    </dsp:sp>
    <dsp:sp modelId="{C52CABCE-AB42-9844-AAD4-BBA4DA9AD037}">
      <dsp:nvSpPr>
        <dsp:cNvPr id="0" name=""/>
        <dsp:cNvSpPr/>
      </dsp:nvSpPr>
      <dsp:spPr>
        <a:xfrm>
          <a:off x="1888407" y="0"/>
          <a:ext cx="1531805" cy="4306888"/>
        </a:xfrm>
        <a:prstGeom prst="roundRect">
          <a:avLst>
            <a:gd name="adj" fmla="val 10000"/>
          </a:avLst>
        </a:prstGeom>
        <a:solidFill>
          <a:srgbClr val="D5E3D0"/>
        </a:solidFill>
        <a:ln w="57150">
          <a:solidFill>
            <a:srgbClr val="397B5D"/>
          </a:solidFill>
          <a:prstDash val="lgDash"/>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Identify     high-value customers</a:t>
          </a:r>
          <a:endParaRPr lang="en-US" sz="1500" b="0" i="0" kern="1200" dirty="0">
            <a:latin typeface="Avenir Roman" charset="0"/>
            <a:ea typeface="Avenir Roman" charset="0"/>
            <a:cs typeface="Avenir Roman" charset="0"/>
          </a:endParaRPr>
        </a:p>
      </dsp:txBody>
      <dsp:txXfrm>
        <a:off x="1888407" y="0"/>
        <a:ext cx="1531805" cy="1292066"/>
      </dsp:txXfrm>
    </dsp:sp>
    <dsp:sp modelId="{4E0EE891-094A-244A-86AC-236CF176A47B}">
      <dsp:nvSpPr>
        <dsp:cNvPr id="0" name=""/>
        <dsp:cNvSpPr/>
      </dsp:nvSpPr>
      <dsp:spPr>
        <a:xfrm>
          <a:off x="101301"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Define metric to track and forecast metric performance </a:t>
          </a:r>
          <a:endParaRPr lang="en-US" sz="1500" b="0" i="0" kern="1200" dirty="0">
            <a:latin typeface="Avenir Roman" charset="0"/>
            <a:ea typeface="Avenir Roman" charset="0"/>
            <a:cs typeface="Avenir Roman" charset="0"/>
          </a:endParaRPr>
        </a:p>
      </dsp:txBody>
      <dsp:txXfrm>
        <a:off x="101301" y="0"/>
        <a:ext cx="1531805" cy="1292066"/>
      </dsp:txXfrm>
    </dsp:sp>
    <dsp:sp modelId="{08D92360-3E4D-F449-AF49-D7437DCD6336}">
      <dsp:nvSpPr>
        <dsp:cNvPr id="0" name=""/>
        <dsp:cNvSpPr/>
      </dsp:nvSpPr>
      <dsp:spPr>
        <a:xfrm>
          <a:off x="228951" y="2394213"/>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Monthly Revenue ($)</a:t>
          </a:r>
          <a:endParaRPr lang="en-US" sz="1400" b="0" i="0" kern="1200" dirty="0">
            <a:latin typeface="Avenir Roman" charset="0"/>
            <a:ea typeface="Avenir Roman" charset="0"/>
            <a:cs typeface="Avenir Roman" charset="0"/>
          </a:endParaRPr>
        </a:p>
      </dsp:txBody>
      <dsp:txXfrm>
        <a:off x="247645" y="2412907"/>
        <a:ext cx="1239116" cy="600864"/>
      </dsp:txXfrm>
    </dsp:sp>
    <dsp:sp modelId="{5B27BCD0-C71C-0340-AD6A-62FC880E4836}">
      <dsp:nvSpPr>
        <dsp:cNvPr id="0" name=""/>
        <dsp:cNvSpPr/>
      </dsp:nvSpPr>
      <dsp:spPr>
        <a:xfrm rot="18289469">
          <a:off x="1313695" y="2333007"/>
          <a:ext cx="894122" cy="26674"/>
        </a:xfrm>
        <a:custGeom>
          <a:avLst/>
          <a:gdLst/>
          <a:ahLst/>
          <a:cxnLst/>
          <a:rect l="0" t="0" r="0" b="0"/>
          <a:pathLst>
            <a:path>
              <a:moveTo>
                <a:pt x="0" y="13337"/>
              </a:moveTo>
              <a:lnTo>
                <a:pt x="894122"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1738404" y="2323991"/>
        <a:ext cx="44706" cy="44706"/>
      </dsp:txXfrm>
    </dsp:sp>
    <dsp:sp modelId="{70D9DAC7-9816-E44D-95E8-E3D9A14E0610}">
      <dsp:nvSpPr>
        <dsp:cNvPr id="0" name=""/>
        <dsp:cNvSpPr/>
      </dsp:nvSpPr>
      <dsp:spPr>
        <a:xfrm>
          <a:off x="2016058" y="1660223"/>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High-value customers </a:t>
          </a:r>
          <a:endParaRPr lang="en-US" sz="1400" b="0" i="0" kern="1200" dirty="0">
            <a:latin typeface="Avenir Roman" charset="0"/>
            <a:ea typeface="Avenir Roman" charset="0"/>
            <a:cs typeface="Avenir Roman" charset="0"/>
          </a:endParaRPr>
        </a:p>
      </dsp:txBody>
      <dsp:txXfrm>
        <a:off x="2034752" y="1678917"/>
        <a:ext cx="1239116" cy="600864"/>
      </dsp:txXfrm>
    </dsp:sp>
    <dsp:sp modelId="{34B8A55A-A34B-0745-BCF7-07B03A84B22D}">
      <dsp:nvSpPr>
        <dsp:cNvPr id="0" name=""/>
        <dsp:cNvSpPr/>
      </dsp:nvSpPr>
      <dsp:spPr>
        <a:xfrm rot="19457599">
          <a:off x="3233459" y="1782514"/>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1780131"/>
        <a:ext cx="31440" cy="31440"/>
      </dsp:txXfrm>
    </dsp:sp>
    <dsp:sp modelId="{0D041261-7788-EC41-ABBC-93F8FC64887D}">
      <dsp:nvSpPr>
        <dsp:cNvPr id="0" name=""/>
        <dsp:cNvSpPr/>
      </dsp:nvSpPr>
      <dsp:spPr>
        <a:xfrm>
          <a:off x="3803164" y="1293228"/>
          <a:ext cx="1276504" cy="638252"/>
        </a:xfrm>
        <a:prstGeom prst="roundRect">
          <a:avLst>
            <a:gd name="adj" fmla="val 10000"/>
          </a:avLst>
        </a:prstGeom>
        <a:solidFill>
          <a:schemeClr val="bg1"/>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Treatment</a:t>
          </a:r>
          <a:endParaRPr lang="en-US" sz="1400" b="0" i="0" kern="1200" dirty="0">
            <a:latin typeface="Avenir Roman" charset="0"/>
            <a:ea typeface="Avenir Roman" charset="0"/>
            <a:cs typeface="Avenir Roman" charset="0"/>
          </a:endParaRPr>
        </a:p>
      </dsp:txBody>
      <dsp:txXfrm>
        <a:off x="3821858" y="1311922"/>
        <a:ext cx="1239116" cy="600864"/>
      </dsp:txXfrm>
    </dsp:sp>
    <dsp:sp modelId="{81F512FF-9B44-2E4D-AE27-4F0415E0C1D3}">
      <dsp:nvSpPr>
        <dsp:cNvPr id="0" name=""/>
        <dsp:cNvSpPr/>
      </dsp:nvSpPr>
      <dsp:spPr>
        <a:xfrm rot="2142401">
          <a:off x="3233459" y="2149509"/>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2147126"/>
        <a:ext cx="31440" cy="31440"/>
      </dsp:txXfrm>
    </dsp:sp>
    <dsp:sp modelId="{E783D20E-3115-B04B-BF98-585377471D81}">
      <dsp:nvSpPr>
        <dsp:cNvPr id="0" name=""/>
        <dsp:cNvSpPr/>
      </dsp:nvSpPr>
      <dsp:spPr>
        <a:xfrm>
          <a:off x="3803164" y="2027218"/>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Control</a:t>
          </a:r>
          <a:endParaRPr lang="en-US" sz="1400" b="0" i="0" kern="1200" dirty="0">
            <a:latin typeface="Avenir Roman" charset="0"/>
            <a:ea typeface="Avenir Roman" charset="0"/>
            <a:cs typeface="Avenir Roman" charset="0"/>
          </a:endParaRPr>
        </a:p>
      </dsp:txBody>
      <dsp:txXfrm>
        <a:off x="3821858" y="2045912"/>
        <a:ext cx="1239116" cy="600864"/>
      </dsp:txXfrm>
    </dsp:sp>
    <dsp:sp modelId="{68F5BE86-36DC-C14F-9B5B-C9089130D7DB}">
      <dsp:nvSpPr>
        <dsp:cNvPr id="0" name=""/>
        <dsp:cNvSpPr/>
      </dsp:nvSpPr>
      <dsp:spPr>
        <a:xfrm rot="3310531">
          <a:off x="1313695" y="3066997"/>
          <a:ext cx="894122" cy="26674"/>
        </a:xfrm>
        <a:custGeom>
          <a:avLst/>
          <a:gdLst/>
          <a:ahLst/>
          <a:cxnLst/>
          <a:rect l="0" t="0" r="0" b="0"/>
          <a:pathLst>
            <a:path>
              <a:moveTo>
                <a:pt x="0" y="13337"/>
              </a:moveTo>
              <a:lnTo>
                <a:pt x="894122"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1738404" y="3057981"/>
        <a:ext cx="44706" cy="44706"/>
      </dsp:txXfrm>
    </dsp:sp>
    <dsp:sp modelId="{AA3C2870-C48D-A84F-B13C-73BEC3FCADEA}">
      <dsp:nvSpPr>
        <dsp:cNvPr id="0" name=""/>
        <dsp:cNvSpPr/>
      </dsp:nvSpPr>
      <dsp:spPr>
        <a:xfrm>
          <a:off x="2016058" y="3128203"/>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Low-value customers</a:t>
          </a:r>
          <a:endParaRPr lang="en-US" sz="1400" b="0" i="0" kern="1200" dirty="0">
            <a:latin typeface="Avenir Roman" charset="0"/>
            <a:ea typeface="Avenir Roman" charset="0"/>
            <a:cs typeface="Avenir Roman" charset="0"/>
          </a:endParaRPr>
        </a:p>
      </dsp:txBody>
      <dsp:txXfrm>
        <a:off x="2034752" y="3146897"/>
        <a:ext cx="1239116" cy="600864"/>
      </dsp:txXfrm>
    </dsp:sp>
    <dsp:sp modelId="{2708605D-6406-7841-BADD-E48DECB0A54C}">
      <dsp:nvSpPr>
        <dsp:cNvPr id="0" name=""/>
        <dsp:cNvSpPr/>
      </dsp:nvSpPr>
      <dsp:spPr>
        <a:xfrm rot="19457599">
          <a:off x="3233459" y="3250494"/>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3248111"/>
        <a:ext cx="31440" cy="31440"/>
      </dsp:txXfrm>
    </dsp:sp>
    <dsp:sp modelId="{7AA9A262-8D77-5042-8019-27EC581837F2}">
      <dsp:nvSpPr>
        <dsp:cNvPr id="0" name=""/>
        <dsp:cNvSpPr/>
      </dsp:nvSpPr>
      <dsp:spPr>
        <a:xfrm>
          <a:off x="3803164" y="2761208"/>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Treatment</a:t>
          </a:r>
          <a:endParaRPr lang="en-US" sz="1400" b="0" i="0" kern="1200" dirty="0">
            <a:latin typeface="Avenir Roman" charset="0"/>
            <a:ea typeface="Avenir Roman" charset="0"/>
            <a:cs typeface="Avenir Roman" charset="0"/>
          </a:endParaRPr>
        </a:p>
      </dsp:txBody>
      <dsp:txXfrm>
        <a:off x="3821858" y="2779902"/>
        <a:ext cx="1239116" cy="600864"/>
      </dsp:txXfrm>
    </dsp:sp>
    <dsp:sp modelId="{55C85C8E-EF7A-424D-9BDC-F340018861D8}">
      <dsp:nvSpPr>
        <dsp:cNvPr id="0" name=""/>
        <dsp:cNvSpPr/>
      </dsp:nvSpPr>
      <dsp:spPr>
        <a:xfrm rot="2142401">
          <a:off x="3233459" y="3617489"/>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3615106"/>
        <a:ext cx="31440" cy="31440"/>
      </dsp:txXfrm>
    </dsp:sp>
    <dsp:sp modelId="{18287999-0131-624B-B482-2416448A25F2}">
      <dsp:nvSpPr>
        <dsp:cNvPr id="0" name=""/>
        <dsp:cNvSpPr/>
      </dsp:nvSpPr>
      <dsp:spPr>
        <a:xfrm>
          <a:off x="3803164" y="3495198"/>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Control</a:t>
          </a:r>
          <a:endParaRPr lang="en-US" sz="1400" b="0" i="0" kern="1200" dirty="0">
            <a:latin typeface="Avenir Roman" charset="0"/>
            <a:ea typeface="Avenir Roman" charset="0"/>
            <a:cs typeface="Avenir Roman" charset="0"/>
          </a:endParaRPr>
        </a:p>
      </dsp:txBody>
      <dsp:txXfrm>
        <a:off x="3821858" y="3513892"/>
        <a:ext cx="1239116" cy="6008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BBE7A-7AD8-1E43-99DE-93CCB81613FA}">
      <dsp:nvSpPr>
        <dsp:cNvPr id="0" name=""/>
        <dsp:cNvSpPr/>
      </dsp:nvSpPr>
      <dsp:spPr>
        <a:xfrm>
          <a:off x="7249726"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Evaluate results</a:t>
          </a:r>
          <a:endParaRPr lang="en-US" sz="1500" b="0" i="0" kern="1200" dirty="0">
            <a:latin typeface="Avenir Roman" charset="0"/>
            <a:ea typeface="Avenir Roman" charset="0"/>
            <a:cs typeface="Avenir Roman" charset="0"/>
          </a:endParaRPr>
        </a:p>
      </dsp:txBody>
      <dsp:txXfrm>
        <a:off x="7249726" y="0"/>
        <a:ext cx="1531805" cy="1292066"/>
      </dsp:txXfrm>
    </dsp:sp>
    <dsp:sp modelId="{7D6A478D-57C3-5E49-B067-29488C71D1B6}">
      <dsp:nvSpPr>
        <dsp:cNvPr id="0" name=""/>
        <dsp:cNvSpPr/>
      </dsp:nvSpPr>
      <dsp:spPr>
        <a:xfrm>
          <a:off x="5462620"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Run experiment for 3-6 months</a:t>
          </a:r>
          <a:endParaRPr lang="en-US" sz="1500" b="0" i="0" kern="1200" dirty="0">
            <a:latin typeface="Avenir Roman" charset="0"/>
            <a:ea typeface="Avenir Roman" charset="0"/>
            <a:cs typeface="Avenir Roman" charset="0"/>
          </a:endParaRPr>
        </a:p>
      </dsp:txBody>
      <dsp:txXfrm>
        <a:off x="5462620" y="0"/>
        <a:ext cx="1531805" cy="1292066"/>
      </dsp:txXfrm>
    </dsp:sp>
    <dsp:sp modelId="{E582E118-1064-4A48-AB7E-BE903C93BB4A}">
      <dsp:nvSpPr>
        <dsp:cNvPr id="0" name=""/>
        <dsp:cNvSpPr/>
      </dsp:nvSpPr>
      <dsp:spPr>
        <a:xfrm>
          <a:off x="3675513"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Set up treatment and control groups</a:t>
          </a:r>
          <a:endParaRPr lang="en-US" sz="1500" b="0" i="0" kern="1200" dirty="0">
            <a:latin typeface="Avenir Roman" charset="0"/>
            <a:ea typeface="Avenir Roman" charset="0"/>
            <a:cs typeface="Avenir Roman" charset="0"/>
          </a:endParaRPr>
        </a:p>
      </dsp:txBody>
      <dsp:txXfrm>
        <a:off x="3675513" y="0"/>
        <a:ext cx="1531805" cy="1292066"/>
      </dsp:txXfrm>
    </dsp:sp>
    <dsp:sp modelId="{C52CABCE-AB42-9844-AAD4-BBA4DA9AD037}">
      <dsp:nvSpPr>
        <dsp:cNvPr id="0" name=""/>
        <dsp:cNvSpPr/>
      </dsp:nvSpPr>
      <dsp:spPr>
        <a:xfrm>
          <a:off x="1888407" y="0"/>
          <a:ext cx="1531805" cy="4306888"/>
        </a:xfrm>
        <a:prstGeom prst="roundRect">
          <a:avLst>
            <a:gd name="adj" fmla="val 10000"/>
          </a:avLst>
        </a:prstGeom>
        <a:solidFill>
          <a:srgbClr val="D5E3D0"/>
        </a:solidFill>
        <a:ln w="57150">
          <a:noFill/>
          <a:prstDash val="lgDash"/>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Identify     high-value customers</a:t>
          </a:r>
          <a:endParaRPr lang="en-US" sz="1500" b="0" i="0" kern="1200" dirty="0">
            <a:latin typeface="Avenir Roman" charset="0"/>
            <a:ea typeface="Avenir Roman" charset="0"/>
            <a:cs typeface="Avenir Roman" charset="0"/>
          </a:endParaRPr>
        </a:p>
      </dsp:txBody>
      <dsp:txXfrm>
        <a:off x="1888407" y="0"/>
        <a:ext cx="1531805" cy="1292066"/>
      </dsp:txXfrm>
    </dsp:sp>
    <dsp:sp modelId="{4E0EE891-094A-244A-86AC-236CF176A47B}">
      <dsp:nvSpPr>
        <dsp:cNvPr id="0" name=""/>
        <dsp:cNvSpPr/>
      </dsp:nvSpPr>
      <dsp:spPr>
        <a:xfrm>
          <a:off x="101301" y="0"/>
          <a:ext cx="1531805" cy="4306888"/>
        </a:xfrm>
        <a:prstGeom prst="roundRect">
          <a:avLst>
            <a:gd name="adj" fmla="val 10000"/>
          </a:avLst>
        </a:prstGeom>
        <a:solidFill>
          <a:srgbClr val="D5E3D0"/>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666750">
            <a:lnSpc>
              <a:spcPct val="90000"/>
            </a:lnSpc>
            <a:spcBef>
              <a:spcPct val="0"/>
            </a:spcBef>
            <a:spcAft>
              <a:spcPct val="35000"/>
            </a:spcAft>
          </a:pPr>
          <a:r>
            <a:rPr lang="en-US" sz="1500" b="0" i="0" kern="1200" dirty="0" smtClean="0">
              <a:latin typeface="Avenir Roman" charset="0"/>
              <a:ea typeface="Avenir Roman" charset="0"/>
              <a:cs typeface="Avenir Roman" charset="0"/>
            </a:rPr>
            <a:t>Define metric to track and forecast metric performance </a:t>
          </a:r>
          <a:endParaRPr lang="en-US" sz="1500" b="0" i="0" kern="1200" dirty="0">
            <a:latin typeface="Avenir Roman" charset="0"/>
            <a:ea typeface="Avenir Roman" charset="0"/>
            <a:cs typeface="Avenir Roman" charset="0"/>
          </a:endParaRPr>
        </a:p>
      </dsp:txBody>
      <dsp:txXfrm>
        <a:off x="101301" y="0"/>
        <a:ext cx="1531805" cy="1292066"/>
      </dsp:txXfrm>
    </dsp:sp>
    <dsp:sp modelId="{08D92360-3E4D-F449-AF49-D7437DCD6336}">
      <dsp:nvSpPr>
        <dsp:cNvPr id="0" name=""/>
        <dsp:cNvSpPr/>
      </dsp:nvSpPr>
      <dsp:spPr>
        <a:xfrm>
          <a:off x="228951" y="2394213"/>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Monthly Revenue ($)</a:t>
          </a:r>
          <a:endParaRPr lang="en-US" sz="1400" b="0" i="0" kern="1200" dirty="0">
            <a:latin typeface="Avenir Roman" charset="0"/>
            <a:ea typeface="Avenir Roman" charset="0"/>
            <a:cs typeface="Avenir Roman" charset="0"/>
          </a:endParaRPr>
        </a:p>
      </dsp:txBody>
      <dsp:txXfrm>
        <a:off x="247645" y="2412907"/>
        <a:ext cx="1239116" cy="600864"/>
      </dsp:txXfrm>
    </dsp:sp>
    <dsp:sp modelId="{5B27BCD0-C71C-0340-AD6A-62FC880E4836}">
      <dsp:nvSpPr>
        <dsp:cNvPr id="0" name=""/>
        <dsp:cNvSpPr/>
      </dsp:nvSpPr>
      <dsp:spPr>
        <a:xfrm rot="18289469">
          <a:off x="1313695" y="2333007"/>
          <a:ext cx="894122" cy="26674"/>
        </a:xfrm>
        <a:custGeom>
          <a:avLst/>
          <a:gdLst/>
          <a:ahLst/>
          <a:cxnLst/>
          <a:rect l="0" t="0" r="0" b="0"/>
          <a:pathLst>
            <a:path>
              <a:moveTo>
                <a:pt x="0" y="13337"/>
              </a:moveTo>
              <a:lnTo>
                <a:pt x="894122"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1738404" y="2323991"/>
        <a:ext cx="44706" cy="44706"/>
      </dsp:txXfrm>
    </dsp:sp>
    <dsp:sp modelId="{70D9DAC7-9816-E44D-95E8-E3D9A14E0610}">
      <dsp:nvSpPr>
        <dsp:cNvPr id="0" name=""/>
        <dsp:cNvSpPr/>
      </dsp:nvSpPr>
      <dsp:spPr>
        <a:xfrm>
          <a:off x="2016058" y="1660223"/>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High-value customers </a:t>
          </a:r>
          <a:endParaRPr lang="en-US" sz="1400" b="0" i="0" kern="1200" dirty="0">
            <a:latin typeface="Avenir Roman" charset="0"/>
            <a:ea typeface="Avenir Roman" charset="0"/>
            <a:cs typeface="Avenir Roman" charset="0"/>
          </a:endParaRPr>
        </a:p>
      </dsp:txBody>
      <dsp:txXfrm>
        <a:off x="2034752" y="1678917"/>
        <a:ext cx="1239116" cy="600864"/>
      </dsp:txXfrm>
    </dsp:sp>
    <dsp:sp modelId="{34B8A55A-A34B-0745-BCF7-07B03A84B22D}">
      <dsp:nvSpPr>
        <dsp:cNvPr id="0" name=""/>
        <dsp:cNvSpPr/>
      </dsp:nvSpPr>
      <dsp:spPr>
        <a:xfrm rot="19457599">
          <a:off x="3233459" y="1782514"/>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1780131"/>
        <a:ext cx="31440" cy="31440"/>
      </dsp:txXfrm>
    </dsp:sp>
    <dsp:sp modelId="{0D041261-7788-EC41-ABBC-93F8FC64887D}">
      <dsp:nvSpPr>
        <dsp:cNvPr id="0" name=""/>
        <dsp:cNvSpPr/>
      </dsp:nvSpPr>
      <dsp:spPr>
        <a:xfrm>
          <a:off x="3803164" y="1293228"/>
          <a:ext cx="1276504" cy="638252"/>
        </a:xfrm>
        <a:prstGeom prst="roundRect">
          <a:avLst>
            <a:gd name="adj" fmla="val 10000"/>
          </a:avLst>
        </a:prstGeom>
        <a:solidFill>
          <a:schemeClr val="bg1"/>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Treatment</a:t>
          </a:r>
          <a:endParaRPr lang="en-US" sz="1400" b="0" i="0" kern="1200" dirty="0">
            <a:latin typeface="Avenir Roman" charset="0"/>
            <a:ea typeface="Avenir Roman" charset="0"/>
            <a:cs typeface="Avenir Roman" charset="0"/>
          </a:endParaRPr>
        </a:p>
      </dsp:txBody>
      <dsp:txXfrm>
        <a:off x="3821858" y="1311922"/>
        <a:ext cx="1239116" cy="600864"/>
      </dsp:txXfrm>
    </dsp:sp>
    <dsp:sp modelId="{81F512FF-9B44-2E4D-AE27-4F0415E0C1D3}">
      <dsp:nvSpPr>
        <dsp:cNvPr id="0" name=""/>
        <dsp:cNvSpPr/>
      </dsp:nvSpPr>
      <dsp:spPr>
        <a:xfrm rot="2142401">
          <a:off x="3233459" y="2149509"/>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2147126"/>
        <a:ext cx="31440" cy="31440"/>
      </dsp:txXfrm>
    </dsp:sp>
    <dsp:sp modelId="{E783D20E-3115-B04B-BF98-585377471D81}">
      <dsp:nvSpPr>
        <dsp:cNvPr id="0" name=""/>
        <dsp:cNvSpPr/>
      </dsp:nvSpPr>
      <dsp:spPr>
        <a:xfrm>
          <a:off x="3803164" y="2027218"/>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Control</a:t>
          </a:r>
          <a:endParaRPr lang="en-US" sz="1400" b="0" i="0" kern="1200" dirty="0">
            <a:latin typeface="Avenir Roman" charset="0"/>
            <a:ea typeface="Avenir Roman" charset="0"/>
            <a:cs typeface="Avenir Roman" charset="0"/>
          </a:endParaRPr>
        </a:p>
      </dsp:txBody>
      <dsp:txXfrm>
        <a:off x="3821858" y="2045912"/>
        <a:ext cx="1239116" cy="600864"/>
      </dsp:txXfrm>
    </dsp:sp>
    <dsp:sp modelId="{68F5BE86-36DC-C14F-9B5B-C9089130D7DB}">
      <dsp:nvSpPr>
        <dsp:cNvPr id="0" name=""/>
        <dsp:cNvSpPr/>
      </dsp:nvSpPr>
      <dsp:spPr>
        <a:xfrm rot="3310531">
          <a:off x="1313695" y="3066997"/>
          <a:ext cx="894122" cy="26674"/>
        </a:xfrm>
        <a:custGeom>
          <a:avLst/>
          <a:gdLst/>
          <a:ahLst/>
          <a:cxnLst/>
          <a:rect l="0" t="0" r="0" b="0"/>
          <a:pathLst>
            <a:path>
              <a:moveTo>
                <a:pt x="0" y="13337"/>
              </a:moveTo>
              <a:lnTo>
                <a:pt x="894122"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1738404" y="3057981"/>
        <a:ext cx="44706" cy="44706"/>
      </dsp:txXfrm>
    </dsp:sp>
    <dsp:sp modelId="{AA3C2870-C48D-A84F-B13C-73BEC3FCADEA}">
      <dsp:nvSpPr>
        <dsp:cNvPr id="0" name=""/>
        <dsp:cNvSpPr/>
      </dsp:nvSpPr>
      <dsp:spPr>
        <a:xfrm>
          <a:off x="2016058" y="3128203"/>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Low-value customers</a:t>
          </a:r>
          <a:endParaRPr lang="en-US" sz="1400" b="0" i="0" kern="1200" dirty="0">
            <a:latin typeface="Avenir Roman" charset="0"/>
            <a:ea typeface="Avenir Roman" charset="0"/>
            <a:cs typeface="Avenir Roman" charset="0"/>
          </a:endParaRPr>
        </a:p>
      </dsp:txBody>
      <dsp:txXfrm>
        <a:off x="2034752" y="3146897"/>
        <a:ext cx="1239116" cy="600864"/>
      </dsp:txXfrm>
    </dsp:sp>
    <dsp:sp modelId="{2708605D-6406-7841-BADD-E48DECB0A54C}">
      <dsp:nvSpPr>
        <dsp:cNvPr id="0" name=""/>
        <dsp:cNvSpPr/>
      </dsp:nvSpPr>
      <dsp:spPr>
        <a:xfrm rot="19457599">
          <a:off x="3233459" y="3250494"/>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3248111"/>
        <a:ext cx="31440" cy="31440"/>
      </dsp:txXfrm>
    </dsp:sp>
    <dsp:sp modelId="{7AA9A262-8D77-5042-8019-27EC581837F2}">
      <dsp:nvSpPr>
        <dsp:cNvPr id="0" name=""/>
        <dsp:cNvSpPr/>
      </dsp:nvSpPr>
      <dsp:spPr>
        <a:xfrm>
          <a:off x="3803164" y="2761208"/>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Treatment</a:t>
          </a:r>
          <a:endParaRPr lang="en-US" sz="1400" b="0" i="0" kern="1200" dirty="0">
            <a:latin typeface="Avenir Roman" charset="0"/>
            <a:ea typeface="Avenir Roman" charset="0"/>
            <a:cs typeface="Avenir Roman" charset="0"/>
          </a:endParaRPr>
        </a:p>
      </dsp:txBody>
      <dsp:txXfrm>
        <a:off x="3821858" y="2779902"/>
        <a:ext cx="1239116" cy="600864"/>
      </dsp:txXfrm>
    </dsp:sp>
    <dsp:sp modelId="{55C85C8E-EF7A-424D-9BDC-F340018861D8}">
      <dsp:nvSpPr>
        <dsp:cNvPr id="0" name=""/>
        <dsp:cNvSpPr/>
      </dsp:nvSpPr>
      <dsp:spPr>
        <a:xfrm rot="2142401">
          <a:off x="3233459" y="3617489"/>
          <a:ext cx="628807" cy="26674"/>
        </a:xfrm>
        <a:custGeom>
          <a:avLst/>
          <a:gdLst/>
          <a:ahLst/>
          <a:cxnLst/>
          <a:rect l="0" t="0" r="0" b="0"/>
          <a:pathLst>
            <a:path>
              <a:moveTo>
                <a:pt x="0" y="13337"/>
              </a:moveTo>
              <a:lnTo>
                <a:pt x="628807" y="13337"/>
              </a:lnTo>
            </a:path>
          </a:pathLst>
        </a:custGeom>
        <a:noFill/>
        <a:ln w="28575"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a:latin typeface="Avenir Roman" charset="0"/>
            <a:ea typeface="Avenir Roman" charset="0"/>
            <a:cs typeface="Avenir Roman" charset="0"/>
          </a:endParaRPr>
        </a:p>
      </dsp:txBody>
      <dsp:txXfrm>
        <a:off x="3532143" y="3615106"/>
        <a:ext cx="31440" cy="31440"/>
      </dsp:txXfrm>
    </dsp:sp>
    <dsp:sp modelId="{18287999-0131-624B-B482-2416448A25F2}">
      <dsp:nvSpPr>
        <dsp:cNvPr id="0" name=""/>
        <dsp:cNvSpPr/>
      </dsp:nvSpPr>
      <dsp:spPr>
        <a:xfrm>
          <a:off x="3803164" y="3495198"/>
          <a:ext cx="1276504" cy="638252"/>
        </a:xfrm>
        <a:prstGeom prst="roundRect">
          <a:avLst>
            <a:gd name="adj" fmla="val 10000"/>
          </a:avLst>
        </a:prstGeom>
        <a:solidFill>
          <a:schemeClr val="lt1">
            <a:hueOff val="0"/>
            <a:satOff val="0"/>
            <a:lumOff val="0"/>
            <a:alphaOff val="0"/>
          </a:schemeClr>
        </a:solidFill>
        <a:ln w="12700" cap="flat" cmpd="sng" algn="ctr">
          <a:solidFill>
            <a:srgbClr val="397B5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latin typeface="Avenir Roman" charset="0"/>
              <a:ea typeface="Avenir Roman" charset="0"/>
              <a:cs typeface="Avenir Roman" charset="0"/>
            </a:rPr>
            <a:t>Control</a:t>
          </a:r>
          <a:endParaRPr lang="en-US" sz="1400" b="0" i="0" kern="1200" dirty="0">
            <a:latin typeface="Avenir Roman" charset="0"/>
            <a:ea typeface="Avenir Roman" charset="0"/>
            <a:cs typeface="Avenir Roman" charset="0"/>
          </a:endParaRPr>
        </a:p>
      </dsp:txBody>
      <dsp:txXfrm>
        <a:off x="3821858" y="3513892"/>
        <a:ext cx="1239116" cy="6008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AB367-6DB7-DD4F-9027-C9C1F930521A}" type="datetimeFigureOut">
              <a:rPr lang="en-US" smtClean="0"/>
              <a:t>12/24/16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43DAD-5D2B-9D4B-A77B-67981F88D49A}" type="slidenum">
              <a:rPr lang="en-US" smtClean="0"/>
              <a:t>‹#›</a:t>
            </a:fld>
            <a:endParaRPr lang="en-US"/>
          </a:p>
        </p:txBody>
      </p:sp>
    </p:spTree>
    <p:extLst>
      <p:ext uri="{BB962C8B-B14F-4D97-AF65-F5344CB8AC3E}">
        <p14:creationId xmlns:p14="http://schemas.microsoft.com/office/powerpoint/2010/main" val="1603263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rgbClr val="000000"/>
                </a:solidFill>
                <a:latin typeface="Arial"/>
              </a:rPr>
              <a:t>should tell the entire story of deck. </a:t>
            </a:r>
          </a:p>
        </p:txBody>
      </p:sp>
      <p:sp>
        <p:nvSpPr>
          <p:cNvPr id="4" name="Slide Number Placeholder 3"/>
          <p:cNvSpPr>
            <a:spLocks noGrp="1"/>
          </p:cNvSpPr>
          <p:nvPr>
            <p:ph type="sldNum" sz="quarter" idx="10"/>
          </p:nvPr>
        </p:nvSpPr>
        <p:spPr/>
        <p:txBody>
          <a:bodyPr/>
          <a:lstStyle/>
          <a:p>
            <a:fld id="{42343DAD-5D2B-9D4B-A77B-67981F88D49A}" type="slidenum">
              <a:rPr lang="en-US" smtClean="0"/>
              <a:t>3</a:t>
            </a:fld>
            <a:endParaRPr lang="en-US"/>
          </a:p>
        </p:txBody>
      </p:sp>
    </p:spTree>
    <p:extLst>
      <p:ext uri="{BB962C8B-B14F-4D97-AF65-F5344CB8AC3E}">
        <p14:creationId xmlns:p14="http://schemas.microsoft.com/office/powerpoint/2010/main" val="1487092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42343DAD-5D2B-9D4B-A77B-67981F88D49A}" type="slidenum">
              <a:rPr lang="en-US" smtClean="0"/>
              <a:t>34</a:t>
            </a:fld>
            <a:endParaRPr lang="en-US"/>
          </a:p>
        </p:txBody>
      </p:sp>
    </p:spTree>
    <p:extLst>
      <p:ext uri="{BB962C8B-B14F-4D97-AF65-F5344CB8AC3E}">
        <p14:creationId xmlns:p14="http://schemas.microsoft.com/office/powerpoint/2010/main" val="355463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Group insights at end</a:t>
            </a:r>
            <a:endParaRPr lang="en-US" b="1" dirty="0"/>
          </a:p>
        </p:txBody>
      </p:sp>
      <p:sp>
        <p:nvSpPr>
          <p:cNvPr id="4" name="Slide Number Placeholder 3"/>
          <p:cNvSpPr>
            <a:spLocks noGrp="1"/>
          </p:cNvSpPr>
          <p:nvPr>
            <p:ph type="sldNum" sz="quarter" idx="10"/>
          </p:nvPr>
        </p:nvSpPr>
        <p:spPr/>
        <p:txBody>
          <a:bodyPr/>
          <a:lstStyle/>
          <a:p>
            <a:fld id="{42343DAD-5D2B-9D4B-A77B-67981F88D49A}" type="slidenum">
              <a:rPr lang="en-US" smtClean="0"/>
              <a:t>40</a:t>
            </a:fld>
            <a:endParaRPr lang="en-US"/>
          </a:p>
        </p:txBody>
      </p:sp>
    </p:spTree>
    <p:extLst>
      <p:ext uri="{BB962C8B-B14F-4D97-AF65-F5344CB8AC3E}">
        <p14:creationId xmlns:p14="http://schemas.microsoft.com/office/powerpoint/2010/main" val="303141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343DAD-5D2B-9D4B-A77B-67981F88D49A}" type="slidenum">
              <a:rPr lang="en-US" smtClean="0"/>
              <a:t>41</a:t>
            </a:fld>
            <a:endParaRPr lang="en-US"/>
          </a:p>
        </p:txBody>
      </p:sp>
    </p:spTree>
    <p:extLst>
      <p:ext uri="{BB962C8B-B14F-4D97-AF65-F5344CB8AC3E}">
        <p14:creationId xmlns:p14="http://schemas.microsoft.com/office/powerpoint/2010/main" val="981076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kicker here</a:t>
            </a:r>
            <a:endParaRPr lang="en-US" dirty="0"/>
          </a:p>
        </p:txBody>
      </p:sp>
      <p:sp>
        <p:nvSpPr>
          <p:cNvPr id="4" name="Slide Number Placeholder 3"/>
          <p:cNvSpPr>
            <a:spLocks noGrp="1"/>
          </p:cNvSpPr>
          <p:nvPr>
            <p:ph type="sldNum" sz="quarter" idx="10"/>
          </p:nvPr>
        </p:nvSpPr>
        <p:spPr/>
        <p:txBody>
          <a:bodyPr/>
          <a:lstStyle/>
          <a:p>
            <a:fld id="{42343DAD-5D2B-9D4B-A77B-67981F88D49A}" type="slidenum">
              <a:rPr lang="en-US" smtClean="0"/>
              <a:t>42</a:t>
            </a:fld>
            <a:endParaRPr lang="en-US"/>
          </a:p>
        </p:txBody>
      </p:sp>
    </p:spTree>
    <p:extLst>
      <p:ext uri="{BB962C8B-B14F-4D97-AF65-F5344CB8AC3E}">
        <p14:creationId xmlns:p14="http://schemas.microsoft.com/office/powerpoint/2010/main" val="1801747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kicker here</a:t>
            </a:r>
            <a:endParaRPr lang="en-US" dirty="0"/>
          </a:p>
        </p:txBody>
      </p:sp>
      <p:sp>
        <p:nvSpPr>
          <p:cNvPr id="4" name="Slide Number Placeholder 3"/>
          <p:cNvSpPr>
            <a:spLocks noGrp="1"/>
          </p:cNvSpPr>
          <p:nvPr>
            <p:ph type="sldNum" sz="quarter" idx="10"/>
          </p:nvPr>
        </p:nvSpPr>
        <p:spPr/>
        <p:txBody>
          <a:bodyPr/>
          <a:lstStyle/>
          <a:p>
            <a:fld id="{42343DAD-5D2B-9D4B-A77B-67981F88D49A}" type="slidenum">
              <a:rPr lang="en-US" smtClean="0"/>
              <a:t>43</a:t>
            </a:fld>
            <a:endParaRPr lang="en-US"/>
          </a:p>
        </p:txBody>
      </p:sp>
    </p:spTree>
    <p:extLst>
      <p:ext uri="{BB962C8B-B14F-4D97-AF65-F5344CB8AC3E}">
        <p14:creationId xmlns:p14="http://schemas.microsoft.com/office/powerpoint/2010/main" val="1852414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343DAD-5D2B-9D4B-A77B-67981F88D49A}" type="slidenum">
              <a:rPr lang="en-US" smtClean="0"/>
              <a:t>45</a:t>
            </a:fld>
            <a:endParaRPr lang="en-US"/>
          </a:p>
        </p:txBody>
      </p:sp>
    </p:spTree>
    <p:extLst>
      <p:ext uri="{BB962C8B-B14F-4D97-AF65-F5344CB8AC3E}">
        <p14:creationId xmlns:p14="http://schemas.microsoft.com/office/powerpoint/2010/main" val="1119192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343DAD-5D2B-9D4B-A77B-67981F88D49A}" type="slidenum">
              <a:rPr lang="en-US" smtClean="0"/>
              <a:t>46</a:t>
            </a:fld>
            <a:endParaRPr lang="en-US"/>
          </a:p>
        </p:txBody>
      </p:sp>
    </p:spTree>
    <p:extLst>
      <p:ext uri="{BB962C8B-B14F-4D97-AF65-F5344CB8AC3E}">
        <p14:creationId xmlns:p14="http://schemas.microsoft.com/office/powerpoint/2010/main" val="334612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343DAD-5D2B-9D4B-A77B-67981F88D49A}" type="slidenum">
              <a:rPr lang="en-US" smtClean="0"/>
              <a:t>6</a:t>
            </a:fld>
            <a:endParaRPr lang="en-US"/>
          </a:p>
        </p:txBody>
      </p:sp>
    </p:spTree>
    <p:extLst>
      <p:ext uri="{BB962C8B-B14F-4D97-AF65-F5344CB8AC3E}">
        <p14:creationId xmlns:p14="http://schemas.microsoft.com/office/powerpoint/2010/main" val="813027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lgn="l">
              <a:lnSpc>
                <a:spcPct val="90000"/>
              </a:lnSpc>
              <a:buFont typeface="+mj-lt"/>
              <a:buAutoNum type="arabicPeriod"/>
            </a:pPr>
            <a:endParaRPr lang="en-US" sz="1200" dirty="0" smtClean="0">
              <a:latin typeface="+mn-lt"/>
              <a:ea typeface="+mn-ea"/>
              <a:cs typeface="+mn-cs"/>
            </a:endParaRPr>
          </a:p>
        </p:txBody>
      </p:sp>
      <p:sp>
        <p:nvSpPr>
          <p:cNvPr id="4" name="Slide Number Placeholder 3"/>
          <p:cNvSpPr>
            <a:spLocks noGrp="1"/>
          </p:cNvSpPr>
          <p:nvPr>
            <p:ph type="sldNum" sz="quarter" idx="10"/>
          </p:nvPr>
        </p:nvSpPr>
        <p:spPr/>
        <p:txBody>
          <a:bodyPr/>
          <a:lstStyle/>
          <a:p>
            <a:fld id="{42343DAD-5D2B-9D4B-A77B-67981F88D49A}" type="slidenum">
              <a:rPr lang="en-US" smtClean="0"/>
              <a:t>9</a:t>
            </a:fld>
            <a:endParaRPr lang="en-US"/>
          </a:p>
        </p:txBody>
      </p:sp>
    </p:spTree>
    <p:extLst>
      <p:ext uri="{BB962C8B-B14F-4D97-AF65-F5344CB8AC3E}">
        <p14:creationId xmlns:p14="http://schemas.microsoft.com/office/powerpoint/2010/main" val="1296162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lgn="l">
              <a:lnSpc>
                <a:spcPct val="90000"/>
              </a:lnSpc>
              <a:buFont typeface="+mj-lt"/>
              <a:buAutoNum type="arabicPeriod"/>
            </a:pPr>
            <a:endParaRPr lang="en-US" sz="1200" dirty="0" smtClean="0">
              <a:latin typeface="+mn-lt"/>
              <a:ea typeface="+mn-ea"/>
              <a:cs typeface="+mn-cs"/>
            </a:endParaRPr>
          </a:p>
        </p:txBody>
      </p:sp>
      <p:sp>
        <p:nvSpPr>
          <p:cNvPr id="4" name="Slide Number Placeholder 3"/>
          <p:cNvSpPr>
            <a:spLocks noGrp="1"/>
          </p:cNvSpPr>
          <p:nvPr>
            <p:ph type="sldNum" sz="quarter" idx="10"/>
          </p:nvPr>
        </p:nvSpPr>
        <p:spPr/>
        <p:txBody>
          <a:bodyPr/>
          <a:lstStyle/>
          <a:p>
            <a:fld id="{42343DAD-5D2B-9D4B-A77B-67981F88D49A}" type="slidenum">
              <a:rPr lang="en-US" smtClean="0"/>
              <a:t>10</a:t>
            </a:fld>
            <a:endParaRPr lang="en-US"/>
          </a:p>
        </p:txBody>
      </p:sp>
    </p:spTree>
    <p:extLst>
      <p:ext uri="{BB962C8B-B14F-4D97-AF65-F5344CB8AC3E}">
        <p14:creationId xmlns:p14="http://schemas.microsoft.com/office/powerpoint/2010/main" val="318485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Who are we targeting?</a:t>
            </a:r>
          </a:p>
          <a:p>
            <a:endParaRPr lang="en-US" dirty="0"/>
          </a:p>
        </p:txBody>
      </p:sp>
      <p:sp>
        <p:nvSpPr>
          <p:cNvPr id="4" name="Slide Number Placeholder 3"/>
          <p:cNvSpPr>
            <a:spLocks noGrp="1"/>
          </p:cNvSpPr>
          <p:nvPr>
            <p:ph type="sldNum" sz="quarter" idx="10"/>
          </p:nvPr>
        </p:nvSpPr>
        <p:spPr/>
        <p:txBody>
          <a:bodyPr/>
          <a:lstStyle/>
          <a:p>
            <a:fld id="{42343DAD-5D2B-9D4B-A77B-67981F88D49A}" type="slidenum">
              <a:rPr lang="en-US" smtClean="0"/>
              <a:t>11</a:t>
            </a:fld>
            <a:endParaRPr lang="en-US"/>
          </a:p>
        </p:txBody>
      </p:sp>
    </p:spTree>
    <p:extLst>
      <p:ext uri="{BB962C8B-B14F-4D97-AF65-F5344CB8AC3E}">
        <p14:creationId xmlns:p14="http://schemas.microsoft.com/office/powerpoint/2010/main" val="1339916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Who are we targeting?</a:t>
            </a:r>
          </a:p>
          <a:p>
            <a:endParaRPr lang="en-US" dirty="0"/>
          </a:p>
        </p:txBody>
      </p:sp>
      <p:sp>
        <p:nvSpPr>
          <p:cNvPr id="4" name="Slide Number Placeholder 3"/>
          <p:cNvSpPr>
            <a:spLocks noGrp="1"/>
          </p:cNvSpPr>
          <p:nvPr>
            <p:ph type="sldNum" sz="quarter" idx="10"/>
          </p:nvPr>
        </p:nvSpPr>
        <p:spPr/>
        <p:txBody>
          <a:bodyPr/>
          <a:lstStyle/>
          <a:p>
            <a:fld id="{42343DAD-5D2B-9D4B-A77B-67981F88D49A}" type="slidenum">
              <a:rPr lang="en-US" smtClean="0"/>
              <a:t>12</a:t>
            </a:fld>
            <a:endParaRPr lang="en-US"/>
          </a:p>
        </p:txBody>
      </p:sp>
    </p:spTree>
    <p:extLst>
      <p:ext uri="{BB962C8B-B14F-4D97-AF65-F5344CB8AC3E}">
        <p14:creationId xmlns:p14="http://schemas.microsoft.com/office/powerpoint/2010/main" val="1157476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Who are we targeting?</a:t>
            </a:r>
          </a:p>
          <a:p>
            <a:endParaRPr lang="en-US" dirty="0"/>
          </a:p>
        </p:txBody>
      </p:sp>
      <p:sp>
        <p:nvSpPr>
          <p:cNvPr id="4" name="Slide Number Placeholder 3"/>
          <p:cNvSpPr>
            <a:spLocks noGrp="1"/>
          </p:cNvSpPr>
          <p:nvPr>
            <p:ph type="sldNum" sz="quarter" idx="10"/>
          </p:nvPr>
        </p:nvSpPr>
        <p:spPr/>
        <p:txBody>
          <a:bodyPr/>
          <a:lstStyle/>
          <a:p>
            <a:fld id="{42343DAD-5D2B-9D4B-A77B-67981F88D49A}" type="slidenum">
              <a:rPr lang="en-US" smtClean="0"/>
              <a:t>13</a:t>
            </a:fld>
            <a:endParaRPr lang="en-US"/>
          </a:p>
        </p:txBody>
      </p:sp>
    </p:spTree>
    <p:extLst>
      <p:ext uri="{BB962C8B-B14F-4D97-AF65-F5344CB8AC3E}">
        <p14:creationId xmlns:p14="http://schemas.microsoft.com/office/powerpoint/2010/main" val="1767588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343DAD-5D2B-9D4B-A77B-67981F88D49A}" type="slidenum">
              <a:rPr lang="en-US" smtClean="0"/>
              <a:t>14</a:t>
            </a:fld>
            <a:endParaRPr lang="en-US"/>
          </a:p>
        </p:txBody>
      </p:sp>
    </p:spTree>
    <p:extLst>
      <p:ext uri="{BB962C8B-B14F-4D97-AF65-F5344CB8AC3E}">
        <p14:creationId xmlns:p14="http://schemas.microsoft.com/office/powerpoint/2010/main" val="694665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Link</a:t>
            </a:r>
            <a:r>
              <a:rPr lang="en-US" b="1" baseline="0" dirty="0" smtClean="0"/>
              <a:t> insights here</a:t>
            </a:r>
            <a:endParaRPr lang="en-US" b="1" dirty="0"/>
          </a:p>
        </p:txBody>
      </p:sp>
      <p:sp>
        <p:nvSpPr>
          <p:cNvPr id="4" name="Slide Number Placeholder 3"/>
          <p:cNvSpPr>
            <a:spLocks noGrp="1"/>
          </p:cNvSpPr>
          <p:nvPr>
            <p:ph type="sldNum" sz="quarter" idx="10"/>
          </p:nvPr>
        </p:nvSpPr>
        <p:spPr/>
        <p:txBody>
          <a:bodyPr/>
          <a:lstStyle/>
          <a:p>
            <a:fld id="{42343DAD-5D2B-9D4B-A77B-67981F88D49A}" type="slidenum">
              <a:rPr lang="en-US" smtClean="0"/>
              <a:t>30</a:t>
            </a:fld>
            <a:endParaRPr lang="en-US"/>
          </a:p>
        </p:txBody>
      </p:sp>
    </p:spTree>
    <p:extLst>
      <p:ext uri="{BB962C8B-B14F-4D97-AF65-F5344CB8AC3E}">
        <p14:creationId xmlns:p14="http://schemas.microsoft.com/office/powerpoint/2010/main" val="1908583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22363"/>
            <a:ext cx="7772400" cy="2387600"/>
          </a:xfrm>
        </p:spPr>
        <p:txBody>
          <a:bodyPr anchor="b">
            <a:noAutofit/>
          </a:bodyPr>
          <a:lstStyle>
            <a:lvl1pPr algn="l">
              <a:defRPr sz="4400" b="0" i="0" baseline="0">
                <a:latin typeface="Avenir Roman" charset="0"/>
                <a:ea typeface="Avenir Roman" charset="0"/>
                <a:cs typeface="Avenir Roman" charset="0"/>
              </a:defRPr>
            </a:lvl1pPr>
          </a:lstStyle>
          <a:p>
            <a:r>
              <a:rPr lang="en-US" dirty="0" smtClean="0"/>
              <a:t>Main title</a:t>
            </a:r>
            <a:endParaRPr lang="en-US" dirty="0"/>
          </a:p>
        </p:txBody>
      </p:sp>
      <p:sp>
        <p:nvSpPr>
          <p:cNvPr id="3" name="Subtitle 2"/>
          <p:cNvSpPr>
            <a:spLocks noGrp="1"/>
          </p:cNvSpPr>
          <p:nvPr>
            <p:ph type="subTitle" idx="1" hasCustomPrompt="1"/>
          </p:nvPr>
        </p:nvSpPr>
        <p:spPr>
          <a:xfrm>
            <a:off x="724989" y="3602038"/>
            <a:ext cx="7772400" cy="1139779"/>
          </a:xfrm>
        </p:spPr>
        <p:txBody>
          <a:bodyPr anchor="ctr">
            <a:normAutofit/>
          </a:bodyPr>
          <a:lstStyle>
            <a:lvl1pPr marL="0" indent="0" algn="l">
              <a:lnSpc>
                <a:spcPct val="100000"/>
              </a:lnSpc>
              <a:buNone/>
              <a:defRPr sz="1600" b="0" i="0" baseline="0">
                <a:latin typeface="Avenir Roman" charset="0"/>
                <a:ea typeface="Avenir Roman" charset="0"/>
                <a:cs typeface="Avenir Roman"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Subtitle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
        <p:nvSpPr>
          <p:cNvPr id="8" name="Rectangle 7"/>
          <p:cNvSpPr/>
          <p:nvPr userDrawn="1"/>
        </p:nvSpPr>
        <p:spPr>
          <a:xfrm>
            <a:off x="0" y="4833259"/>
            <a:ext cx="9144000" cy="2024743"/>
          </a:xfrm>
          <a:prstGeom prst="rect">
            <a:avLst/>
          </a:prstGeom>
          <a:solidFill>
            <a:srgbClr val="397B5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 name="Subtitle 2"/>
          <p:cNvSpPr txBox="1">
            <a:spLocks/>
          </p:cNvSpPr>
          <p:nvPr userDrawn="1"/>
        </p:nvSpPr>
        <p:spPr>
          <a:xfrm>
            <a:off x="1143000" y="5517403"/>
            <a:ext cx="6858000" cy="656453"/>
          </a:xfrm>
          <a:prstGeom prst="rect">
            <a:avLst/>
          </a:prstGeom>
        </p:spPr>
        <p:txBody>
          <a:bodyPr vert="horz" lIns="91440" tIns="45720" rIns="91440" bIns="45720" rtlCol="0" anchor="ctr">
            <a:normAutofit/>
          </a:bodyPr>
          <a:lstStyle>
            <a:lvl1pPr marL="0" indent="0" algn="ctr" defTabSz="914400" rtl="0" eaLnBrk="1" latinLnBrk="0" hangingPunct="1">
              <a:lnSpc>
                <a:spcPct val="114000"/>
              </a:lnSpc>
              <a:spcBef>
                <a:spcPts val="1000"/>
              </a:spcBef>
              <a:buFont typeface="Arial"/>
              <a:buNone/>
              <a:defRPr sz="2400" b="0" i="0" kern="1200">
                <a:solidFill>
                  <a:schemeClr val="tx1"/>
                </a:solidFill>
                <a:latin typeface="Lato" charset="0"/>
                <a:ea typeface="Lato" charset="0"/>
                <a:cs typeface="Lato" charset="0"/>
              </a:defRPr>
            </a:lvl1pPr>
            <a:lvl2pPr marL="457200" indent="0" algn="ctr" defTabSz="914400" rtl="0" eaLnBrk="1" latinLnBrk="0" hangingPunct="1">
              <a:lnSpc>
                <a:spcPct val="114000"/>
              </a:lnSpc>
              <a:spcBef>
                <a:spcPts val="500"/>
              </a:spcBef>
              <a:buFont typeface="Arial"/>
              <a:buNone/>
              <a:defRPr sz="2000" b="0" i="0" kern="1200">
                <a:solidFill>
                  <a:schemeClr val="tx1"/>
                </a:solidFill>
                <a:latin typeface="Lato" charset="0"/>
                <a:ea typeface="Lato" charset="0"/>
                <a:cs typeface="Lato" charset="0"/>
              </a:defRPr>
            </a:lvl2pPr>
            <a:lvl3pPr marL="914400" indent="0" algn="ctr" defTabSz="914400" rtl="0" eaLnBrk="1" latinLnBrk="0" hangingPunct="1">
              <a:lnSpc>
                <a:spcPct val="114000"/>
              </a:lnSpc>
              <a:spcBef>
                <a:spcPts val="500"/>
              </a:spcBef>
              <a:buFont typeface="Arial"/>
              <a:buNone/>
              <a:defRPr sz="1800" b="0" i="0" kern="1200">
                <a:solidFill>
                  <a:schemeClr val="tx1"/>
                </a:solidFill>
                <a:latin typeface="Lato" charset="0"/>
                <a:ea typeface="Lato" charset="0"/>
                <a:cs typeface="Lato" charset="0"/>
              </a:defRPr>
            </a:lvl3pPr>
            <a:lvl4pPr marL="1371600" indent="0" algn="ctr" defTabSz="914400" rtl="0" eaLnBrk="1" latinLnBrk="0" hangingPunct="1">
              <a:lnSpc>
                <a:spcPct val="114000"/>
              </a:lnSpc>
              <a:spcBef>
                <a:spcPts val="500"/>
              </a:spcBef>
              <a:buFont typeface="Arial"/>
              <a:buNone/>
              <a:defRPr sz="1600" b="0" i="0" kern="1200">
                <a:solidFill>
                  <a:schemeClr val="tx1"/>
                </a:solidFill>
                <a:latin typeface="Lato" charset="0"/>
                <a:ea typeface="Lato" charset="0"/>
                <a:cs typeface="Lato" charset="0"/>
              </a:defRPr>
            </a:lvl4pPr>
            <a:lvl5pPr marL="1828800" indent="0" algn="ctr" defTabSz="914400" rtl="0" eaLnBrk="1" latinLnBrk="0" hangingPunct="1">
              <a:lnSpc>
                <a:spcPct val="114000"/>
              </a:lnSpc>
              <a:spcBef>
                <a:spcPts val="500"/>
              </a:spcBef>
              <a:buFont typeface="Arial"/>
              <a:buNone/>
              <a:defRPr sz="1600" b="0" i="0" kern="1200">
                <a:solidFill>
                  <a:schemeClr val="tx1"/>
                </a:solidFill>
                <a:latin typeface="Lato" charset="0"/>
                <a:ea typeface="Lato" charset="0"/>
                <a:cs typeface="Lato"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ctr"/>
            <a:r>
              <a:rPr lang="en-US" sz="2400" b="0" i="0" baseline="0" dirty="0" smtClean="0">
                <a:solidFill>
                  <a:schemeClr val="bg1"/>
                </a:solidFill>
                <a:latin typeface="Avenir Next Condensed" charset="0"/>
                <a:ea typeface="Avenir Next Condensed" charset="0"/>
                <a:cs typeface="Avenir Next Condensed" charset="0"/>
              </a:rPr>
              <a:t>Technical </a:t>
            </a:r>
            <a:r>
              <a:rPr lang="en-US" sz="2400" b="0" i="0" baseline="0" dirty="0" smtClean="0">
                <a:solidFill>
                  <a:schemeClr val="bg1"/>
                </a:solidFill>
                <a:latin typeface="Avenir Next Condensed" charset="0"/>
                <a:ea typeface="Avenir Next Condensed" charset="0"/>
                <a:cs typeface="Avenir Next Condensed" charset="0"/>
              </a:rPr>
              <a:t>Case Interview</a:t>
            </a:r>
            <a:endParaRPr lang="en-US" sz="2400" b="0" i="0" dirty="0">
              <a:solidFill>
                <a:schemeClr val="bg1"/>
              </a:solidFill>
              <a:latin typeface="Avenir Next Condensed" charset="0"/>
              <a:ea typeface="Avenir Next Condensed" charset="0"/>
              <a:cs typeface="Avenir Next Condensed" charset="0"/>
            </a:endParaRPr>
          </a:p>
        </p:txBody>
      </p:sp>
      <p:sp>
        <p:nvSpPr>
          <p:cNvPr id="13" name="TextBox 12"/>
          <p:cNvSpPr txBox="1"/>
          <p:nvPr userDrawn="1"/>
        </p:nvSpPr>
        <p:spPr>
          <a:xfrm>
            <a:off x="-1606731" y="2677886"/>
            <a:ext cx="184731" cy="369332"/>
          </a:xfrm>
          <a:prstGeom prst="rect">
            <a:avLst/>
          </a:prstGeom>
          <a:noFill/>
        </p:spPr>
        <p:txBody>
          <a:bodyPr wrap="none" rtlCol="0">
            <a:spAutoFit/>
          </a:bodyPr>
          <a:lstStyle/>
          <a:p>
            <a:endParaRPr lang="en-US" dirty="0"/>
          </a:p>
        </p:txBody>
      </p:sp>
      <p:cxnSp>
        <p:nvCxnSpPr>
          <p:cNvPr id="15" name="Straight Connector 14"/>
          <p:cNvCxnSpPr/>
          <p:nvPr userDrawn="1"/>
        </p:nvCxnSpPr>
        <p:spPr>
          <a:xfrm>
            <a:off x="359226" y="782727"/>
            <a:ext cx="4212774" cy="0"/>
          </a:xfrm>
          <a:prstGeom prst="line">
            <a:avLst/>
          </a:prstGeom>
          <a:ln w="12700">
            <a:solidFill>
              <a:srgbClr val="397B5D"/>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59226" y="777330"/>
            <a:ext cx="0" cy="2732633"/>
          </a:xfrm>
          <a:prstGeom prst="line">
            <a:avLst/>
          </a:prstGeom>
          <a:ln w="12700">
            <a:solidFill>
              <a:srgbClr val="397B5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400"/>
            </a:lvl1pPr>
          </a:lstStyle>
          <a:p>
            <a:r>
              <a:rPr lang="en-US" dirty="0" smtClean="0"/>
              <a:t>Click to edit Master title style</a:t>
            </a:r>
            <a:endParaRPr lang="en-US" dirty="0"/>
          </a:p>
        </p:txBody>
      </p:sp>
      <p:sp>
        <p:nvSpPr>
          <p:cNvPr id="3" name="Text Placeholder 2"/>
          <p:cNvSpPr>
            <a:spLocks noGrp="1"/>
          </p:cNvSpPr>
          <p:nvPr>
            <p:ph type="body" idx="1"/>
          </p:nvPr>
        </p:nvSpPr>
        <p:spPr>
          <a:xfrm>
            <a:off x="636951" y="4728754"/>
            <a:ext cx="7873637" cy="1360897"/>
          </a:xfrm>
        </p:spPr>
        <p:txBody>
          <a:bodyPr>
            <a:normAutofit/>
          </a:bodyPr>
          <a:lstStyle>
            <a:lvl1pPr marL="0" indent="0">
              <a:buNone/>
              <a:defRPr sz="1600" b="0" i="0">
                <a:solidFill>
                  <a:schemeClr val="tx1"/>
                </a:solidFill>
                <a:latin typeface="Avenir Roman" charset="0"/>
                <a:ea typeface="Avenir Roman" charset="0"/>
                <a:cs typeface="Avenir Roman"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8AEE05CB-5FDF-3048-81A1-83E3D175F85E}" type="datetimeFigureOut">
              <a:rPr lang="en-US" smtClean="0"/>
              <a:t>12/24/16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BC607-70EF-0B43-A474-E323F8390B46}" type="slidenum">
              <a:rPr lang="en-US" smtClean="0"/>
              <a:t>‹#›</a:t>
            </a:fld>
            <a:endParaRPr lang="en-US"/>
          </a:p>
        </p:txBody>
      </p:sp>
      <p:cxnSp>
        <p:nvCxnSpPr>
          <p:cNvPr id="7" name="Straight Connector 6"/>
          <p:cNvCxnSpPr/>
          <p:nvPr userDrawn="1"/>
        </p:nvCxnSpPr>
        <p:spPr>
          <a:xfrm>
            <a:off x="0" y="4564523"/>
            <a:ext cx="9144000" cy="0"/>
          </a:xfrm>
          <a:prstGeom prst="line">
            <a:avLst/>
          </a:prstGeom>
          <a:ln w="76200">
            <a:solidFill>
              <a:srgbClr val="397B5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565" y="1"/>
            <a:ext cx="8882743" cy="941166"/>
          </a:xfrm>
        </p:spPr>
        <p:txBody>
          <a:bodyPr>
            <a:normAutofit/>
          </a:bodyPr>
          <a:lstStyle>
            <a:lvl1pPr>
              <a:defRPr sz="3800" b="0" i="0">
                <a:latin typeface="Avenir Roman" charset="0"/>
                <a:ea typeface="Avenir Roman" charset="0"/>
                <a:cs typeface="Avenir Roman"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17565" y="1058091"/>
            <a:ext cx="8882743" cy="5118872"/>
          </a:xfrm>
        </p:spPr>
        <p:txBody>
          <a:bodyPr/>
          <a:lstStyle>
            <a:lvl1pPr>
              <a:defRPr b="0" i="0">
                <a:latin typeface="Avenir Roman" charset="0"/>
                <a:ea typeface="Avenir Roman" charset="0"/>
                <a:cs typeface="Avenir Roman" charset="0"/>
              </a:defRPr>
            </a:lvl1pPr>
            <a:lvl2pPr>
              <a:defRPr b="0" i="0">
                <a:latin typeface="Avenir Roman" charset="0"/>
                <a:ea typeface="Avenir Roman" charset="0"/>
                <a:cs typeface="Avenir Roman" charset="0"/>
              </a:defRPr>
            </a:lvl2pPr>
            <a:lvl3pPr>
              <a:defRPr b="0" i="0">
                <a:latin typeface="Avenir Roman" charset="0"/>
                <a:ea typeface="Avenir Roman" charset="0"/>
                <a:cs typeface="Avenir Roman" charset="0"/>
              </a:defRPr>
            </a:lvl3pPr>
            <a:lvl4pPr>
              <a:defRPr b="0" i="0">
                <a:latin typeface="Avenir Roman" charset="0"/>
                <a:ea typeface="Avenir Roman" charset="0"/>
                <a:cs typeface="Avenir Roman" charset="0"/>
              </a:defRPr>
            </a:lvl4pPr>
            <a:lvl5pPr>
              <a:defRPr b="0" i="0">
                <a:latin typeface="Avenir Roman" charset="0"/>
                <a:ea typeface="Avenir Roman" charset="0"/>
                <a:cs typeface="Avenir Roman"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AEE05CB-5FDF-3048-81A1-83E3D175F85E}" type="datetimeFigureOut">
              <a:rPr lang="en-US" smtClean="0"/>
              <a:t>12/24/16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BC607-70EF-0B43-A474-E323F8390B46}" type="slidenum">
              <a:rPr lang="en-US" smtClean="0"/>
              <a:t>‹#›</a:t>
            </a:fld>
            <a:endParaRPr lang="en-US"/>
          </a:p>
        </p:txBody>
      </p:sp>
      <p:cxnSp>
        <p:nvCxnSpPr>
          <p:cNvPr id="8" name="Straight Connector 7"/>
          <p:cNvCxnSpPr/>
          <p:nvPr userDrawn="1"/>
        </p:nvCxnSpPr>
        <p:spPr>
          <a:xfrm>
            <a:off x="0" y="941167"/>
            <a:ext cx="9144000" cy="0"/>
          </a:xfrm>
          <a:prstGeom prst="line">
            <a:avLst/>
          </a:prstGeom>
          <a:ln w="76200">
            <a:solidFill>
              <a:srgbClr val="397B5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7565" y="1058090"/>
            <a:ext cx="4397285" cy="5118873"/>
          </a:xfrm>
        </p:spPr>
        <p:txBody>
          <a:bodyPr/>
          <a:lstStyle>
            <a:lvl1pPr>
              <a:defRPr b="0" i="0">
                <a:latin typeface="Avenir Roman" charset="0"/>
                <a:ea typeface="Avenir Roman" charset="0"/>
                <a:cs typeface="Avenir Roman" charset="0"/>
              </a:defRPr>
            </a:lvl1pPr>
            <a:lvl2pPr>
              <a:defRPr b="0" i="0">
                <a:latin typeface="Avenir Roman" charset="0"/>
                <a:ea typeface="Avenir Roman" charset="0"/>
                <a:cs typeface="Avenir Roman" charset="0"/>
              </a:defRPr>
            </a:lvl2pPr>
            <a:lvl3pPr>
              <a:defRPr b="0" i="0">
                <a:latin typeface="Avenir Roman" charset="0"/>
                <a:ea typeface="Avenir Roman" charset="0"/>
                <a:cs typeface="Avenir Roman" charset="0"/>
              </a:defRPr>
            </a:lvl3pPr>
            <a:lvl4pPr>
              <a:defRPr b="0" i="0">
                <a:latin typeface="Avenir Roman" charset="0"/>
                <a:ea typeface="Avenir Roman" charset="0"/>
                <a:cs typeface="Avenir Roman" charset="0"/>
              </a:defRPr>
            </a:lvl4pPr>
            <a:lvl5pPr>
              <a:defRPr b="0" i="0">
                <a:latin typeface="Avenir Roman" charset="0"/>
                <a:ea typeface="Avenir Roman" charset="0"/>
                <a:cs typeface="Avenir Roman"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058090"/>
            <a:ext cx="4371158" cy="5118873"/>
          </a:xfrm>
        </p:spPr>
        <p:txBody>
          <a:bodyPr/>
          <a:lstStyle>
            <a:lvl1pPr>
              <a:defRPr b="0" i="0">
                <a:latin typeface="Avenir Roman" charset="0"/>
                <a:ea typeface="Avenir Roman" charset="0"/>
                <a:cs typeface="Avenir Roman" charset="0"/>
              </a:defRPr>
            </a:lvl1pPr>
            <a:lvl2pPr>
              <a:defRPr b="0" i="0">
                <a:latin typeface="Avenir Roman" charset="0"/>
                <a:ea typeface="Avenir Roman" charset="0"/>
                <a:cs typeface="Avenir Roman" charset="0"/>
              </a:defRPr>
            </a:lvl2pPr>
            <a:lvl3pPr>
              <a:defRPr b="0" i="0">
                <a:latin typeface="Avenir Roman" charset="0"/>
                <a:ea typeface="Avenir Roman" charset="0"/>
                <a:cs typeface="Avenir Roman" charset="0"/>
              </a:defRPr>
            </a:lvl3pPr>
            <a:lvl4pPr>
              <a:defRPr b="0" i="0">
                <a:latin typeface="Avenir Roman" charset="0"/>
                <a:ea typeface="Avenir Roman" charset="0"/>
                <a:cs typeface="Avenir Roman" charset="0"/>
              </a:defRPr>
            </a:lvl4pPr>
            <a:lvl5pPr>
              <a:defRPr b="0" i="0">
                <a:latin typeface="Avenir Roman" charset="0"/>
                <a:ea typeface="Avenir Roman" charset="0"/>
                <a:cs typeface="Avenir Roman"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8AEE05CB-5FDF-3048-81A1-83E3D175F85E}" type="datetimeFigureOut">
              <a:rPr lang="en-US" smtClean="0"/>
              <a:t>12/24/16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BC607-70EF-0B43-A474-E323F8390B46}" type="slidenum">
              <a:rPr lang="en-US" smtClean="0"/>
              <a:t>‹#›</a:t>
            </a:fld>
            <a:endParaRPr lang="en-US"/>
          </a:p>
        </p:txBody>
      </p:sp>
      <p:sp>
        <p:nvSpPr>
          <p:cNvPr id="12" name="Title 11"/>
          <p:cNvSpPr>
            <a:spLocks noGrp="1"/>
          </p:cNvSpPr>
          <p:nvPr>
            <p:ph type="title"/>
          </p:nvPr>
        </p:nvSpPr>
        <p:spPr>
          <a:xfrm>
            <a:off x="117565" y="0"/>
            <a:ext cx="8882743" cy="941167"/>
          </a:xfrm>
        </p:spPr>
        <p:txBody>
          <a:bodyPr>
            <a:normAutofit/>
          </a:bodyPr>
          <a:lstStyle>
            <a:lvl1pPr>
              <a:defRPr sz="3800"/>
            </a:lvl1pPr>
          </a:lstStyle>
          <a:p>
            <a:r>
              <a:rPr lang="en-US" dirty="0" smtClean="0"/>
              <a:t>Click to edit Master title style</a:t>
            </a:r>
            <a:endParaRPr lang="en-US" dirty="0"/>
          </a:p>
        </p:txBody>
      </p:sp>
      <p:cxnSp>
        <p:nvCxnSpPr>
          <p:cNvPr id="10" name="Straight Connector 9"/>
          <p:cNvCxnSpPr/>
          <p:nvPr userDrawn="1"/>
        </p:nvCxnSpPr>
        <p:spPr>
          <a:xfrm>
            <a:off x="0" y="941167"/>
            <a:ext cx="9144000" cy="0"/>
          </a:xfrm>
          <a:prstGeom prst="line">
            <a:avLst/>
          </a:prstGeom>
          <a:ln w="76200">
            <a:solidFill>
              <a:srgbClr val="397B5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17564" y="1058090"/>
            <a:ext cx="4380617" cy="823912"/>
          </a:xfrm>
          <a:solidFill>
            <a:schemeClr val="tx2">
              <a:lumMod val="20000"/>
              <a:lumOff val="80000"/>
            </a:schemeClr>
          </a:solidFill>
        </p:spPr>
        <p:txBody>
          <a:bodyPr anchor="ctr">
            <a:noAutofit/>
          </a:bodyPr>
          <a:lstStyle>
            <a:lvl1pPr marL="0" indent="0" algn="ctr">
              <a:buNone/>
              <a:defRPr sz="2800" b="0" i="0">
                <a:latin typeface="Avenir Roman" charset="0"/>
                <a:ea typeface="Avenir Roman" charset="0"/>
                <a:cs typeface="Avenir Roman"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Header 1</a:t>
            </a:r>
          </a:p>
        </p:txBody>
      </p:sp>
      <p:sp>
        <p:nvSpPr>
          <p:cNvPr id="4" name="Content Placeholder 3"/>
          <p:cNvSpPr>
            <a:spLocks noGrp="1"/>
          </p:cNvSpPr>
          <p:nvPr>
            <p:ph sz="half" idx="2"/>
          </p:nvPr>
        </p:nvSpPr>
        <p:spPr>
          <a:xfrm>
            <a:off x="117565" y="1882002"/>
            <a:ext cx="4380617" cy="4307661"/>
          </a:xfrm>
        </p:spPr>
        <p:txBody>
          <a:bodyPr>
            <a:normAutofit/>
          </a:bodyPr>
          <a:lstStyle>
            <a:lvl1pPr>
              <a:defRPr sz="2400" b="0" i="0">
                <a:latin typeface="Avenir Roman" charset="0"/>
                <a:ea typeface="Avenir Roman" charset="0"/>
                <a:cs typeface="Avenir Roman" charset="0"/>
              </a:defRPr>
            </a:lvl1pPr>
            <a:lvl2pPr>
              <a:defRPr sz="2000" b="0" i="0">
                <a:latin typeface="Avenir Roman" charset="0"/>
                <a:ea typeface="Avenir Roman" charset="0"/>
                <a:cs typeface="Avenir Roman" charset="0"/>
              </a:defRPr>
            </a:lvl2pPr>
            <a:lvl3pPr>
              <a:defRPr sz="1800" b="0" i="0">
                <a:latin typeface="Avenir Roman" charset="0"/>
                <a:ea typeface="Avenir Roman" charset="0"/>
                <a:cs typeface="Avenir Roman" charset="0"/>
              </a:defRPr>
            </a:lvl3pPr>
            <a:lvl4pPr>
              <a:defRPr sz="1600" b="0" i="0">
                <a:latin typeface="Avenir Roman" charset="0"/>
                <a:ea typeface="Avenir Roman" charset="0"/>
                <a:cs typeface="Avenir Roman" charset="0"/>
              </a:defRPr>
            </a:lvl4pPr>
            <a:lvl5pPr>
              <a:defRPr sz="1600" b="0" i="0">
                <a:latin typeface="Avenir Roman" charset="0"/>
                <a:ea typeface="Avenir Roman" charset="0"/>
                <a:cs typeface="Avenir Roman"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629149" y="1058090"/>
            <a:ext cx="4371159" cy="823912"/>
          </a:xfrm>
          <a:solidFill>
            <a:schemeClr val="tx2">
              <a:lumMod val="20000"/>
              <a:lumOff val="80000"/>
            </a:schemeClr>
          </a:solidFill>
        </p:spPr>
        <p:txBody>
          <a:bodyPr anchor="ctr">
            <a:noAutofit/>
          </a:bodyPr>
          <a:lstStyle>
            <a:lvl1pPr marL="0" indent="0" algn="ctr">
              <a:buNone/>
              <a:defRPr sz="2800" b="0" i="0" baseline="0">
                <a:latin typeface="Avenir Roman" charset="0"/>
                <a:ea typeface="Avenir Roman" charset="0"/>
                <a:cs typeface="Avenir Roman"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Header 2</a:t>
            </a:r>
          </a:p>
        </p:txBody>
      </p:sp>
      <p:sp>
        <p:nvSpPr>
          <p:cNvPr id="6" name="Content Placeholder 5"/>
          <p:cNvSpPr>
            <a:spLocks noGrp="1"/>
          </p:cNvSpPr>
          <p:nvPr>
            <p:ph sz="quarter" idx="4"/>
          </p:nvPr>
        </p:nvSpPr>
        <p:spPr>
          <a:xfrm>
            <a:off x="4629150" y="1882002"/>
            <a:ext cx="4371158" cy="4307661"/>
          </a:xfrm>
        </p:spPr>
        <p:txBody>
          <a:bodyPr>
            <a:normAutofit/>
          </a:bodyPr>
          <a:lstStyle>
            <a:lvl1pPr>
              <a:defRPr sz="2400" b="0" i="0">
                <a:latin typeface="Avenir Roman" charset="0"/>
                <a:ea typeface="Avenir Roman" charset="0"/>
                <a:cs typeface="Avenir Roman" charset="0"/>
              </a:defRPr>
            </a:lvl1pPr>
            <a:lvl2pPr>
              <a:defRPr sz="2000" b="0" i="0">
                <a:latin typeface="Avenir Roman" charset="0"/>
                <a:ea typeface="Avenir Roman" charset="0"/>
                <a:cs typeface="Avenir Roman" charset="0"/>
              </a:defRPr>
            </a:lvl2pPr>
            <a:lvl3pPr>
              <a:defRPr sz="1800" b="0" i="0">
                <a:latin typeface="Avenir Roman" charset="0"/>
                <a:ea typeface="Avenir Roman" charset="0"/>
                <a:cs typeface="Avenir Roman" charset="0"/>
              </a:defRPr>
            </a:lvl3pPr>
            <a:lvl4pPr>
              <a:defRPr sz="1600" b="0" i="0">
                <a:latin typeface="Avenir Roman" charset="0"/>
                <a:ea typeface="Avenir Roman" charset="0"/>
                <a:cs typeface="Avenir Roman" charset="0"/>
              </a:defRPr>
            </a:lvl4pPr>
            <a:lvl5pPr>
              <a:defRPr sz="1600" b="0" i="0">
                <a:latin typeface="Avenir Roman" charset="0"/>
                <a:ea typeface="Avenir Roman" charset="0"/>
                <a:cs typeface="Avenir Roman"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8AEE05CB-5FDF-3048-81A1-83E3D175F85E}" type="datetimeFigureOut">
              <a:rPr lang="en-US" smtClean="0"/>
              <a:t>12/24/16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BC607-70EF-0B43-A474-E323F8390B46}" type="slidenum">
              <a:rPr lang="en-US" smtClean="0"/>
              <a:t>‹#›</a:t>
            </a:fld>
            <a:endParaRPr lang="en-US"/>
          </a:p>
        </p:txBody>
      </p:sp>
      <p:sp>
        <p:nvSpPr>
          <p:cNvPr id="11" name="Title 1"/>
          <p:cNvSpPr txBox="1">
            <a:spLocks/>
          </p:cNvSpPr>
          <p:nvPr userDrawn="1"/>
        </p:nvSpPr>
        <p:spPr>
          <a:xfrm>
            <a:off x="117565" y="1"/>
            <a:ext cx="8882743" cy="9411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Avenir Roman" charset="0"/>
                <a:ea typeface="Avenir Roman" charset="0"/>
                <a:cs typeface="Avenir Roman" charset="0"/>
              </a:defRPr>
            </a:lvl1pPr>
          </a:lstStyle>
          <a:p>
            <a:endParaRPr lang="en-US" sz="4000" dirty="0"/>
          </a:p>
        </p:txBody>
      </p:sp>
      <p:cxnSp>
        <p:nvCxnSpPr>
          <p:cNvPr id="12" name="Straight Connector 11"/>
          <p:cNvCxnSpPr/>
          <p:nvPr userDrawn="1"/>
        </p:nvCxnSpPr>
        <p:spPr>
          <a:xfrm>
            <a:off x="0" y="941167"/>
            <a:ext cx="9144000" cy="0"/>
          </a:xfrm>
          <a:prstGeom prst="line">
            <a:avLst/>
          </a:prstGeom>
          <a:ln w="76200">
            <a:solidFill>
              <a:srgbClr val="397B5D"/>
            </a:solidFill>
          </a:ln>
        </p:spPr>
        <p:style>
          <a:lnRef idx="1">
            <a:schemeClr val="accent1"/>
          </a:lnRef>
          <a:fillRef idx="0">
            <a:schemeClr val="accent1"/>
          </a:fillRef>
          <a:effectRef idx="0">
            <a:schemeClr val="accent1"/>
          </a:effectRef>
          <a:fontRef idx="minor">
            <a:schemeClr val="tx1"/>
          </a:fontRef>
        </p:style>
      </p:cxnSp>
      <p:sp>
        <p:nvSpPr>
          <p:cNvPr id="17" name="Title 16"/>
          <p:cNvSpPr>
            <a:spLocks noGrp="1"/>
          </p:cNvSpPr>
          <p:nvPr>
            <p:ph type="title"/>
          </p:nvPr>
        </p:nvSpPr>
        <p:spPr>
          <a:xfrm>
            <a:off x="117563" y="0"/>
            <a:ext cx="8882745" cy="941167"/>
          </a:xfrm>
        </p:spPr>
        <p:txBody>
          <a:bodyPr anchor="ctr">
            <a:normAutofit/>
          </a:bodyPr>
          <a:lstStyle>
            <a:lvl1pPr>
              <a:defRPr sz="3800"/>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EE05CB-5FDF-3048-81A1-83E3D175F85E}" type="datetimeFigureOut">
              <a:rPr lang="en-US" smtClean="0"/>
              <a:t>12/24/16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FBC607-70EF-0B43-A474-E323F8390B46}" type="slidenum">
              <a:rPr lang="en-US" smtClean="0"/>
              <a:t>‹#›</a:t>
            </a:fld>
            <a:endParaRPr lang="en-US"/>
          </a:p>
        </p:txBody>
      </p:sp>
      <p:cxnSp>
        <p:nvCxnSpPr>
          <p:cNvPr id="8" name="Straight Connector 7"/>
          <p:cNvCxnSpPr/>
          <p:nvPr userDrawn="1"/>
        </p:nvCxnSpPr>
        <p:spPr>
          <a:xfrm>
            <a:off x="0" y="941167"/>
            <a:ext cx="9144000" cy="0"/>
          </a:xfrm>
          <a:prstGeom prst="line">
            <a:avLst/>
          </a:prstGeom>
          <a:ln w="76200">
            <a:solidFill>
              <a:srgbClr val="397B5D"/>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117565" y="0"/>
            <a:ext cx="8882743" cy="941167"/>
          </a:xfrm>
        </p:spPr>
        <p:txBody>
          <a:bodyPr>
            <a:normAutofit/>
          </a:bodyPr>
          <a:lstStyle>
            <a:lvl1pPr>
              <a:defRPr sz="3800"/>
            </a:lvl1pPr>
          </a:lstStyle>
          <a:p>
            <a:r>
              <a:rPr lang="en-US" dirty="0" smtClean="0"/>
              <a:t>Click to edit Master title style</a:t>
            </a:r>
            <a:endParaRPr lang="en-US" dirty="0"/>
          </a:p>
        </p:txBody>
      </p:sp>
      <p:sp>
        <p:nvSpPr>
          <p:cNvPr id="10" name="Title 1"/>
          <p:cNvSpPr txBox="1">
            <a:spLocks/>
          </p:cNvSpPr>
          <p:nvPr userDrawn="1"/>
        </p:nvSpPr>
        <p:spPr>
          <a:xfrm>
            <a:off x="117565" y="1"/>
            <a:ext cx="8882743" cy="9411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Avenir Roman" charset="0"/>
                <a:ea typeface="Avenir Roman" charset="0"/>
                <a:cs typeface="Avenir Roman" charset="0"/>
              </a:defRPr>
            </a:lvl1pPr>
          </a:lstStyle>
          <a:p>
            <a:endParaRPr lang="en-US" sz="4000"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E05CB-5FDF-3048-81A1-83E3D175F85E}" type="datetimeFigureOut">
              <a:rPr lang="en-US" smtClean="0"/>
              <a:t>12/24/16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FBC607-70EF-0B43-A474-E323F8390B4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8" name="Rectangle 7"/>
          <p:cNvSpPr/>
          <p:nvPr userDrawn="1"/>
        </p:nvSpPr>
        <p:spPr>
          <a:xfrm>
            <a:off x="0" y="0"/>
            <a:ext cx="9144000" cy="6191794"/>
          </a:xfrm>
          <a:prstGeom prst="rect">
            <a:avLst/>
          </a:prstGeom>
          <a:solidFill>
            <a:srgbClr val="397B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23888" y="1709739"/>
            <a:ext cx="7886700" cy="2852737"/>
          </a:xfrm>
        </p:spPr>
        <p:txBody>
          <a:bodyPr anchor="ctr">
            <a:normAutofit/>
          </a:bodyPr>
          <a:lstStyle>
            <a:lvl1pPr algn="ctr">
              <a:defRPr sz="4400">
                <a:solidFill>
                  <a:schemeClr val="bg1"/>
                </a:solidFill>
              </a:defRPr>
            </a:lvl1pPr>
          </a:lstStyle>
          <a:p>
            <a:r>
              <a:rPr lang="en-US" dirty="0" smtClean="0"/>
              <a:t>Questions?</a:t>
            </a:r>
            <a:endParaRPr lang="en-US" dirty="0"/>
          </a:p>
        </p:txBody>
      </p:sp>
      <p:sp>
        <p:nvSpPr>
          <p:cNvPr id="3" name="Text Placeholder 2"/>
          <p:cNvSpPr>
            <a:spLocks noGrp="1"/>
          </p:cNvSpPr>
          <p:nvPr>
            <p:ph type="body" idx="1" hasCustomPrompt="1"/>
          </p:nvPr>
        </p:nvSpPr>
        <p:spPr>
          <a:xfrm>
            <a:off x="636951" y="4728754"/>
            <a:ext cx="7873637" cy="1360897"/>
          </a:xfrm>
        </p:spPr>
        <p:txBody>
          <a:bodyPr>
            <a:normAutofit/>
          </a:bodyPr>
          <a:lstStyle>
            <a:lvl1pPr marL="0" indent="0" algn="ctr">
              <a:buNone/>
              <a:defRPr sz="1600" b="0" i="1" baseline="0">
                <a:solidFill>
                  <a:schemeClr val="bg1"/>
                </a:solidFill>
                <a:latin typeface="Avenir Roman" charset="0"/>
                <a:ea typeface="Avenir Roman" charset="0"/>
                <a:cs typeface="Avenir Roman"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Thank you for your time.</a:t>
            </a:r>
          </a:p>
        </p:txBody>
      </p:sp>
      <p:sp>
        <p:nvSpPr>
          <p:cNvPr id="4" name="Date Placeholder 3"/>
          <p:cNvSpPr>
            <a:spLocks noGrp="1"/>
          </p:cNvSpPr>
          <p:nvPr>
            <p:ph type="dt" sz="half" idx="10"/>
          </p:nvPr>
        </p:nvSpPr>
        <p:spPr/>
        <p:txBody>
          <a:bodyPr/>
          <a:lstStyle/>
          <a:p>
            <a:fld id="{8AEE05CB-5FDF-3048-81A1-83E3D175F85E}" type="datetimeFigureOut">
              <a:rPr lang="en-US" smtClean="0"/>
              <a:t>12/24/16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BC607-70EF-0B43-A474-E323F8390B46}" type="slidenum">
              <a:rPr lang="en-US" smtClean="0"/>
              <a:t>‹#›</a:t>
            </a:fld>
            <a:endParaRPr lang="en-US"/>
          </a:p>
        </p:txBody>
      </p:sp>
      <p:cxnSp>
        <p:nvCxnSpPr>
          <p:cNvPr id="7" name="Straight Connector 6"/>
          <p:cNvCxnSpPr/>
          <p:nvPr userDrawn="1"/>
        </p:nvCxnSpPr>
        <p:spPr>
          <a:xfrm>
            <a:off x="0" y="4564523"/>
            <a:ext cx="9144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E05CB-5FDF-3048-81A1-83E3D175F85E}" type="datetimeFigureOut">
              <a:rPr lang="en-US" smtClean="0"/>
              <a:t>12/24/16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BC607-70EF-0B43-A474-E323F8390B46}" type="slidenum">
              <a:rPr lang="en-US" smtClean="0"/>
              <a:t>‹#›</a:t>
            </a:fld>
            <a:endParaRPr lang="en-US"/>
          </a:p>
        </p:txBody>
      </p:sp>
    </p:spTree>
    <p:extLst>
      <p:ext uri="{BB962C8B-B14F-4D97-AF65-F5344CB8AC3E}">
        <p14:creationId xmlns:p14="http://schemas.microsoft.com/office/powerpoint/2010/main" val="127760938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65" r:id="rId5"/>
    <p:sldLayoutId id="2147483666" r:id="rId6"/>
    <p:sldLayoutId id="2147483667" r:id="rId7"/>
    <p:sldLayoutId id="2147483668"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b="0" i="0" kern="1200">
          <a:solidFill>
            <a:schemeClr val="tx1"/>
          </a:solidFill>
          <a:latin typeface="Avenir Roman" charset="0"/>
          <a:ea typeface="Avenir Roman" charset="0"/>
          <a:cs typeface="Avenir Roman" charset="0"/>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sz="2800" b="0" i="0" kern="1200">
          <a:solidFill>
            <a:schemeClr val="tx1"/>
          </a:solidFill>
          <a:latin typeface="Avenir Roman" charset="0"/>
          <a:ea typeface="Avenir Roman" charset="0"/>
          <a:cs typeface="Avenir Roman" charset="0"/>
        </a:defRPr>
      </a:lvl1pPr>
      <a:lvl2pPr marL="685800" indent="-228600" algn="l" defTabSz="914400" rtl="0" eaLnBrk="1" latinLnBrk="0" hangingPunct="1">
        <a:lnSpc>
          <a:spcPct val="114000"/>
        </a:lnSpc>
        <a:spcBef>
          <a:spcPts val="500"/>
        </a:spcBef>
        <a:buFont typeface="Arial" panose="020B0604020202020204" pitchFamily="34" charset="0"/>
        <a:buChar char="•"/>
        <a:defRPr sz="2400" b="0" i="0" kern="1200">
          <a:solidFill>
            <a:schemeClr val="tx1"/>
          </a:solidFill>
          <a:latin typeface="Avenir Roman" charset="0"/>
          <a:ea typeface="Avenir Roman" charset="0"/>
          <a:cs typeface="Avenir Roman" charset="0"/>
        </a:defRPr>
      </a:lvl2pPr>
      <a:lvl3pPr marL="1143000" indent="-228600" algn="l" defTabSz="914400" rtl="0" eaLnBrk="1" latinLnBrk="0" hangingPunct="1">
        <a:lnSpc>
          <a:spcPct val="114000"/>
        </a:lnSpc>
        <a:spcBef>
          <a:spcPts val="500"/>
        </a:spcBef>
        <a:buFont typeface="Arial" panose="020B0604020202020204" pitchFamily="34" charset="0"/>
        <a:buChar char="•"/>
        <a:defRPr sz="2000" b="0" i="0" kern="1200">
          <a:solidFill>
            <a:schemeClr val="tx1"/>
          </a:solidFill>
          <a:latin typeface="Avenir Roman" charset="0"/>
          <a:ea typeface="Avenir Roman" charset="0"/>
          <a:cs typeface="Avenir Roman" charset="0"/>
        </a:defRPr>
      </a:lvl3pPr>
      <a:lvl4pPr marL="1600200" indent="-228600" algn="l" defTabSz="914400" rtl="0" eaLnBrk="1" latinLnBrk="0" hangingPunct="1">
        <a:lnSpc>
          <a:spcPct val="114000"/>
        </a:lnSpc>
        <a:spcBef>
          <a:spcPts val="500"/>
        </a:spcBef>
        <a:buFont typeface="Arial" panose="020B0604020202020204" pitchFamily="34" charset="0"/>
        <a:buChar char="•"/>
        <a:defRPr sz="1800" b="0" i="0" kern="1200">
          <a:solidFill>
            <a:schemeClr val="tx1"/>
          </a:solidFill>
          <a:latin typeface="Avenir Roman" charset="0"/>
          <a:ea typeface="Avenir Roman" charset="0"/>
          <a:cs typeface="Avenir Roman" charset="0"/>
        </a:defRPr>
      </a:lvl4pPr>
      <a:lvl5pPr marL="2057400" indent="-228600" algn="l" defTabSz="914400" rtl="0" eaLnBrk="1" latinLnBrk="0" hangingPunct="1">
        <a:lnSpc>
          <a:spcPct val="114000"/>
        </a:lnSpc>
        <a:spcBef>
          <a:spcPts val="500"/>
        </a:spcBef>
        <a:buFont typeface="Arial" panose="020B0604020202020204" pitchFamily="34" charset="0"/>
        <a:buChar char="•"/>
        <a:defRPr sz="1800" b="0" i="0" kern="1200">
          <a:solidFill>
            <a:schemeClr val="tx1"/>
          </a:solidFill>
          <a:latin typeface="Avenir Roman" charset="0"/>
          <a:ea typeface="Avenir Roman" charset="0"/>
          <a:cs typeface="Avenir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7"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diagramData" Target="../diagrams/data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2.png"/><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eg"/><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eg"/><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jpeg"/><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jpeg"/><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jpe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8"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8" Type="http://schemas.openxmlformats.org/officeDocument/2006/relationships/image" Target="../media/image7.png"/><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31853"/>
            <a:ext cx="7772400" cy="1976585"/>
          </a:xfrm>
        </p:spPr>
        <p:txBody>
          <a:bodyPr anchor="ctr"/>
          <a:lstStyle/>
          <a:p>
            <a:r>
              <a:rPr lang="en-US" dirty="0" smtClean="0"/>
              <a:t>Link analysis on customer shopping networks</a:t>
            </a:r>
            <a:endParaRPr lang="en-US" dirty="0"/>
          </a:p>
        </p:txBody>
      </p:sp>
      <p:sp>
        <p:nvSpPr>
          <p:cNvPr id="3" name="Subtitle 2"/>
          <p:cNvSpPr>
            <a:spLocks noGrp="1"/>
          </p:cNvSpPr>
          <p:nvPr>
            <p:ph type="subTitle" idx="1"/>
          </p:nvPr>
        </p:nvSpPr>
        <p:spPr/>
        <p:txBody>
          <a:bodyPr/>
          <a:lstStyle/>
          <a:p>
            <a:r>
              <a:rPr lang="en-US" dirty="0" smtClean="0"/>
              <a:t>James Wang</a:t>
            </a:r>
          </a:p>
          <a:p>
            <a:r>
              <a:rPr lang="en-US" dirty="0" smtClean="0"/>
              <a:t>December 15, 2016</a:t>
            </a:r>
            <a:endParaRPr lang="en-US" dirty="0"/>
          </a:p>
        </p:txBody>
      </p:sp>
    </p:spTree>
    <p:extLst>
      <p:ext uri="{BB962C8B-B14F-4D97-AF65-F5344CB8AC3E}">
        <p14:creationId xmlns:p14="http://schemas.microsoft.com/office/powerpoint/2010/main" val="1263955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pic>
        <p:nvPicPr>
          <p:cNvPr id="22" name="Content Placeholder 21"/>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1934" t="10734" r="8770" b="12312"/>
          <a:stretch/>
        </p:blipFill>
        <p:spPr>
          <a:xfrm rot="60000">
            <a:off x="3404397" y="1214411"/>
            <a:ext cx="5662058" cy="5030129"/>
          </a:xfrm>
          <a:prstGeom prst="rect">
            <a:avLst/>
          </a:prstGeom>
        </p:spPr>
      </p:pic>
      <p:sp>
        <p:nvSpPr>
          <p:cNvPr id="4" name="Text Placeholder 3"/>
          <p:cNvSpPr>
            <a:spLocks noGrp="1"/>
          </p:cNvSpPr>
          <p:nvPr>
            <p:ph type="body" idx="1"/>
          </p:nvPr>
        </p:nvSpPr>
        <p:spPr>
          <a:xfrm>
            <a:off x="383848" y="1684289"/>
            <a:ext cx="5078436" cy="1319533"/>
          </a:xfrm>
          <a:noFill/>
        </p:spPr>
        <p:txBody>
          <a:bodyPr vert="horz" lIns="91440" tIns="45720" rIns="91440" bIns="45720" rtlCol="0" anchor="t">
            <a:noAutofit/>
          </a:bodyPr>
          <a:lstStyle/>
          <a:p>
            <a:pPr algn="l">
              <a:lnSpc>
                <a:spcPct val="134000"/>
              </a:lnSpc>
            </a:pPr>
            <a:r>
              <a:rPr lang="en-US" sz="2400" dirty="0"/>
              <a:t>Maximize ROI on </a:t>
            </a:r>
            <a:r>
              <a:rPr lang="en-US" sz="2400" dirty="0" smtClean="0"/>
              <a:t>“loyalty program spending” by targeting our      high-value customers.</a:t>
            </a:r>
          </a:p>
        </p:txBody>
      </p:sp>
      <p:sp>
        <p:nvSpPr>
          <p:cNvPr id="6" name="Title 1"/>
          <p:cNvSpPr txBox="1">
            <a:spLocks/>
          </p:cNvSpPr>
          <p:nvPr/>
        </p:nvSpPr>
        <p:spPr>
          <a:xfrm>
            <a:off x="117565" y="1"/>
            <a:ext cx="8882743" cy="9411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800" b="0" i="0" kern="1200">
                <a:solidFill>
                  <a:schemeClr val="tx1"/>
                </a:solidFill>
                <a:latin typeface="Avenir Roman" charset="0"/>
                <a:ea typeface="Avenir Roman" charset="0"/>
                <a:cs typeface="Avenir Roman" charset="0"/>
              </a:defRPr>
            </a:lvl1pPr>
          </a:lstStyle>
          <a:p>
            <a:r>
              <a:rPr lang="en-US" sz="4000" dirty="0"/>
              <a:t>1. Define efficiency of spend</a:t>
            </a:r>
            <a:endParaRPr lang="en-US" dirty="0"/>
          </a:p>
        </p:txBody>
      </p:sp>
      <p:cxnSp>
        <p:nvCxnSpPr>
          <p:cNvPr id="7" name="Straight Connector 6"/>
          <p:cNvCxnSpPr/>
          <p:nvPr/>
        </p:nvCxnSpPr>
        <p:spPr>
          <a:xfrm>
            <a:off x="0" y="941167"/>
            <a:ext cx="9144000" cy="0"/>
          </a:xfrm>
          <a:prstGeom prst="line">
            <a:avLst/>
          </a:prstGeom>
          <a:ln w="76200">
            <a:solidFill>
              <a:srgbClr val="397B5D"/>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9897" y="6386011"/>
            <a:ext cx="804680" cy="331931"/>
          </a:xfrm>
          <a:prstGeom prst="rect">
            <a:avLst/>
          </a:prstGeom>
        </p:spPr>
      </p:pic>
      <p:sp>
        <p:nvSpPr>
          <p:cNvPr id="9" name="Text Placeholder 3"/>
          <p:cNvSpPr>
            <a:spLocks noGrp="1"/>
          </p:cNvSpPr>
          <p:nvPr>
            <p:ph type="body" idx="1"/>
          </p:nvPr>
        </p:nvSpPr>
        <p:spPr>
          <a:xfrm>
            <a:off x="383848" y="4271144"/>
            <a:ext cx="5078436" cy="1974809"/>
          </a:xfrm>
          <a:noFill/>
        </p:spPr>
        <p:txBody>
          <a:bodyPr vert="horz" lIns="91440" tIns="45720" rIns="91440" bIns="45720" rtlCol="0" anchor="t">
            <a:normAutofit lnSpcReduction="10000"/>
          </a:bodyPr>
          <a:lstStyle/>
          <a:p>
            <a:pPr algn="l">
              <a:lnSpc>
                <a:spcPct val="160000"/>
              </a:lnSpc>
            </a:pPr>
            <a:r>
              <a:rPr lang="en-US" sz="2400" dirty="0" smtClean="0"/>
              <a:t>A </a:t>
            </a:r>
            <a:r>
              <a:rPr lang="en-US" sz="2400" b="1" dirty="0" smtClean="0">
                <a:solidFill>
                  <a:srgbClr val="397B5D"/>
                </a:solidFill>
              </a:rPr>
              <a:t>high-value</a:t>
            </a:r>
            <a:r>
              <a:rPr lang="en-US" sz="2400" dirty="0" smtClean="0"/>
              <a:t> customer</a:t>
            </a:r>
            <a:r>
              <a:rPr lang="mr-IN" sz="2400" dirty="0" smtClean="0"/>
              <a:t>…</a:t>
            </a:r>
            <a:endParaRPr lang="en-US" sz="2400" dirty="0" smtClean="0"/>
          </a:p>
          <a:p>
            <a:pPr marL="514350" indent="-514350" algn="l">
              <a:lnSpc>
                <a:spcPct val="120000"/>
              </a:lnSpc>
              <a:buFont typeface="+mj-lt"/>
              <a:buAutoNum type="arabicPeriod"/>
            </a:pPr>
            <a:r>
              <a:rPr lang="mr-IN" sz="2000" dirty="0" smtClean="0"/>
              <a:t>…</a:t>
            </a:r>
            <a:r>
              <a:rPr lang="en-US" sz="2000" dirty="0" smtClean="0"/>
              <a:t>is most </a:t>
            </a:r>
            <a:r>
              <a:rPr lang="en-US" sz="2000" dirty="0"/>
              <a:t>likely </a:t>
            </a:r>
            <a:r>
              <a:rPr lang="en-US" sz="2000" dirty="0" smtClean="0"/>
              <a:t>to respond </a:t>
            </a:r>
            <a:r>
              <a:rPr lang="en-US" sz="2000" dirty="0"/>
              <a:t>to the loyalty program</a:t>
            </a:r>
          </a:p>
          <a:p>
            <a:pPr marL="514350" indent="-514350" algn="l">
              <a:lnSpc>
                <a:spcPct val="120000"/>
              </a:lnSpc>
              <a:buFont typeface="+mj-lt"/>
              <a:buAutoNum type="arabicPeriod"/>
            </a:pPr>
            <a:r>
              <a:rPr lang="mr-IN" sz="2000" dirty="0" smtClean="0"/>
              <a:t>…</a:t>
            </a:r>
            <a:r>
              <a:rPr lang="en-US" sz="2000" dirty="0" smtClean="0"/>
              <a:t>generates the most revenue</a:t>
            </a:r>
            <a:endParaRPr lang="en-US" sz="2000" dirty="0"/>
          </a:p>
        </p:txBody>
      </p:sp>
      <p:sp>
        <p:nvSpPr>
          <p:cNvPr id="3" name="Donut 2"/>
          <p:cNvSpPr/>
          <p:nvPr/>
        </p:nvSpPr>
        <p:spPr>
          <a:xfrm flipH="1">
            <a:off x="5713492" y="3508467"/>
            <a:ext cx="363750" cy="353289"/>
          </a:xfrm>
          <a:prstGeom prst="donut">
            <a:avLst>
              <a:gd name="adj" fmla="val 22019"/>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1449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a:gradFill flip="none" rotWithShape="1">
            <a:gsLst>
              <a:gs pos="0">
                <a:schemeClr val="accent6">
                  <a:lumMod val="60000"/>
                  <a:lumOff val="40000"/>
                </a:schemeClr>
              </a:gs>
              <a:gs pos="100000">
                <a:srgbClr val="397B5D"/>
              </a:gs>
            </a:gsLst>
            <a:lin ang="16200000" scaled="1"/>
            <a:tileRect/>
          </a:gradFill>
        </p:spPr>
        <p:txBody>
          <a:bodyPr anchor="ctr"/>
          <a:lstStyle/>
          <a:p>
            <a:r>
              <a:rPr lang="en-US" sz="2000" dirty="0"/>
              <a:t>Who </a:t>
            </a:r>
            <a:r>
              <a:rPr lang="en-US" sz="2000" b="1" dirty="0"/>
              <a:t>should</a:t>
            </a:r>
            <a:r>
              <a:rPr lang="en-US" sz="2000" dirty="0"/>
              <a:t> we be targeting?</a:t>
            </a:r>
          </a:p>
        </p:txBody>
      </p:sp>
      <p:sp>
        <p:nvSpPr>
          <p:cNvPr id="20" name="Title 1"/>
          <p:cNvSpPr>
            <a:spLocks noGrp="1"/>
          </p:cNvSpPr>
          <p:nvPr>
            <p:ph type="title"/>
          </p:nvPr>
        </p:nvSpPr>
        <p:spPr>
          <a:xfrm>
            <a:off x="117565" y="1"/>
            <a:ext cx="8882743" cy="941166"/>
          </a:xfrm>
        </p:spPr>
        <p:txBody>
          <a:bodyPr/>
          <a:lstStyle/>
          <a:p>
            <a:r>
              <a:rPr lang="en-US" dirty="0" smtClean="0"/>
              <a:t>2. Quantify </a:t>
            </a:r>
            <a:r>
              <a:rPr lang="en-US" dirty="0"/>
              <a:t>efficiency of spend</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1273550744"/>
              </p:ext>
            </p:extLst>
          </p:nvPr>
        </p:nvGraphicFramePr>
        <p:xfrm>
          <a:off x="117475" y="1882775"/>
          <a:ext cx="4381500" cy="1752600"/>
        </p:xfrm>
        <a:graphic>
          <a:graphicData uri="http://schemas.openxmlformats.org/drawingml/2006/table">
            <a:tbl>
              <a:tblPr firstRow="1" bandRow="1">
                <a:tableStyleId>{2D5ABB26-0587-4C30-8999-92F81FD0307C}</a:tableStyleId>
              </a:tblPr>
              <a:tblGrid>
                <a:gridCol w="4381500"/>
              </a:tblGrid>
              <a:tr h="370840">
                <a:tc>
                  <a:txBody>
                    <a:bodyPr/>
                    <a:lstStyle/>
                    <a:p>
                      <a:pPr lvl="0" algn="ctr" rtl="0"/>
                      <a:r>
                        <a:rPr lang="en-US" b="0" i="0" dirty="0" smtClean="0">
                          <a:latin typeface="Avenir Roman" charset="0"/>
                          <a:ea typeface="Avenir Roman" charset="0"/>
                          <a:cs typeface="Avenir Roman" charset="0"/>
                        </a:rPr>
                        <a:t>Identify our high-value</a:t>
                      </a:r>
                      <a:r>
                        <a:rPr lang="en-US" b="0" i="0" baseline="0" dirty="0" smtClean="0">
                          <a:latin typeface="Avenir Roman" charset="0"/>
                          <a:ea typeface="Avenir Roman" charset="0"/>
                          <a:cs typeface="Avenir Roman" charset="0"/>
                        </a:rPr>
                        <a:t> </a:t>
                      </a:r>
                      <a:r>
                        <a:rPr lang="en-US" b="0" i="0" dirty="0" smtClean="0">
                          <a:latin typeface="Avenir Roman" charset="0"/>
                          <a:ea typeface="Avenir Roman" charset="0"/>
                          <a:cs typeface="Avenir Roman" charset="0"/>
                        </a:rPr>
                        <a:t>customers using</a:t>
                      </a:r>
                      <a:r>
                        <a:rPr lang="en-US" b="0" i="0" baseline="0" dirty="0" smtClean="0">
                          <a:latin typeface="Avenir Roman" charset="0"/>
                          <a:ea typeface="Avenir Roman" charset="0"/>
                          <a:cs typeface="Avenir Roman" charset="0"/>
                        </a:rPr>
                        <a:t> network learning techniques</a:t>
                      </a:r>
                      <a:endParaRPr lang="en-US" b="0" i="0" dirty="0" smtClean="0">
                        <a:latin typeface="Avenir Roman" charset="0"/>
                        <a:ea typeface="Avenir Roman" charset="0"/>
                        <a:cs typeface="Avenir Roman" charset="0"/>
                      </a:endParaRPr>
                    </a:p>
                  </a:txBody>
                  <a:tcPr anchor="ctr">
                    <a:gradFill flip="none" rotWithShape="1">
                      <a:gsLst>
                        <a:gs pos="0">
                          <a:schemeClr val="accent6">
                            <a:lumMod val="20000"/>
                            <a:lumOff val="80000"/>
                          </a:schemeClr>
                        </a:gs>
                        <a:gs pos="100000">
                          <a:schemeClr val="accent6">
                            <a:lumMod val="60000"/>
                            <a:lumOff val="40000"/>
                          </a:schemeClr>
                        </a:gs>
                        <a:gs pos="0">
                          <a:schemeClr val="accent6">
                            <a:lumMod val="40000"/>
                            <a:lumOff val="60000"/>
                          </a:schemeClr>
                        </a:gs>
                      </a:gsLst>
                      <a:lin ang="16200000" scaled="1"/>
                      <a:tileRect/>
                    </a:gradFill>
                  </a:tcPr>
                </a:tc>
              </a:tr>
              <a:tr h="370840">
                <a:tc>
                  <a:txBody>
                    <a:bodyPr/>
                    <a:lstStyle/>
                    <a:p>
                      <a:pPr algn="ctr"/>
                      <a:endParaRPr lang="en-US" b="0" i="0" dirty="0">
                        <a:latin typeface="Avenir Roman" charset="0"/>
                        <a:ea typeface="Avenir Roman" charset="0"/>
                        <a:cs typeface="Avenir Roman" charset="0"/>
                      </a:endParaRPr>
                    </a:p>
                  </a:txBody>
                  <a:tcPr anchor="ctr"/>
                </a:tc>
              </a:tr>
              <a:tr h="370840">
                <a:tc>
                  <a:txBody>
                    <a:bodyPr/>
                    <a:lstStyle/>
                    <a:p>
                      <a:pPr algn="ctr"/>
                      <a:endParaRPr lang="en-US" b="0" i="0" dirty="0">
                        <a:latin typeface="Avenir Roman" charset="0"/>
                        <a:ea typeface="Avenir Roman" charset="0"/>
                        <a:cs typeface="Avenir Roman" charset="0"/>
                      </a:endParaRPr>
                    </a:p>
                  </a:txBody>
                  <a:tcPr anchor="ct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latin typeface="Avenir Roman" charset="0"/>
                          <a:ea typeface="Avenir Roman" charset="0"/>
                          <a:cs typeface="Avenir Roman" charset="0"/>
                        </a:rPr>
                        <a:t>Who are our high</a:t>
                      </a:r>
                      <a:r>
                        <a:rPr lang="en-US" b="0" i="0" baseline="0" dirty="0" smtClean="0">
                          <a:solidFill>
                            <a:schemeClr val="tx1"/>
                          </a:solidFill>
                          <a:latin typeface="Avenir Roman" charset="0"/>
                          <a:ea typeface="Avenir Roman" charset="0"/>
                          <a:cs typeface="Avenir Roman" charset="0"/>
                        </a:rPr>
                        <a:t>-value </a:t>
                      </a:r>
                      <a:r>
                        <a:rPr lang="en-US" b="0" i="0" dirty="0" smtClean="0">
                          <a:solidFill>
                            <a:schemeClr val="tx1"/>
                          </a:solidFill>
                          <a:latin typeface="Avenir Roman" charset="0"/>
                          <a:ea typeface="Avenir Roman" charset="0"/>
                          <a:cs typeface="Avenir Roman" charset="0"/>
                        </a:rPr>
                        <a:t>customers?</a:t>
                      </a:r>
                    </a:p>
                  </a:txBody>
                  <a:tcPr anchor="ctr">
                    <a:solidFill>
                      <a:schemeClr val="accent6">
                        <a:lumMod val="20000"/>
                        <a:lumOff val="80000"/>
                      </a:schemeClr>
                    </a:solidFill>
                  </a:tcPr>
                </a:tc>
              </a:tr>
            </a:tbl>
          </a:graphicData>
        </a:graphic>
      </p:graphicFrame>
      <p:sp>
        <p:nvSpPr>
          <p:cNvPr id="8" name="Triangle 7"/>
          <p:cNvSpPr/>
          <p:nvPr/>
        </p:nvSpPr>
        <p:spPr>
          <a:xfrm flipV="1">
            <a:off x="116705" y="2518117"/>
            <a:ext cx="4381476" cy="563026"/>
          </a:xfrm>
          <a:prstGeom prst="triangle">
            <a:avLst>
              <a:gd name="adj" fmla="val 50380"/>
            </a:avLst>
          </a:prstGeom>
          <a:gradFill flip="none" rotWithShape="1">
            <a:gsLst>
              <a:gs pos="50000">
                <a:schemeClr val="accent6">
                  <a:lumMod val="20000"/>
                  <a:lumOff val="80000"/>
                </a:schemeClr>
              </a:gs>
              <a:gs pos="0">
                <a:schemeClr val="bg1"/>
              </a:gs>
              <a:gs pos="100000">
                <a:schemeClr val="accent6">
                  <a:lumMod val="40000"/>
                  <a:lumOff val="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7835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a:gradFill flip="none" rotWithShape="1">
            <a:gsLst>
              <a:gs pos="0">
                <a:schemeClr val="accent6">
                  <a:lumMod val="60000"/>
                  <a:lumOff val="40000"/>
                </a:schemeClr>
              </a:gs>
              <a:gs pos="100000">
                <a:srgbClr val="397B5D"/>
              </a:gs>
            </a:gsLst>
            <a:lin ang="16200000" scaled="1"/>
            <a:tileRect/>
          </a:gradFill>
        </p:spPr>
        <p:txBody>
          <a:bodyPr anchor="ctr"/>
          <a:lstStyle/>
          <a:p>
            <a:r>
              <a:rPr lang="en-US" sz="2000" dirty="0"/>
              <a:t>Who </a:t>
            </a:r>
            <a:r>
              <a:rPr lang="en-US" sz="2000" b="1" dirty="0"/>
              <a:t>should</a:t>
            </a:r>
            <a:r>
              <a:rPr lang="en-US" sz="2000" dirty="0"/>
              <a:t> we be targeting?</a:t>
            </a:r>
          </a:p>
        </p:txBody>
      </p:sp>
      <p:sp>
        <p:nvSpPr>
          <p:cNvPr id="12" name="Text Placeholder 11"/>
          <p:cNvSpPr>
            <a:spLocks noGrp="1"/>
          </p:cNvSpPr>
          <p:nvPr>
            <p:ph type="body" sz="quarter" idx="3"/>
          </p:nvPr>
        </p:nvSpPr>
        <p:spPr>
          <a:gradFill>
            <a:gsLst>
              <a:gs pos="0">
                <a:schemeClr val="accent6">
                  <a:lumMod val="60000"/>
                  <a:lumOff val="40000"/>
                </a:schemeClr>
              </a:gs>
              <a:gs pos="100000">
                <a:srgbClr val="397B5D"/>
              </a:gs>
            </a:gsLst>
            <a:lin ang="16200000" scaled="1"/>
          </a:gradFill>
        </p:spPr>
        <p:txBody>
          <a:bodyPr anchor="ctr"/>
          <a:lstStyle/>
          <a:p>
            <a:r>
              <a:rPr lang="en-US" sz="2000" dirty="0" smtClean="0"/>
              <a:t>Who </a:t>
            </a:r>
            <a:r>
              <a:rPr lang="en-US" sz="2000" b="1" dirty="0"/>
              <a:t>are</a:t>
            </a:r>
            <a:r>
              <a:rPr lang="en-US" sz="2000" dirty="0"/>
              <a:t> we targeting</a:t>
            </a:r>
            <a:r>
              <a:rPr lang="en-US" sz="2000" dirty="0" smtClean="0"/>
              <a:t>?</a:t>
            </a:r>
            <a:endParaRPr lang="en-US" sz="2000" dirty="0"/>
          </a:p>
        </p:txBody>
      </p:sp>
      <p:graphicFrame>
        <p:nvGraphicFramePr>
          <p:cNvPr id="5" name="Content Placeholder 4"/>
          <p:cNvGraphicFramePr>
            <a:graphicFrameLocks noGrp="1"/>
          </p:cNvGraphicFramePr>
          <p:nvPr>
            <p:ph sz="quarter" idx="4"/>
          </p:nvPr>
        </p:nvGraphicFramePr>
        <p:xfrm>
          <a:off x="4629150" y="1882775"/>
          <a:ext cx="4371158" cy="1752600"/>
        </p:xfrm>
        <a:graphic>
          <a:graphicData uri="http://schemas.openxmlformats.org/drawingml/2006/table">
            <a:tbl>
              <a:tblPr firstRow="1" bandRow="1">
                <a:tableStyleId>{2D5ABB26-0587-4C30-8999-92F81FD0307C}</a:tableStyleId>
              </a:tblPr>
              <a:tblGrid>
                <a:gridCol w="4371158"/>
              </a:tblGrid>
              <a:tr h="370840">
                <a:tc>
                  <a:txBody>
                    <a:bodyPr/>
                    <a:lstStyle/>
                    <a:p>
                      <a:pPr algn="ctr"/>
                      <a:r>
                        <a:rPr lang="en-US" b="0" i="0" dirty="0" smtClean="0">
                          <a:latin typeface="Avenir Roman" charset="0"/>
                          <a:ea typeface="Avenir Roman" charset="0"/>
                          <a:cs typeface="Avenir Roman" charset="0"/>
                        </a:rPr>
                        <a:t>Pull data on customers who have been sent loyalty program promotions</a:t>
                      </a:r>
                    </a:p>
                  </a:txBody>
                  <a:tcPr anchor="ctr">
                    <a:gradFill flip="none" rotWithShape="1">
                      <a:gsLst>
                        <a:gs pos="0">
                          <a:schemeClr val="accent6">
                            <a:lumMod val="40000"/>
                            <a:lumOff val="60000"/>
                          </a:schemeClr>
                        </a:gs>
                        <a:gs pos="100000">
                          <a:schemeClr val="accent6">
                            <a:lumMod val="60000"/>
                            <a:lumOff val="40000"/>
                          </a:schemeClr>
                        </a:gs>
                      </a:gsLst>
                      <a:lin ang="16200000" scaled="1"/>
                      <a:tileRect/>
                    </a:gradFill>
                  </a:tcPr>
                </a:tc>
              </a:tr>
              <a:tr h="370840">
                <a:tc>
                  <a:txBody>
                    <a:bodyPr/>
                    <a:lstStyle/>
                    <a:p>
                      <a:pPr algn="ctr"/>
                      <a:endParaRPr lang="en-US" b="0" i="0" dirty="0">
                        <a:latin typeface="Avenir Roman" charset="0"/>
                        <a:ea typeface="Avenir Roman" charset="0"/>
                        <a:cs typeface="Avenir Roman" charset="0"/>
                      </a:endParaRPr>
                    </a:p>
                  </a:txBody>
                  <a:tcPr anchor="ctr"/>
                </a:tc>
              </a:tr>
              <a:tr h="370840">
                <a:tc>
                  <a:txBody>
                    <a:bodyPr/>
                    <a:lstStyle/>
                    <a:p>
                      <a:pPr algn="ctr"/>
                      <a:endParaRPr lang="en-US" b="0" i="0">
                        <a:latin typeface="Avenir Roman" charset="0"/>
                        <a:ea typeface="Avenir Roman" charset="0"/>
                        <a:cs typeface="Avenir Roman" charset="0"/>
                      </a:endParaRPr>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latin typeface="Avenir Roman" charset="0"/>
                          <a:ea typeface="Avenir Roman" charset="0"/>
                          <a:cs typeface="Avenir Roman" charset="0"/>
                        </a:rPr>
                        <a:t>Are they our high-value customers?</a:t>
                      </a:r>
                    </a:p>
                  </a:txBody>
                  <a:tcPr anchor="ctr">
                    <a:solidFill>
                      <a:schemeClr val="accent6">
                        <a:lumMod val="20000"/>
                        <a:lumOff val="80000"/>
                      </a:schemeClr>
                    </a:solidFill>
                  </a:tcPr>
                </a:tc>
              </a:tr>
            </a:tbl>
          </a:graphicData>
        </a:graphic>
      </p:graphicFrame>
      <p:sp>
        <p:nvSpPr>
          <p:cNvPr id="20" name="Title 1"/>
          <p:cNvSpPr>
            <a:spLocks noGrp="1"/>
          </p:cNvSpPr>
          <p:nvPr>
            <p:ph type="title"/>
          </p:nvPr>
        </p:nvSpPr>
        <p:spPr>
          <a:xfrm>
            <a:off x="117565" y="1"/>
            <a:ext cx="8882743" cy="941166"/>
          </a:xfrm>
        </p:spPr>
        <p:txBody>
          <a:bodyPr/>
          <a:lstStyle/>
          <a:p>
            <a:r>
              <a:rPr lang="en-US" dirty="0" smtClean="0"/>
              <a:t>2. Quantify </a:t>
            </a:r>
            <a:r>
              <a:rPr lang="en-US" dirty="0"/>
              <a:t>efficiency of spend</a:t>
            </a:r>
          </a:p>
        </p:txBody>
      </p:sp>
      <p:graphicFrame>
        <p:nvGraphicFramePr>
          <p:cNvPr id="4" name="Content Placeholder 3"/>
          <p:cNvGraphicFramePr>
            <a:graphicFrameLocks noGrp="1"/>
          </p:cNvGraphicFramePr>
          <p:nvPr>
            <p:ph sz="half" idx="2"/>
          </p:nvPr>
        </p:nvGraphicFramePr>
        <p:xfrm>
          <a:off x="117475" y="1882775"/>
          <a:ext cx="4381500" cy="1752600"/>
        </p:xfrm>
        <a:graphic>
          <a:graphicData uri="http://schemas.openxmlformats.org/drawingml/2006/table">
            <a:tbl>
              <a:tblPr firstRow="1" bandRow="1">
                <a:tableStyleId>{2D5ABB26-0587-4C30-8999-92F81FD0307C}</a:tableStyleId>
              </a:tblPr>
              <a:tblGrid>
                <a:gridCol w="4381500"/>
              </a:tblGrid>
              <a:tr h="370840">
                <a:tc>
                  <a:txBody>
                    <a:bodyPr/>
                    <a:lstStyle/>
                    <a:p>
                      <a:pPr lvl="0" algn="ctr" rtl="0"/>
                      <a:r>
                        <a:rPr lang="en-US" b="0" i="0" dirty="0" smtClean="0">
                          <a:latin typeface="Avenir Roman" charset="0"/>
                          <a:ea typeface="Avenir Roman" charset="0"/>
                          <a:cs typeface="Avenir Roman" charset="0"/>
                        </a:rPr>
                        <a:t>Identify our high-value</a:t>
                      </a:r>
                      <a:r>
                        <a:rPr lang="en-US" b="0" i="0" baseline="0" dirty="0" smtClean="0">
                          <a:latin typeface="Avenir Roman" charset="0"/>
                          <a:ea typeface="Avenir Roman" charset="0"/>
                          <a:cs typeface="Avenir Roman" charset="0"/>
                        </a:rPr>
                        <a:t> </a:t>
                      </a:r>
                      <a:r>
                        <a:rPr lang="en-US" b="0" i="0" dirty="0" smtClean="0">
                          <a:latin typeface="Avenir Roman" charset="0"/>
                          <a:ea typeface="Avenir Roman" charset="0"/>
                          <a:cs typeface="Avenir Roman" charset="0"/>
                        </a:rPr>
                        <a:t>customers using</a:t>
                      </a:r>
                      <a:r>
                        <a:rPr lang="en-US" b="0" i="0" baseline="0" dirty="0" smtClean="0">
                          <a:latin typeface="Avenir Roman" charset="0"/>
                          <a:ea typeface="Avenir Roman" charset="0"/>
                          <a:cs typeface="Avenir Roman" charset="0"/>
                        </a:rPr>
                        <a:t> network learning techniques</a:t>
                      </a:r>
                      <a:endParaRPr lang="en-US" b="0" i="0" dirty="0" smtClean="0">
                        <a:latin typeface="Avenir Roman" charset="0"/>
                        <a:ea typeface="Avenir Roman" charset="0"/>
                        <a:cs typeface="Avenir Roman" charset="0"/>
                      </a:endParaRPr>
                    </a:p>
                  </a:txBody>
                  <a:tcPr anchor="ctr">
                    <a:gradFill flip="none" rotWithShape="1">
                      <a:gsLst>
                        <a:gs pos="0">
                          <a:schemeClr val="accent6">
                            <a:lumMod val="20000"/>
                            <a:lumOff val="80000"/>
                          </a:schemeClr>
                        </a:gs>
                        <a:gs pos="100000">
                          <a:schemeClr val="accent6">
                            <a:lumMod val="60000"/>
                            <a:lumOff val="40000"/>
                          </a:schemeClr>
                        </a:gs>
                        <a:gs pos="0">
                          <a:schemeClr val="accent6">
                            <a:lumMod val="40000"/>
                            <a:lumOff val="60000"/>
                          </a:schemeClr>
                        </a:gs>
                      </a:gsLst>
                      <a:lin ang="16200000" scaled="1"/>
                      <a:tileRect/>
                    </a:gradFill>
                  </a:tcPr>
                </a:tc>
              </a:tr>
              <a:tr h="370840">
                <a:tc>
                  <a:txBody>
                    <a:bodyPr/>
                    <a:lstStyle/>
                    <a:p>
                      <a:pPr algn="ctr"/>
                      <a:endParaRPr lang="en-US" b="0" i="0" dirty="0">
                        <a:latin typeface="Avenir Roman" charset="0"/>
                        <a:ea typeface="Avenir Roman" charset="0"/>
                        <a:cs typeface="Avenir Roman" charset="0"/>
                      </a:endParaRPr>
                    </a:p>
                  </a:txBody>
                  <a:tcPr anchor="ctr"/>
                </a:tc>
              </a:tr>
              <a:tr h="370840">
                <a:tc>
                  <a:txBody>
                    <a:bodyPr/>
                    <a:lstStyle/>
                    <a:p>
                      <a:pPr algn="ctr"/>
                      <a:endParaRPr lang="en-US" b="0" i="0" dirty="0">
                        <a:latin typeface="Avenir Roman" charset="0"/>
                        <a:ea typeface="Avenir Roman" charset="0"/>
                        <a:cs typeface="Avenir Roman" charset="0"/>
                      </a:endParaRPr>
                    </a:p>
                  </a:txBody>
                  <a:tcPr anchor="ct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latin typeface="Avenir Roman" charset="0"/>
                          <a:ea typeface="Avenir Roman" charset="0"/>
                          <a:cs typeface="Avenir Roman" charset="0"/>
                        </a:rPr>
                        <a:t>Who are our high</a:t>
                      </a:r>
                      <a:r>
                        <a:rPr lang="en-US" b="0" i="0" baseline="0" dirty="0" smtClean="0">
                          <a:solidFill>
                            <a:schemeClr val="tx1"/>
                          </a:solidFill>
                          <a:latin typeface="Avenir Roman" charset="0"/>
                          <a:ea typeface="Avenir Roman" charset="0"/>
                          <a:cs typeface="Avenir Roman" charset="0"/>
                        </a:rPr>
                        <a:t>-value </a:t>
                      </a:r>
                      <a:r>
                        <a:rPr lang="en-US" b="0" i="0" dirty="0" smtClean="0">
                          <a:solidFill>
                            <a:schemeClr val="tx1"/>
                          </a:solidFill>
                          <a:latin typeface="Avenir Roman" charset="0"/>
                          <a:ea typeface="Avenir Roman" charset="0"/>
                          <a:cs typeface="Avenir Roman" charset="0"/>
                        </a:rPr>
                        <a:t>customers?</a:t>
                      </a:r>
                    </a:p>
                  </a:txBody>
                  <a:tcPr anchor="ctr">
                    <a:solidFill>
                      <a:schemeClr val="accent6">
                        <a:lumMod val="20000"/>
                        <a:lumOff val="80000"/>
                      </a:schemeClr>
                    </a:solidFill>
                  </a:tcPr>
                </a:tc>
              </a:tr>
            </a:tbl>
          </a:graphicData>
        </a:graphic>
      </p:graphicFrame>
      <p:sp>
        <p:nvSpPr>
          <p:cNvPr id="8" name="Triangle 7"/>
          <p:cNvSpPr/>
          <p:nvPr/>
        </p:nvSpPr>
        <p:spPr>
          <a:xfrm flipV="1">
            <a:off x="116705" y="2518117"/>
            <a:ext cx="4381476" cy="563026"/>
          </a:xfrm>
          <a:prstGeom prst="triangle">
            <a:avLst>
              <a:gd name="adj" fmla="val 50380"/>
            </a:avLst>
          </a:prstGeom>
          <a:gradFill flip="none" rotWithShape="1">
            <a:gsLst>
              <a:gs pos="50000">
                <a:schemeClr val="accent6">
                  <a:lumMod val="20000"/>
                  <a:lumOff val="80000"/>
                </a:schemeClr>
              </a:gs>
              <a:gs pos="0">
                <a:schemeClr val="bg1"/>
              </a:gs>
              <a:gs pos="100000">
                <a:schemeClr val="accent6">
                  <a:lumMod val="40000"/>
                  <a:lumOff val="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iangle 20"/>
          <p:cNvSpPr/>
          <p:nvPr/>
        </p:nvSpPr>
        <p:spPr>
          <a:xfrm flipV="1">
            <a:off x="4628356" y="2518117"/>
            <a:ext cx="4381476" cy="563026"/>
          </a:xfrm>
          <a:prstGeom prst="triangle">
            <a:avLst>
              <a:gd name="adj" fmla="val 50380"/>
            </a:avLst>
          </a:prstGeom>
          <a:gradFill flip="none" rotWithShape="1">
            <a:gsLst>
              <a:gs pos="50000">
                <a:schemeClr val="accent6">
                  <a:lumMod val="20000"/>
                  <a:lumOff val="80000"/>
                </a:schemeClr>
              </a:gs>
              <a:gs pos="0">
                <a:schemeClr val="bg1"/>
              </a:gs>
              <a:gs pos="100000">
                <a:schemeClr val="accent6">
                  <a:lumMod val="40000"/>
                  <a:lumOff val="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251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a:gradFill flip="none" rotWithShape="1">
            <a:gsLst>
              <a:gs pos="0">
                <a:schemeClr val="accent6">
                  <a:lumMod val="60000"/>
                  <a:lumOff val="40000"/>
                </a:schemeClr>
              </a:gs>
              <a:gs pos="100000">
                <a:srgbClr val="397B5D"/>
              </a:gs>
            </a:gsLst>
            <a:lin ang="16200000" scaled="1"/>
            <a:tileRect/>
          </a:gradFill>
        </p:spPr>
        <p:txBody>
          <a:bodyPr anchor="ctr"/>
          <a:lstStyle/>
          <a:p>
            <a:r>
              <a:rPr lang="en-US" sz="2000" dirty="0"/>
              <a:t>Who </a:t>
            </a:r>
            <a:r>
              <a:rPr lang="en-US" sz="2000" b="1" dirty="0"/>
              <a:t>should</a:t>
            </a:r>
            <a:r>
              <a:rPr lang="en-US" sz="2000" dirty="0"/>
              <a:t> we be targeting?</a:t>
            </a:r>
          </a:p>
        </p:txBody>
      </p:sp>
      <p:sp>
        <p:nvSpPr>
          <p:cNvPr id="12" name="Text Placeholder 11"/>
          <p:cNvSpPr>
            <a:spLocks noGrp="1"/>
          </p:cNvSpPr>
          <p:nvPr>
            <p:ph type="body" sz="quarter" idx="3"/>
          </p:nvPr>
        </p:nvSpPr>
        <p:spPr>
          <a:gradFill>
            <a:gsLst>
              <a:gs pos="0">
                <a:schemeClr val="accent6">
                  <a:lumMod val="60000"/>
                  <a:lumOff val="40000"/>
                </a:schemeClr>
              </a:gs>
              <a:gs pos="100000">
                <a:srgbClr val="397B5D"/>
              </a:gs>
            </a:gsLst>
            <a:lin ang="16200000" scaled="1"/>
          </a:gradFill>
        </p:spPr>
        <p:txBody>
          <a:bodyPr anchor="ctr"/>
          <a:lstStyle/>
          <a:p>
            <a:r>
              <a:rPr lang="en-US" sz="2000" dirty="0" smtClean="0"/>
              <a:t>Who </a:t>
            </a:r>
            <a:r>
              <a:rPr lang="en-US" sz="2000" b="1" dirty="0"/>
              <a:t>are</a:t>
            </a:r>
            <a:r>
              <a:rPr lang="en-US" sz="2000" dirty="0"/>
              <a:t> we targeting</a:t>
            </a:r>
            <a:r>
              <a:rPr lang="en-US" sz="2000" dirty="0" smtClean="0"/>
              <a:t>?</a:t>
            </a:r>
            <a:endParaRPr lang="en-US" sz="2000" dirty="0"/>
          </a:p>
        </p:txBody>
      </p:sp>
      <p:graphicFrame>
        <p:nvGraphicFramePr>
          <p:cNvPr id="5" name="Content Placeholder 4"/>
          <p:cNvGraphicFramePr>
            <a:graphicFrameLocks noGrp="1"/>
          </p:cNvGraphicFramePr>
          <p:nvPr>
            <p:ph sz="quarter" idx="4"/>
          </p:nvPr>
        </p:nvGraphicFramePr>
        <p:xfrm>
          <a:off x="4629150" y="1882775"/>
          <a:ext cx="4371158" cy="1752600"/>
        </p:xfrm>
        <a:graphic>
          <a:graphicData uri="http://schemas.openxmlformats.org/drawingml/2006/table">
            <a:tbl>
              <a:tblPr firstRow="1" bandRow="1">
                <a:tableStyleId>{2D5ABB26-0587-4C30-8999-92F81FD0307C}</a:tableStyleId>
              </a:tblPr>
              <a:tblGrid>
                <a:gridCol w="4371158"/>
              </a:tblGrid>
              <a:tr h="370840">
                <a:tc>
                  <a:txBody>
                    <a:bodyPr/>
                    <a:lstStyle/>
                    <a:p>
                      <a:pPr algn="ctr"/>
                      <a:r>
                        <a:rPr lang="en-US" b="0" i="0" dirty="0" smtClean="0">
                          <a:latin typeface="Avenir Roman" charset="0"/>
                          <a:ea typeface="Avenir Roman" charset="0"/>
                          <a:cs typeface="Avenir Roman" charset="0"/>
                        </a:rPr>
                        <a:t>Pull data on customers who have been sent loyalty program promotions</a:t>
                      </a:r>
                    </a:p>
                  </a:txBody>
                  <a:tcPr anchor="ctr">
                    <a:gradFill flip="none" rotWithShape="1">
                      <a:gsLst>
                        <a:gs pos="0">
                          <a:schemeClr val="accent6">
                            <a:lumMod val="40000"/>
                            <a:lumOff val="60000"/>
                          </a:schemeClr>
                        </a:gs>
                        <a:gs pos="100000">
                          <a:schemeClr val="accent6">
                            <a:lumMod val="60000"/>
                            <a:lumOff val="40000"/>
                          </a:schemeClr>
                        </a:gs>
                      </a:gsLst>
                      <a:lin ang="16200000" scaled="1"/>
                      <a:tileRect/>
                    </a:gradFill>
                  </a:tcPr>
                </a:tc>
              </a:tr>
              <a:tr h="370840">
                <a:tc>
                  <a:txBody>
                    <a:bodyPr/>
                    <a:lstStyle/>
                    <a:p>
                      <a:pPr algn="ctr"/>
                      <a:endParaRPr lang="en-US" b="0" i="0" dirty="0">
                        <a:latin typeface="Avenir Roman" charset="0"/>
                        <a:ea typeface="Avenir Roman" charset="0"/>
                        <a:cs typeface="Avenir Roman" charset="0"/>
                      </a:endParaRPr>
                    </a:p>
                  </a:txBody>
                  <a:tcPr anchor="ctr"/>
                </a:tc>
              </a:tr>
              <a:tr h="370840">
                <a:tc>
                  <a:txBody>
                    <a:bodyPr/>
                    <a:lstStyle/>
                    <a:p>
                      <a:pPr algn="ctr"/>
                      <a:endParaRPr lang="en-US" b="0" i="0">
                        <a:latin typeface="Avenir Roman" charset="0"/>
                        <a:ea typeface="Avenir Roman" charset="0"/>
                        <a:cs typeface="Avenir Roman" charset="0"/>
                      </a:endParaRPr>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latin typeface="Avenir Roman" charset="0"/>
                          <a:ea typeface="Avenir Roman" charset="0"/>
                          <a:cs typeface="Avenir Roman" charset="0"/>
                        </a:rPr>
                        <a:t>Are they our high-value customers?</a:t>
                      </a:r>
                    </a:p>
                  </a:txBody>
                  <a:tcPr anchor="ctr">
                    <a:solidFill>
                      <a:schemeClr val="accent6">
                        <a:lumMod val="20000"/>
                        <a:lumOff val="80000"/>
                      </a:schemeClr>
                    </a:solidFill>
                  </a:tcPr>
                </a:tc>
              </a:tr>
            </a:tbl>
          </a:graphicData>
        </a:graphic>
      </p:graphicFrame>
      <p:sp>
        <p:nvSpPr>
          <p:cNvPr id="20" name="Title 1"/>
          <p:cNvSpPr>
            <a:spLocks noGrp="1"/>
          </p:cNvSpPr>
          <p:nvPr>
            <p:ph type="title"/>
          </p:nvPr>
        </p:nvSpPr>
        <p:spPr>
          <a:xfrm>
            <a:off x="117565" y="1"/>
            <a:ext cx="8882743" cy="941166"/>
          </a:xfrm>
        </p:spPr>
        <p:txBody>
          <a:bodyPr/>
          <a:lstStyle/>
          <a:p>
            <a:r>
              <a:rPr lang="en-US" dirty="0" smtClean="0"/>
              <a:t>2. Quantify </a:t>
            </a:r>
            <a:r>
              <a:rPr lang="en-US" dirty="0"/>
              <a:t>efficiency of spend</a:t>
            </a:r>
          </a:p>
        </p:txBody>
      </p:sp>
      <p:graphicFrame>
        <p:nvGraphicFramePr>
          <p:cNvPr id="4" name="Content Placeholder 3"/>
          <p:cNvGraphicFramePr>
            <a:graphicFrameLocks noGrp="1"/>
          </p:cNvGraphicFramePr>
          <p:nvPr>
            <p:ph sz="half" idx="2"/>
          </p:nvPr>
        </p:nvGraphicFramePr>
        <p:xfrm>
          <a:off x="117475" y="1882775"/>
          <a:ext cx="4381500" cy="1752600"/>
        </p:xfrm>
        <a:graphic>
          <a:graphicData uri="http://schemas.openxmlformats.org/drawingml/2006/table">
            <a:tbl>
              <a:tblPr firstRow="1" bandRow="1">
                <a:tableStyleId>{2D5ABB26-0587-4C30-8999-92F81FD0307C}</a:tableStyleId>
              </a:tblPr>
              <a:tblGrid>
                <a:gridCol w="4381500"/>
              </a:tblGrid>
              <a:tr h="370840">
                <a:tc>
                  <a:txBody>
                    <a:bodyPr/>
                    <a:lstStyle/>
                    <a:p>
                      <a:pPr lvl="0" algn="ctr" rtl="0"/>
                      <a:r>
                        <a:rPr lang="en-US" b="0" i="0" dirty="0" smtClean="0">
                          <a:latin typeface="Avenir Roman" charset="0"/>
                          <a:ea typeface="Avenir Roman" charset="0"/>
                          <a:cs typeface="Avenir Roman" charset="0"/>
                        </a:rPr>
                        <a:t>Identify our high-value</a:t>
                      </a:r>
                      <a:r>
                        <a:rPr lang="en-US" b="0" i="0" baseline="0" dirty="0" smtClean="0">
                          <a:latin typeface="Avenir Roman" charset="0"/>
                          <a:ea typeface="Avenir Roman" charset="0"/>
                          <a:cs typeface="Avenir Roman" charset="0"/>
                        </a:rPr>
                        <a:t> </a:t>
                      </a:r>
                      <a:r>
                        <a:rPr lang="en-US" b="0" i="0" dirty="0" smtClean="0">
                          <a:latin typeface="Avenir Roman" charset="0"/>
                          <a:ea typeface="Avenir Roman" charset="0"/>
                          <a:cs typeface="Avenir Roman" charset="0"/>
                        </a:rPr>
                        <a:t>customers using</a:t>
                      </a:r>
                      <a:r>
                        <a:rPr lang="en-US" b="0" i="0" baseline="0" dirty="0" smtClean="0">
                          <a:latin typeface="Avenir Roman" charset="0"/>
                          <a:ea typeface="Avenir Roman" charset="0"/>
                          <a:cs typeface="Avenir Roman" charset="0"/>
                        </a:rPr>
                        <a:t> network learning techniques</a:t>
                      </a:r>
                      <a:endParaRPr lang="en-US" b="0" i="0" dirty="0" smtClean="0">
                        <a:latin typeface="Avenir Roman" charset="0"/>
                        <a:ea typeface="Avenir Roman" charset="0"/>
                        <a:cs typeface="Avenir Roman" charset="0"/>
                      </a:endParaRPr>
                    </a:p>
                  </a:txBody>
                  <a:tcPr anchor="ctr">
                    <a:gradFill flip="none" rotWithShape="1">
                      <a:gsLst>
                        <a:gs pos="0">
                          <a:schemeClr val="accent6">
                            <a:lumMod val="20000"/>
                            <a:lumOff val="80000"/>
                          </a:schemeClr>
                        </a:gs>
                        <a:gs pos="100000">
                          <a:schemeClr val="accent6">
                            <a:lumMod val="60000"/>
                            <a:lumOff val="40000"/>
                          </a:schemeClr>
                        </a:gs>
                        <a:gs pos="0">
                          <a:schemeClr val="accent6">
                            <a:lumMod val="40000"/>
                            <a:lumOff val="60000"/>
                          </a:schemeClr>
                        </a:gs>
                      </a:gsLst>
                      <a:lin ang="16200000" scaled="1"/>
                      <a:tileRect/>
                    </a:gradFill>
                  </a:tcPr>
                </a:tc>
              </a:tr>
              <a:tr h="370840">
                <a:tc>
                  <a:txBody>
                    <a:bodyPr/>
                    <a:lstStyle/>
                    <a:p>
                      <a:pPr algn="ctr"/>
                      <a:endParaRPr lang="en-US" b="0" i="0" dirty="0">
                        <a:latin typeface="Avenir Roman" charset="0"/>
                        <a:ea typeface="Avenir Roman" charset="0"/>
                        <a:cs typeface="Avenir Roman" charset="0"/>
                      </a:endParaRPr>
                    </a:p>
                  </a:txBody>
                  <a:tcPr anchor="ctr"/>
                </a:tc>
              </a:tr>
              <a:tr h="370840">
                <a:tc>
                  <a:txBody>
                    <a:bodyPr/>
                    <a:lstStyle/>
                    <a:p>
                      <a:pPr algn="ctr"/>
                      <a:endParaRPr lang="en-US" b="0" i="0" dirty="0">
                        <a:latin typeface="Avenir Roman" charset="0"/>
                        <a:ea typeface="Avenir Roman" charset="0"/>
                        <a:cs typeface="Avenir Roman" charset="0"/>
                      </a:endParaRPr>
                    </a:p>
                  </a:txBody>
                  <a:tcPr anchor="ct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tx1"/>
                          </a:solidFill>
                          <a:latin typeface="Avenir Roman" charset="0"/>
                          <a:ea typeface="Avenir Roman" charset="0"/>
                          <a:cs typeface="Avenir Roman" charset="0"/>
                        </a:rPr>
                        <a:t>Who are our high</a:t>
                      </a:r>
                      <a:r>
                        <a:rPr lang="en-US" b="0" i="0" baseline="0" dirty="0" smtClean="0">
                          <a:solidFill>
                            <a:schemeClr val="tx1"/>
                          </a:solidFill>
                          <a:latin typeface="Avenir Roman" charset="0"/>
                          <a:ea typeface="Avenir Roman" charset="0"/>
                          <a:cs typeface="Avenir Roman" charset="0"/>
                        </a:rPr>
                        <a:t>-value </a:t>
                      </a:r>
                      <a:r>
                        <a:rPr lang="en-US" b="0" i="0" dirty="0" smtClean="0">
                          <a:solidFill>
                            <a:schemeClr val="tx1"/>
                          </a:solidFill>
                          <a:latin typeface="Avenir Roman" charset="0"/>
                          <a:ea typeface="Avenir Roman" charset="0"/>
                          <a:cs typeface="Avenir Roman" charset="0"/>
                        </a:rPr>
                        <a:t>customers?</a:t>
                      </a:r>
                    </a:p>
                  </a:txBody>
                  <a:tcPr anchor="ctr">
                    <a:solidFill>
                      <a:schemeClr val="accent6">
                        <a:lumMod val="20000"/>
                        <a:lumOff val="80000"/>
                      </a:schemeClr>
                    </a:solidFill>
                  </a:tcPr>
                </a:tc>
              </a:tr>
            </a:tbl>
          </a:graphicData>
        </a:graphic>
      </p:graphicFrame>
      <p:sp>
        <p:nvSpPr>
          <p:cNvPr id="8" name="Triangle 7"/>
          <p:cNvSpPr/>
          <p:nvPr/>
        </p:nvSpPr>
        <p:spPr>
          <a:xfrm flipV="1">
            <a:off x="116705" y="2518117"/>
            <a:ext cx="4381476" cy="563026"/>
          </a:xfrm>
          <a:prstGeom prst="triangle">
            <a:avLst>
              <a:gd name="adj" fmla="val 50380"/>
            </a:avLst>
          </a:prstGeom>
          <a:gradFill flip="none" rotWithShape="1">
            <a:gsLst>
              <a:gs pos="50000">
                <a:schemeClr val="accent6">
                  <a:lumMod val="20000"/>
                  <a:lumOff val="80000"/>
                </a:schemeClr>
              </a:gs>
              <a:gs pos="0">
                <a:schemeClr val="bg1"/>
              </a:gs>
              <a:gs pos="100000">
                <a:schemeClr val="accent6">
                  <a:lumMod val="40000"/>
                  <a:lumOff val="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rved Up Arrow 8"/>
          <p:cNvSpPr/>
          <p:nvPr/>
        </p:nvSpPr>
        <p:spPr>
          <a:xfrm>
            <a:off x="3376774" y="3997453"/>
            <a:ext cx="2364324" cy="1556531"/>
          </a:xfrm>
          <a:prstGeom prst="curvedUpArrow">
            <a:avLst/>
          </a:prstGeom>
          <a:gradFill flip="none" rotWithShape="1">
            <a:gsLst>
              <a:gs pos="0">
                <a:schemeClr val="accent6">
                  <a:lumMod val="20000"/>
                  <a:lumOff val="80000"/>
                </a:schemeClr>
              </a:gs>
              <a:gs pos="100000">
                <a:srgbClr val="397B5D"/>
              </a:gs>
              <a:gs pos="0">
                <a:schemeClr val="accent6">
                  <a:lumMod val="40000"/>
                  <a:lumOff val="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p:cNvSpPr/>
          <p:nvPr/>
        </p:nvSpPr>
        <p:spPr>
          <a:xfrm>
            <a:off x="1258826" y="5775351"/>
            <a:ext cx="6740691" cy="369332"/>
          </a:xfrm>
          <a:prstGeom prst="rect">
            <a:avLst/>
          </a:prstGeom>
        </p:spPr>
        <p:txBody>
          <a:bodyPr wrap="none">
            <a:spAutoFit/>
          </a:bodyPr>
          <a:lstStyle/>
          <a:p>
            <a:pPr lvl="0" algn="ctr">
              <a:defRPr/>
            </a:pPr>
            <a:r>
              <a:rPr lang="en-US" dirty="0" smtClean="0">
                <a:latin typeface="Avenir Roman" charset="0"/>
                <a:ea typeface="Avenir Roman" charset="0"/>
                <a:cs typeface="Avenir Roman" charset="0"/>
              </a:rPr>
              <a:t>Are we targeting the right customers with our loyalty program?</a:t>
            </a:r>
            <a:endParaRPr lang="en-US" dirty="0">
              <a:latin typeface="Avenir Roman" charset="0"/>
              <a:ea typeface="Avenir Roman" charset="0"/>
              <a:cs typeface="Avenir Roman" charset="0"/>
            </a:endParaRPr>
          </a:p>
        </p:txBody>
      </p:sp>
      <p:sp>
        <p:nvSpPr>
          <p:cNvPr id="21" name="Triangle 20"/>
          <p:cNvSpPr/>
          <p:nvPr/>
        </p:nvSpPr>
        <p:spPr>
          <a:xfrm flipV="1">
            <a:off x="4628356" y="2518117"/>
            <a:ext cx="4381476" cy="563026"/>
          </a:xfrm>
          <a:prstGeom prst="triangle">
            <a:avLst>
              <a:gd name="adj" fmla="val 50380"/>
            </a:avLst>
          </a:prstGeom>
          <a:gradFill flip="none" rotWithShape="1">
            <a:gsLst>
              <a:gs pos="50000">
                <a:schemeClr val="accent6">
                  <a:lumMod val="20000"/>
                  <a:lumOff val="80000"/>
                </a:schemeClr>
              </a:gs>
              <a:gs pos="0">
                <a:schemeClr val="bg1"/>
              </a:gs>
              <a:gs pos="100000">
                <a:schemeClr val="accent6">
                  <a:lumMod val="40000"/>
                  <a:lumOff val="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0173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Identifying high-value customers</a:t>
            </a:r>
            <a:endParaRPr lang="en-US" dirty="0"/>
          </a:p>
        </p:txBody>
      </p:sp>
      <p:sp>
        <p:nvSpPr>
          <p:cNvPr id="3" name="Content Placeholder 2"/>
          <p:cNvSpPr>
            <a:spLocks noGrp="1"/>
          </p:cNvSpPr>
          <p:nvPr>
            <p:ph idx="1"/>
          </p:nvPr>
        </p:nvSpPr>
        <p:spPr>
          <a:xfrm>
            <a:off x="117565" y="1058091"/>
            <a:ext cx="8882743" cy="5118872"/>
          </a:xfrm>
          <a:ln w="3175">
            <a:solidFill>
              <a:schemeClr val="bg1"/>
            </a:solidFill>
          </a:ln>
        </p:spPr>
        <p:txBody>
          <a:bodyPr>
            <a:normAutofit fontScale="70000" lnSpcReduction="20000"/>
          </a:bodyPr>
          <a:lstStyle/>
          <a:p>
            <a:pPr marL="0" indent="0" algn="ctr">
              <a:buNone/>
            </a:pPr>
            <a:endParaRPr lang="en-US" sz="2000" i="1" dirty="0" smtClean="0"/>
          </a:p>
          <a:p>
            <a:pPr marL="0" indent="0" algn="ctr">
              <a:buNone/>
            </a:pPr>
            <a:endParaRPr lang="en-US" sz="2000" i="1" dirty="0" smtClean="0"/>
          </a:p>
          <a:p>
            <a:pPr marL="0" indent="0" algn="ctr">
              <a:buNone/>
            </a:pPr>
            <a:r>
              <a:rPr lang="en-US" sz="2000" i="1" dirty="0" smtClean="0"/>
              <a:t>Tactic 1: Customers who </a:t>
            </a:r>
            <a:r>
              <a:rPr lang="en-US" sz="2000" b="1" i="1" dirty="0" smtClean="0">
                <a:solidFill>
                  <a:srgbClr val="397B5D"/>
                </a:solidFill>
              </a:rPr>
              <a:t>individually</a:t>
            </a:r>
            <a:r>
              <a:rPr lang="en-US" sz="2000" i="1" dirty="0" smtClean="0">
                <a:solidFill>
                  <a:srgbClr val="397B5D"/>
                </a:solidFill>
              </a:rPr>
              <a:t> </a:t>
            </a:r>
            <a:r>
              <a:rPr lang="en-US" sz="2000" i="1" dirty="0" smtClean="0"/>
              <a:t>spend the most</a:t>
            </a:r>
          </a:p>
          <a:p>
            <a:pPr marL="0" indent="0" algn="ctr">
              <a:buNone/>
            </a:pPr>
            <a:endParaRPr lang="en-US" sz="2000" i="1" dirty="0" smtClean="0"/>
          </a:p>
          <a:p>
            <a:pPr marL="0" indent="0" algn="ctr">
              <a:buNone/>
            </a:pPr>
            <a:endParaRPr lang="en-US" sz="2000" i="1" dirty="0" smtClean="0"/>
          </a:p>
          <a:p>
            <a:pPr marL="0" indent="0" algn="ctr">
              <a:buNone/>
            </a:pPr>
            <a:endParaRPr lang="en-US" sz="2000" i="1" dirty="0" smtClean="0"/>
          </a:p>
          <a:p>
            <a:pPr marL="0" indent="0" algn="ctr">
              <a:buNone/>
            </a:pPr>
            <a:r>
              <a:rPr lang="en-US" sz="2000" i="1" dirty="0" smtClean="0"/>
              <a:t>Tactic 2: Customers whose </a:t>
            </a:r>
            <a:r>
              <a:rPr lang="en-US" sz="2000" b="1" i="1" dirty="0" smtClean="0">
                <a:solidFill>
                  <a:srgbClr val="397B5D"/>
                </a:solidFill>
              </a:rPr>
              <a:t>1</a:t>
            </a:r>
            <a:r>
              <a:rPr lang="en-US" sz="2000" b="1" i="1" baseline="30000" dirty="0" smtClean="0">
                <a:solidFill>
                  <a:srgbClr val="397B5D"/>
                </a:solidFill>
              </a:rPr>
              <a:t>st</a:t>
            </a:r>
            <a:r>
              <a:rPr lang="en-US" sz="2000" b="1" i="1" dirty="0">
                <a:solidFill>
                  <a:srgbClr val="397B5D"/>
                </a:solidFill>
              </a:rPr>
              <a:t> </a:t>
            </a:r>
            <a:r>
              <a:rPr lang="en-US" sz="2000" b="1" i="1" dirty="0" smtClean="0">
                <a:solidFill>
                  <a:srgbClr val="397B5D"/>
                </a:solidFill>
              </a:rPr>
              <a:t>degree connections </a:t>
            </a:r>
            <a:r>
              <a:rPr lang="en-US" sz="2000" i="1" dirty="0" smtClean="0"/>
              <a:t>spend the most</a:t>
            </a:r>
          </a:p>
          <a:p>
            <a:pPr marL="0" indent="0" algn="ctr">
              <a:buNone/>
            </a:pPr>
            <a:endParaRPr lang="en-US" sz="2000" i="1" dirty="0" smtClean="0"/>
          </a:p>
          <a:p>
            <a:pPr marL="0" indent="0" algn="ctr">
              <a:buNone/>
            </a:pPr>
            <a:endParaRPr lang="en-US" sz="2000" i="1" dirty="0" smtClean="0"/>
          </a:p>
          <a:p>
            <a:pPr marL="0" indent="0" algn="ctr">
              <a:buNone/>
            </a:pPr>
            <a:endParaRPr lang="en-US" sz="2000" i="1" dirty="0" smtClean="0"/>
          </a:p>
          <a:p>
            <a:pPr marL="0" indent="0" algn="ctr">
              <a:buNone/>
            </a:pPr>
            <a:r>
              <a:rPr lang="en-US" sz="2000" i="1" dirty="0" smtClean="0"/>
              <a:t>Tactic 3: Customers whose </a:t>
            </a:r>
            <a:r>
              <a:rPr lang="en-US" sz="2000" b="1" i="1" dirty="0" smtClean="0">
                <a:solidFill>
                  <a:srgbClr val="397B5D"/>
                </a:solidFill>
              </a:rPr>
              <a:t>sub-graph </a:t>
            </a:r>
            <a:r>
              <a:rPr lang="en-US" sz="2000" i="1" dirty="0" smtClean="0"/>
              <a:t>spends the most</a:t>
            </a:r>
          </a:p>
          <a:p>
            <a:pPr marL="0" indent="0" algn="ctr">
              <a:buNone/>
            </a:pPr>
            <a:endParaRPr lang="en-US" sz="2000" i="1" dirty="0" smtClean="0"/>
          </a:p>
          <a:p>
            <a:pPr marL="0" indent="0" algn="ctr">
              <a:buNone/>
            </a:pPr>
            <a:endParaRPr lang="en-US" sz="2000" i="1" dirty="0" smtClean="0"/>
          </a:p>
          <a:p>
            <a:pPr marL="0" indent="0" algn="ctr">
              <a:buNone/>
            </a:pPr>
            <a:endParaRPr lang="en-US" sz="2000" i="1" dirty="0" smtClean="0"/>
          </a:p>
          <a:p>
            <a:pPr marL="0" indent="0" algn="ctr">
              <a:buNone/>
            </a:pPr>
            <a:r>
              <a:rPr lang="en-US" sz="2000" i="1" dirty="0" smtClean="0"/>
              <a:t>Tactic 4: </a:t>
            </a:r>
            <a:r>
              <a:rPr lang="en-US" sz="2000" b="1" i="1" dirty="0" smtClean="0">
                <a:solidFill>
                  <a:srgbClr val="397B5D"/>
                </a:solidFill>
              </a:rPr>
              <a:t>Zip codes </a:t>
            </a:r>
            <a:r>
              <a:rPr lang="en-US" sz="2000" i="1" dirty="0" smtClean="0"/>
              <a:t>who spend the most</a:t>
            </a:r>
            <a:endParaRPr lang="en-US" sz="2000" i="1"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3025"/>
          <a:stretch/>
        </p:blipFill>
        <p:spPr>
          <a:xfrm>
            <a:off x="4276328" y="3540410"/>
            <a:ext cx="705310" cy="613439"/>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13025"/>
          <a:stretch/>
        </p:blipFill>
        <p:spPr>
          <a:xfrm>
            <a:off x="4133977" y="2179134"/>
            <a:ext cx="847577" cy="737175"/>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r="480" b="21602"/>
          <a:stretch/>
        </p:blipFill>
        <p:spPr>
          <a:xfrm>
            <a:off x="4315827" y="1257773"/>
            <a:ext cx="483876" cy="388843"/>
          </a:xfrm>
          <a:prstGeom prst="rect">
            <a:avLst/>
          </a:prstGeom>
        </p:spPr>
      </p:pic>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b="15900"/>
          <a:stretch/>
        </p:blipFill>
        <p:spPr>
          <a:xfrm>
            <a:off x="4015312" y="4664877"/>
            <a:ext cx="1197448" cy="1001058"/>
          </a:xfrm>
          <a:prstGeom prst="rect">
            <a:avLst/>
          </a:prstGeom>
        </p:spPr>
      </p:pic>
      <p:sp>
        <p:nvSpPr>
          <p:cNvPr id="13" name="Oval 12"/>
          <p:cNvSpPr/>
          <p:nvPr/>
        </p:nvSpPr>
        <p:spPr>
          <a:xfrm>
            <a:off x="4492624" y="3781425"/>
            <a:ext cx="88901" cy="92075"/>
          </a:xfrm>
          <a:prstGeom prst="ellipse">
            <a:avLst/>
          </a:prstGeom>
          <a:solidFill>
            <a:srgbClr val="397B5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514535" y="2464000"/>
            <a:ext cx="168589" cy="161726"/>
          </a:xfrm>
          <a:prstGeom prst="ellipse">
            <a:avLst/>
          </a:prstGeom>
          <a:solidFill>
            <a:srgbClr val="397B5D"/>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513314" y="1424472"/>
            <a:ext cx="88901" cy="92075"/>
          </a:xfrm>
          <a:prstGeom prst="ellipse">
            <a:avLst/>
          </a:prstGeom>
          <a:solidFill>
            <a:srgbClr val="397B5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60898">
            <a:off x="4181153" y="4893532"/>
            <a:ext cx="121377" cy="90380"/>
          </a:xfrm>
          <a:prstGeom prst="rect">
            <a:avLst/>
          </a:prstGeom>
          <a:solidFill>
            <a:srgbClr val="397B5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8000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17564" y="1058090"/>
            <a:ext cx="8882743" cy="728507"/>
          </a:xfrm>
          <a:noFill/>
        </p:spPr>
        <p:txBody>
          <a:bodyPr/>
          <a:lstStyle/>
          <a:p>
            <a:r>
              <a:rPr lang="en-US" dirty="0" smtClean="0"/>
              <a:t>Test effectiveness of new strategy with experiment</a:t>
            </a:r>
            <a:endParaRPr lang="en-US" dirty="0"/>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2043624603"/>
              </p:ext>
            </p:extLst>
          </p:nvPr>
        </p:nvGraphicFramePr>
        <p:xfrm>
          <a:off x="117474" y="1882775"/>
          <a:ext cx="8882833" cy="4306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normAutofit fontScale="90000"/>
          </a:bodyPr>
          <a:lstStyle/>
          <a:p>
            <a:r>
              <a:rPr lang="en-US" dirty="0" smtClean="0"/>
              <a:t>3. Implement efficient spending strategy </a:t>
            </a:r>
            <a:endParaRPr lang="en-US" dirty="0"/>
          </a:p>
        </p:txBody>
      </p:sp>
      <p:grpSp>
        <p:nvGrpSpPr>
          <p:cNvPr id="8" name="Group 7"/>
          <p:cNvGrpSpPr/>
          <p:nvPr/>
        </p:nvGrpSpPr>
        <p:grpSpPr>
          <a:xfrm>
            <a:off x="7504598" y="2869808"/>
            <a:ext cx="1276504" cy="1994653"/>
            <a:chOff x="3803164" y="1362018"/>
            <a:chExt cx="1276504" cy="569462"/>
          </a:xfrm>
        </p:grpSpPr>
        <p:sp>
          <p:nvSpPr>
            <p:cNvPr id="9" name="Rounded Rectangle 8"/>
            <p:cNvSpPr/>
            <p:nvPr/>
          </p:nvSpPr>
          <p:spPr>
            <a:xfrm>
              <a:off x="3803164" y="1362018"/>
              <a:ext cx="1276504" cy="569462"/>
            </a:xfrm>
            <a:prstGeom prst="roundRect">
              <a:avLst>
                <a:gd name="adj" fmla="val 10000"/>
              </a:avLst>
            </a:prstGeom>
            <a:ln>
              <a:solidFill>
                <a:srgbClr val="397B5D"/>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Rounded Rectangle 4"/>
            <p:cNvSpPr/>
            <p:nvPr/>
          </p:nvSpPr>
          <p:spPr>
            <a:xfrm>
              <a:off x="3821858" y="1390132"/>
              <a:ext cx="1239116" cy="52265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Avenir Roman" charset="0"/>
                  <a:ea typeface="Avenir Roman" charset="0"/>
                  <a:cs typeface="Avenir Roman" charset="0"/>
                </a:rPr>
                <a:t>Causal Inference: </a:t>
              </a:r>
            </a:p>
            <a:p>
              <a:pPr lvl="0" algn="ctr" defTabSz="622300">
                <a:lnSpc>
                  <a:spcPct val="90000"/>
                </a:lnSpc>
                <a:spcBef>
                  <a:spcPct val="0"/>
                </a:spcBef>
                <a:spcAft>
                  <a:spcPct val="35000"/>
                </a:spcAft>
              </a:pPr>
              <a:endParaRPr lang="en-US" sz="100" dirty="0">
                <a:latin typeface="Avenir Roman" charset="0"/>
                <a:ea typeface="Avenir Roman" charset="0"/>
                <a:cs typeface="Avenir Roman" charset="0"/>
              </a:endParaRPr>
            </a:p>
            <a:p>
              <a:pPr lvl="0" algn="ctr" defTabSz="622300">
                <a:lnSpc>
                  <a:spcPct val="90000"/>
                </a:lnSpc>
                <a:spcBef>
                  <a:spcPct val="0"/>
                </a:spcBef>
                <a:spcAft>
                  <a:spcPct val="35000"/>
                </a:spcAft>
              </a:pPr>
              <a:r>
                <a:rPr lang="en-US" sz="1400" kern="1200" dirty="0" smtClean="0">
                  <a:latin typeface="Avenir Roman" charset="0"/>
                  <a:ea typeface="Avenir Roman" charset="0"/>
                  <a:cs typeface="Avenir Roman" charset="0"/>
                </a:rPr>
                <a:t>Is difference in actual </a:t>
              </a:r>
              <a:r>
                <a:rPr lang="en-US" sz="1400" dirty="0" smtClean="0">
                  <a:latin typeface="Avenir Roman" charset="0"/>
                  <a:ea typeface="Avenir Roman" charset="0"/>
                  <a:cs typeface="Avenir Roman" charset="0"/>
                </a:rPr>
                <a:t>metric performance and forecasts statistically </a:t>
              </a:r>
              <a:r>
                <a:rPr lang="en-US" sz="1400" kern="1200" dirty="0" smtClean="0">
                  <a:latin typeface="Avenir Roman" charset="0"/>
                  <a:ea typeface="Avenir Roman" charset="0"/>
                  <a:cs typeface="Avenir Roman" charset="0"/>
                </a:rPr>
                <a:t>significant?</a:t>
              </a:r>
              <a:endParaRPr lang="en-US" sz="1400" kern="1200" dirty="0">
                <a:latin typeface="Avenir Roman" charset="0"/>
                <a:ea typeface="Avenir Roman" charset="0"/>
                <a:cs typeface="Avenir Roman" charset="0"/>
              </a:endParaRPr>
            </a:p>
          </p:txBody>
        </p:sp>
      </p:grpSp>
      <p:sp>
        <p:nvSpPr>
          <p:cNvPr id="33" name="Straight Connector 3"/>
          <p:cNvSpPr/>
          <p:nvPr/>
        </p:nvSpPr>
        <p:spPr>
          <a:xfrm>
            <a:off x="5203813" y="4223563"/>
            <a:ext cx="510601" cy="26674"/>
          </a:xfrm>
          <a:custGeom>
            <a:avLst/>
            <a:gdLst/>
            <a:ahLst/>
            <a:cxnLst/>
            <a:rect l="0" t="0" r="0" b="0"/>
            <a:pathLst>
              <a:path>
                <a:moveTo>
                  <a:pt x="0" y="13337"/>
                </a:moveTo>
                <a:lnTo>
                  <a:pt x="510601" y="13337"/>
                </a:lnTo>
              </a:path>
            </a:pathLst>
          </a:custGeom>
          <a:noFill/>
          <a:ln w="28575">
            <a:solidFill>
              <a:schemeClr val="tx1"/>
            </a:solidFill>
          </a:ln>
        </p:spPr>
        <p:style>
          <a:lnRef idx="2">
            <a:scrgbClr r="0" g="0" b="0"/>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sp>
      <p:sp>
        <p:nvSpPr>
          <p:cNvPr id="31" name="Straight Connector 5"/>
          <p:cNvSpPr/>
          <p:nvPr/>
        </p:nvSpPr>
        <p:spPr>
          <a:xfrm>
            <a:off x="6993997" y="4223563"/>
            <a:ext cx="510601" cy="26674"/>
          </a:xfrm>
          <a:custGeom>
            <a:avLst/>
            <a:gdLst/>
            <a:ahLst/>
            <a:cxnLst/>
            <a:rect l="0" t="0" r="0" b="0"/>
            <a:pathLst>
              <a:path>
                <a:moveTo>
                  <a:pt x="0" y="13337"/>
                </a:moveTo>
                <a:lnTo>
                  <a:pt x="510601" y="13337"/>
                </a:lnTo>
              </a:path>
            </a:pathLst>
          </a:custGeom>
          <a:noFill/>
          <a:ln w="28575">
            <a:solidFill>
              <a:schemeClr val="tx1"/>
            </a:solidFill>
          </a:ln>
        </p:spPr>
        <p:style>
          <a:lnRef idx="2">
            <a:scrgbClr r="0" g="0" b="0"/>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sp>
      <p:pic>
        <p:nvPicPr>
          <p:cNvPr id="6" name="Picture 5"/>
          <p:cNvPicPr>
            <a:picLocks noChangeAspect="1"/>
          </p:cNvPicPr>
          <p:nvPr/>
        </p:nvPicPr>
        <p:blipFill rotWithShape="1">
          <a:blip r:embed="rId7">
            <a:extLst>
              <a:ext uri="{28A0092B-C50C-407E-A947-70E740481C1C}">
                <a14:useLocalDpi xmlns:a14="http://schemas.microsoft.com/office/drawing/2010/main" val="0"/>
              </a:ext>
            </a:extLst>
          </a:blip>
          <a:srcRect b="13373"/>
          <a:stretch/>
        </p:blipFill>
        <p:spPr>
          <a:xfrm>
            <a:off x="159678" y="4961636"/>
            <a:ext cx="1640987" cy="1168603"/>
          </a:xfrm>
          <a:prstGeom prst="rect">
            <a:avLst/>
          </a:prstGeom>
        </p:spPr>
      </p:pic>
      <p:pic>
        <p:nvPicPr>
          <p:cNvPr id="35" name="Picture 34"/>
          <p:cNvPicPr>
            <a:picLocks noChangeAspect="1"/>
          </p:cNvPicPr>
          <p:nvPr/>
        </p:nvPicPr>
        <p:blipFill rotWithShape="1">
          <a:blip r:embed="rId7">
            <a:extLst>
              <a:ext uri="{28A0092B-C50C-407E-A947-70E740481C1C}">
                <a14:useLocalDpi xmlns:a14="http://schemas.microsoft.com/office/drawing/2010/main" val="0"/>
              </a:ext>
            </a:extLst>
          </a:blip>
          <a:srcRect b="13373"/>
          <a:stretch/>
        </p:blipFill>
        <p:spPr>
          <a:xfrm>
            <a:off x="7322356" y="4960640"/>
            <a:ext cx="1640987" cy="1168603"/>
          </a:xfrm>
          <a:prstGeom prst="rect">
            <a:avLst/>
          </a:prstGeom>
        </p:spPr>
      </p:pic>
      <p:grpSp>
        <p:nvGrpSpPr>
          <p:cNvPr id="39" name="Group 38"/>
          <p:cNvGrpSpPr/>
          <p:nvPr/>
        </p:nvGrpSpPr>
        <p:grpSpPr>
          <a:xfrm>
            <a:off x="5718272" y="3907523"/>
            <a:ext cx="1276504" cy="638252"/>
            <a:chOff x="3803164" y="1293228"/>
            <a:chExt cx="1276504" cy="638252"/>
          </a:xfrm>
        </p:grpSpPr>
        <p:sp>
          <p:nvSpPr>
            <p:cNvPr id="40" name="Rounded Rectangle 39"/>
            <p:cNvSpPr/>
            <p:nvPr/>
          </p:nvSpPr>
          <p:spPr>
            <a:xfrm>
              <a:off x="3803164" y="1293228"/>
              <a:ext cx="1276504" cy="638252"/>
            </a:xfrm>
            <a:prstGeom prst="roundRect">
              <a:avLst>
                <a:gd name="adj" fmla="val 10000"/>
              </a:avLst>
            </a:prstGeom>
            <a:ln>
              <a:solidFill>
                <a:srgbClr val="397B5D"/>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1" name="Rounded Rectangle 4"/>
            <p:cNvSpPr/>
            <p:nvPr/>
          </p:nvSpPr>
          <p:spPr>
            <a:xfrm>
              <a:off x="3821858" y="1311922"/>
              <a:ext cx="1239116" cy="6008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dirty="0">
                  <a:latin typeface="Avenir Roman" charset="0"/>
                  <a:ea typeface="Avenir Roman" charset="0"/>
                  <a:cs typeface="Avenir Roman" charset="0"/>
                </a:rPr>
                <a:t>Track </a:t>
              </a:r>
              <a:r>
                <a:rPr lang="en-US" sz="1400" dirty="0" smtClean="0">
                  <a:latin typeface="Avenir Roman" charset="0"/>
                  <a:ea typeface="Avenir Roman" charset="0"/>
                  <a:cs typeface="Avenir Roman" charset="0"/>
                </a:rPr>
                <a:t>metric</a:t>
              </a:r>
              <a:endParaRPr lang="en-US" sz="1400" dirty="0">
                <a:latin typeface="Avenir Roman" charset="0"/>
                <a:ea typeface="Avenir Roman" charset="0"/>
                <a:cs typeface="Avenir Roman" charset="0"/>
              </a:endParaRPr>
            </a:p>
          </p:txBody>
        </p:sp>
      </p:grpSp>
      <p:sp>
        <p:nvSpPr>
          <p:cNvPr id="47" name="Straight Connector 4"/>
          <p:cNvSpPr/>
          <p:nvPr/>
        </p:nvSpPr>
        <p:spPr>
          <a:xfrm>
            <a:off x="5436139" y="3494088"/>
            <a:ext cx="25530" cy="2553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dirty="0">
              <a:latin typeface="Avenir Roman" charset="0"/>
              <a:ea typeface="Avenir Roman" charset="0"/>
              <a:cs typeface="Avenir Roman" charset="0"/>
            </a:endParaRPr>
          </a:p>
        </p:txBody>
      </p:sp>
      <p:cxnSp>
        <p:nvCxnSpPr>
          <p:cNvPr id="51" name="Straight Connector 50"/>
          <p:cNvCxnSpPr/>
          <p:nvPr/>
        </p:nvCxnSpPr>
        <p:spPr>
          <a:xfrm>
            <a:off x="5187950" y="3489325"/>
            <a:ext cx="526464" cy="761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40" idx="1"/>
          </p:cNvCxnSpPr>
          <p:nvPr/>
        </p:nvCxnSpPr>
        <p:spPr>
          <a:xfrm flipV="1">
            <a:off x="5201680" y="4226649"/>
            <a:ext cx="516592" cy="743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40" idx="1"/>
          </p:cNvCxnSpPr>
          <p:nvPr/>
        </p:nvCxnSpPr>
        <p:spPr>
          <a:xfrm flipV="1">
            <a:off x="5184092" y="4226649"/>
            <a:ext cx="534180" cy="15169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688975" y="5512062"/>
            <a:ext cx="533399" cy="290316"/>
          </a:xfrm>
          <a:prstGeom prst="rect">
            <a:avLst/>
          </a:prstGeom>
          <a:solidFill>
            <a:srgbClr val="D5E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rot="18428628">
            <a:off x="348367" y="5726446"/>
            <a:ext cx="533399" cy="92824"/>
          </a:xfrm>
          <a:prstGeom prst="rect">
            <a:avLst/>
          </a:prstGeom>
          <a:solidFill>
            <a:srgbClr val="D5E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rot="18428628">
            <a:off x="1178419" y="5178586"/>
            <a:ext cx="533399" cy="92824"/>
          </a:xfrm>
          <a:prstGeom prst="rect">
            <a:avLst/>
          </a:prstGeom>
          <a:solidFill>
            <a:srgbClr val="D5E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1900506" y="1786597"/>
            <a:ext cx="7243493" cy="4501661"/>
          </a:xfrm>
          <a:prstGeom prst="rect">
            <a:avLst/>
          </a:pr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298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17564" y="1058090"/>
            <a:ext cx="8882743" cy="728507"/>
          </a:xfrm>
          <a:noFill/>
        </p:spPr>
        <p:txBody>
          <a:bodyPr/>
          <a:lstStyle/>
          <a:p>
            <a:r>
              <a:rPr lang="en-US" dirty="0" smtClean="0"/>
              <a:t>Test effectiveness of new strategy with experiment</a:t>
            </a:r>
            <a:endParaRPr lang="en-US" dirty="0"/>
          </a:p>
        </p:txBody>
      </p:sp>
      <p:graphicFrame>
        <p:nvGraphicFramePr>
          <p:cNvPr id="4" name="Content Placeholder 3"/>
          <p:cNvGraphicFramePr>
            <a:graphicFrameLocks noGrp="1"/>
          </p:cNvGraphicFramePr>
          <p:nvPr>
            <p:ph sz="half" idx="2"/>
            <p:extLst/>
          </p:nvPr>
        </p:nvGraphicFramePr>
        <p:xfrm>
          <a:off x="117474" y="1882775"/>
          <a:ext cx="8882833" cy="4306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normAutofit fontScale="90000"/>
          </a:bodyPr>
          <a:lstStyle/>
          <a:p>
            <a:r>
              <a:rPr lang="en-US" dirty="0" smtClean="0"/>
              <a:t>3. Implement efficient spending strategy </a:t>
            </a:r>
            <a:endParaRPr lang="en-US" dirty="0"/>
          </a:p>
        </p:txBody>
      </p:sp>
      <p:grpSp>
        <p:nvGrpSpPr>
          <p:cNvPr id="8" name="Group 7"/>
          <p:cNvGrpSpPr/>
          <p:nvPr/>
        </p:nvGrpSpPr>
        <p:grpSpPr>
          <a:xfrm>
            <a:off x="7504598" y="2869808"/>
            <a:ext cx="1276504" cy="1994653"/>
            <a:chOff x="3803164" y="1362018"/>
            <a:chExt cx="1276504" cy="569462"/>
          </a:xfrm>
        </p:grpSpPr>
        <p:sp>
          <p:nvSpPr>
            <p:cNvPr id="9" name="Rounded Rectangle 8"/>
            <p:cNvSpPr/>
            <p:nvPr/>
          </p:nvSpPr>
          <p:spPr>
            <a:xfrm>
              <a:off x="3803164" y="1362018"/>
              <a:ext cx="1276504" cy="569462"/>
            </a:xfrm>
            <a:prstGeom prst="roundRect">
              <a:avLst>
                <a:gd name="adj" fmla="val 10000"/>
              </a:avLst>
            </a:prstGeom>
            <a:ln>
              <a:solidFill>
                <a:srgbClr val="397B5D"/>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Rounded Rectangle 4"/>
            <p:cNvSpPr/>
            <p:nvPr/>
          </p:nvSpPr>
          <p:spPr>
            <a:xfrm>
              <a:off x="3821858" y="1390132"/>
              <a:ext cx="1239116" cy="52265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Avenir Roman" charset="0"/>
                  <a:ea typeface="Avenir Roman" charset="0"/>
                  <a:cs typeface="Avenir Roman" charset="0"/>
                </a:rPr>
                <a:t>Causal Inference: </a:t>
              </a:r>
            </a:p>
            <a:p>
              <a:pPr lvl="0" algn="ctr" defTabSz="622300">
                <a:lnSpc>
                  <a:spcPct val="90000"/>
                </a:lnSpc>
                <a:spcBef>
                  <a:spcPct val="0"/>
                </a:spcBef>
                <a:spcAft>
                  <a:spcPct val="35000"/>
                </a:spcAft>
              </a:pPr>
              <a:endParaRPr lang="en-US" sz="100" dirty="0">
                <a:latin typeface="Avenir Roman" charset="0"/>
                <a:ea typeface="Avenir Roman" charset="0"/>
                <a:cs typeface="Avenir Roman" charset="0"/>
              </a:endParaRPr>
            </a:p>
            <a:p>
              <a:pPr lvl="0" algn="ctr" defTabSz="622300">
                <a:lnSpc>
                  <a:spcPct val="90000"/>
                </a:lnSpc>
                <a:spcBef>
                  <a:spcPct val="0"/>
                </a:spcBef>
                <a:spcAft>
                  <a:spcPct val="35000"/>
                </a:spcAft>
              </a:pPr>
              <a:r>
                <a:rPr lang="en-US" sz="1400" kern="1200" dirty="0" smtClean="0">
                  <a:latin typeface="Avenir Roman" charset="0"/>
                  <a:ea typeface="Avenir Roman" charset="0"/>
                  <a:cs typeface="Avenir Roman" charset="0"/>
                </a:rPr>
                <a:t>Is difference in actual </a:t>
              </a:r>
              <a:r>
                <a:rPr lang="en-US" sz="1400" dirty="0" smtClean="0">
                  <a:latin typeface="Avenir Roman" charset="0"/>
                  <a:ea typeface="Avenir Roman" charset="0"/>
                  <a:cs typeface="Avenir Roman" charset="0"/>
                </a:rPr>
                <a:t>metric performance and forecasts statistically </a:t>
              </a:r>
              <a:r>
                <a:rPr lang="en-US" sz="1400" kern="1200" dirty="0" smtClean="0">
                  <a:latin typeface="Avenir Roman" charset="0"/>
                  <a:ea typeface="Avenir Roman" charset="0"/>
                  <a:cs typeface="Avenir Roman" charset="0"/>
                </a:rPr>
                <a:t>significant?</a:t>
              </a:r>
              <a:endParaRPr lang="en-US" sz="1400" kern="1200" dirty="0">
                <a:latin typeface="Avenir Roman" charset="0"/>
                <a:ea typeface="Avenir Roman" charset="0"/>
                <a:cs typeface="Avenir Roman" charset="0"/>
              </a:endParaRPr>
            </a:p>
          </p:txBody>
        </p:sp>
      </p:grpSp>
      <p:sp>
        <p:nvSpPr>
          <p:cNvPr id="33" name="Straight Connector 3"/>
          <p:cNvSpPr/>
          <p:nvPr/>
        </p:nvSpPr>
        <p:spPr>
          <a:xfrm>
            <a:off x="5203813" y="4223563"/>
            <a:ext cx="510601" cy="26674"/>
          </a:xfrm>
          <a:custGeom>
            <a:avLst/>
            <a:gdLst/>
            <a:ahLst/>
            <a:cxnLst/>
            <a:rect l="0" t="0" r="0" b="0"/>
            <a:pathLst>
              <a:path>
                <a:moveTo>
                  <a:pt x="0" y="13337"/>
                </a:moveTo>
                <a:lnTo>
                  <a:pt x="510601" y="13337"/>
                </a:lnTo>
              </a:path>
            </a:pathLst>
          </a:custGeom>
          <a:noFill/>
          <a:ln w="28575">
            <a:solidFill>
              <a:schemeClr val="tx1"/>
            </a:solidFill>
          </a:ln>
        </p:spPr>
        <p:style>
          <a:lnRef idx="2">
            <a:scrgbClr r="0" g="0" b="0"/>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sp>
      <p:sp>
        <p:nvSpPr>
          <p:cNvPr id="31" name="Straight Connector 5"/>
          <p:cNvSpPr/>
          <p:nvPr/>
        </p:nvSpPr>
        <p:spPr>
          <a:xfrm>
            <a:off x="6993997" y="4223563"/>
            <a:ext cx="510601" cy="26674"/>
          </a:xfrm>
          <a:custGeom>
            <a:avLst/>
            <a:gdLst/>
            <a:ahLst/>
            <a:cxnLst/>
            <a:rect l="0" t="0" r="0" b="0"/>
            <a:pathLst>
              <a:path>
                <a:moveTo>
                  <a:pt x="0" y="13337"/>
                </a:moveTo>
                <a:lnTo>
                  <a:pt x="510601" y="13337"/>
                </a:lnTo>
              </a:path>
            </a:pathLst>
          </a:custGeom>
          <a:noFill/>
          <a:ln w="28575">
            <a:solidFill>
              <a:schemeClr val="tx1"/>
            </a:solidFill>
          </a:ln>
        </p:spPr>
        <p:style>
          <a:lnRef idx="2">
            <a:scrgbClr r="0" g="0" b="0"/>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sp>
      <p:pic>
        <p:nvPicPr>
          <p:cNvPr id="6" name="Picture 5"/>
          <p:cNvPicPr>
            <a:picLocks noChangeAspect="1"/>
          </p:cNvPicPr>
          <p:nvPr/>
        </p:nvPicPr>
        <p:blipFill rotWithShape="1">
          <a:blip r:embed="rId7">
            <a:extLst>
              <a:ext uri="{28A0092B-C50C-407E-A947-70E740481C1C}">
                <a14:useLocalDpi xmlns:a14="http://schemas.microsoft.com/office/drawing/2010/main" val="0"/>
              </a:ext>
            </a:extLst>
          </a:blip>
          <a:srcRect b="13373"/>
          <a:stretch/>
        </p:blipFill>
        <p:spPr>
          <a:xfrm>
            <a:off x="159678" y="4961636"/>
            <a:ext cx="1640987" cy="1168603"/>
          </a:xfrm>
          <a:prstGeom prst="rect">
            <a:avLst/>
          </a:prstGeom>
        </p:spPr>
      </p:pic>
      <p:pic>
        <p:nvPicPr>
          <p:cNvPr id="35" name="Picture 34"/>
          <p:cNvPicPr>
            <a:picLocks noChangeAspect="1"/>
          </p:cNvPicPr>
          <p:nvPr/>
        </p:nvPicPr>
        <p:blipFill rotWithShape="1">
          <a:blip r:embed="rId7">
            <a:extLst>
              <a:ext uri="{28A0092B-C50C-407E-A947-70E740481C1C}">
                <a14:useLocalDpi xmlns:a14="http://schemas.microsoft.com/office/drawing/2010/main" val="0"/>
              </a:ext>
            </a:extLst>
          </a:blip>
          <a:srcRect b="13373"/>
          <a:stretch/>
        </p:blipFill>
        <p:spPr>
          <a:xfrm>
            <a:off x="7322356" y="4960640"/>
            <a:ext cx="1640987" cy="1168603"/>
          </a:xfrm>
          <a:prstGeom prst="rect">
            <a:avLst/>
          </a:prstGeom>
        </p:spPr>
      </p:pic>
      <p:grpSp>
        <p:nvGrpSpPr>
          <p:cNvPr id="39" name="Group 38"/>
          <p:cNvGrpSpPr/>
          <p:nvPr/>
        </p:nvGrpSpPr>
        <p:grpSpPr>
          <a:xfrm>
            <a:off x="5718272" y="3907523"/>
            <a:ext cx="1276504" cy="638252"/>
            <a:chOff x="3803164" y="1293228"/>
            <a:chExt cx="1276504" cy="638252"/>
          </a:xfrm>
        </p:grpSpPr>
        <p:sp>
          <p:nvSpPr>
            <p:cNvPr id="40" name="Rounded Rectangle 39"/>
            <p:cNvSpPr/>
            <p:nvPr/>
          </p:nvSpPr>
          <p:spPr>
            <a:xfrm>
              <a:off x="3803164" y="1293228"/>
              <a:ext cx="1276504" cy="638252"/>
            </a:xfrm>
            <a:prstGeom prst="roundRect">
              <a:avLst>
                <a:gd name="adj" fmla="val 10000"/>
              </a:avLst>
            </a:prstGeom>
            <a:ln>
              <a:solidFill>
                <a:srgbClr val="397B5D"/>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1" name="Rounded Rectangle 4"/>
            <p:cNvSpPr/>
            <p:nvPr/>
          </p:nvSpPr>
          <p:spPr>
            <a:xfrm>
              <a:off x="3821858" y="1311922"/>
              <a:ext cx="1239116" cy="6008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dirty="0">
                  <a:latin typeface="Avenir Roman" charset="0"/>
                  <a:ea typeface="Avenir Roman" charset="0"/>
                  <a:cs typeface="Avenir Roman" charset="0"/>
                </a:rPr>
                <a:t>Track </a:t>
              </a:r>
              <a:r>
                <a:rPr lang="en-US" sz="1400" dirty="0" smtClean="0">
                  <a:latin typeface="Avenir Roman" charset="0"/>
                  <a:ea typeface="Avenir Roman" charset="0"/>
                  <a:cs typeface="Avenir Roman" charset="0"/>
                </a:rPr>
                <a:t>metric</a:t>
              </a:r>
              <a:endParaRPr lang="en-US" sz="1400" dirty="0">
                <a:latin typeface="Avenir Roman" charset="0"/>
                <a:ea typeface="Avenir Roman" charset="0"/>
                <a:cs typeface="Avenir Roman" charset="0"/>
              </a:endParaRPr>
            </a:p>
          </p:txBody>
        </p:sp>
      </p:grpSp>
      <p:sp>
        <p:nvSpPr>
          <p:cNvPr id="47" name="Straight Connector 4"/>
          <p:cNvSpPr/>
          <p:nvPr/>
        </p:nvSpPr>
        <p:spPr>
          <a:xfrm>
            <a:off x="5436139" y="3494088"/>
            <a:ext cx="25530" cy="2553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dirty="0">
              <a:latin typeface="Avenir Roman" charset="0"/>
              <a:ea typeface="Avenir Roman" charset="0"/>
              <a:cs typeface="Avenir Roman" charset="0"/>
            </a:endParaRPr>
          </a:p>
        </p:txBody>
      </p:sp>
      <p:cxnSp>
        <p:nvCxnSpPr>
          <p:cNvPr id="51" name="Straight Connector 50"/>
          <p:cNvCxnSpPr/>
          <p:nvPr/>
        </p:nvCxnSpPr>
        <p:spPr>
          <a:xfrm>
            <a:off x="5187950" y="3489325"/>
            <a:ext cx="526464" cy="761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40" idx="1"/>
          </p:cNvCxnSpPr>
          <p:nvPr/>
        </p:nvCxnSpPr>
        <p:spPr>
          <a:xfrm flipV="1">
            <a:off x="5201680" y="4226649"/>
            <a:ext cx="516592" cy="743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40" idx="1"/>
          </p:cNvCxnSpPr>
          <p:nvPr/>
        </p:nvCxnSpPr>
        <p:spPr>
          <a:xfrm flipV="1">
            <a:off x="5184092" y="4226649"/>
            <a:ext cx="534180" cy="15169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688975" y="5512062"/>
            <a:ext cx="533399" cy="290316"/>
          </a:xfrm>
          <a:prstGeom prst="rect">
            <a:avLst/>
          </a:prstGeom>
          <a:solidFill>
            <a:srgbClr val="D5E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rot="18428628">
            <a:off x="348367" y="5726446"/>
            <a:ext cx="533399" cy="92824"/>
          </a:xfrm>
          <a:prstGeom prst="rect">
            <a:avLst/>
          </a:prstGeom>
          <a:solidFill>
            <a:srgbClr val="D5E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rot="18428628">
            <a:off x="1178419" y="5178586"/>
            <a:ext cx="533399" cy="92824"/>
          </a:xfrm>
          <a:prstGeom prst="rect">
            <a:avLst/>
          </a:prstGeom>
          <a:solidFill>
            <a:srgbClr val="D5E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99803" y="1786597"/>
            <a:ext cx="5444196" cy="4501661"/>
          </a:xfrm>
          <a:prstGeom prst="rect">
            <a:avLst/>
          </a:pr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85736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17564" y="1058090"/>
            <a:ext cx="8882743" cy="728507"/>
          </a:xfrm>
          <a:noFill/>
        </p:spPr>
        <p:txBody>
          <a:bodyPr/>
          <a:lstStyle/>
          <a:p>
            <a:r>
              <a:rPr lang="en-US" dirty="0" smtClean="0"/>
              <a:t>Test effectiveness of new strategy with experiment</a:t>
            </a:r>
            <a:endParaRPr lang="en-US" dirty="0"/>
          </a:p>
        </p:txBody>
      </p:sp>
      <p:graphicFrame>
        <p:nvGraphicFramePr>
          <p:cNvPr id="4" name="Content Placeholder 3"/>
          <p:cNvGraphicFramePr>
            <a:graphicFrameLocks noGrp="1"/>
          </p:cNvGraphicFramePr>
          <p:nvPr>
            <p:ph sz="half" idx="2"/>
            <p:extLst/>
          </p:nvPr>
        </p:nvGraphicFramePr>
        <p:xfrm>
          <a:off x="117474" y="1882775"/>
          <a:ext cx="8882833" cy="4306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normAutofit fontScale="90000"/>
          </a:bodyPr>
          <a:lstStyle/>
          <a:p>
            <a:r>
              <a:rPr lang="en-US" dirty="0" smtClean="0"/>
              <a:t>3. Implement efficient spending strategy </a:t>
            </a:r>
            <a:endParaRPr lang="en-US" dirty="0"/>
          </a:p>
        </p:txBody>
      </p:sp>
      <p:grpSp>
        <p:nvGrpSpPr>
          <p:cNvPr id="8" name="Group 7"/>
          <p:cNvGrpSpPr/>
          <p:nvPr/>
        </p:nvGrpSpPr>
        <p:grpSpPr>
          <a:xfrm>
            <a:off x="7504598" y="2869808"/>
            <a:ext cx="1276504" cy="1994653"/>
            <a:chOff x="3803164" y="1362018"/>
            <a:chExt cx="1276504" cy="569462"/>
          </a:xfrm>
        </p:grpSpPr>
        <p:sp>
          <p:nvSpPr>
            <p:cNvPr id="9" name="Rounded Rectangle 8"/>
            <p:cNvSpPr/>
            <p:nvPr/>
          </p:nvSpPr>
          <p:spPr>
            <a:xfrm>
              <a:off x="3803164" y="1362018"/>
              <a:ext cx="1276504" cy="569462"/>
            </a:xfrm>
            <a:prstGeom prst="roundRect">
              <a:avLst>
                <a:gd name="adj" fmla="val 10000"/>
              </a:avLst>
            </a:prstGeom>
            <a:ln>
              <a:solidFill>
                <a:srgbClr val="397B5D"/>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Rounded Rectangle 4"/>
            <p:cNvSpPr/>
            <p:nvPr/>
          </p:nvSpPr>
          <p:spPr>
            <a:xfrm>
              <a:off x="3821858" y="1390132"/>
              <a:ext cx="1239116" cy="52265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Avenir Roman" charset="0"/>
                  <a:ea typeface="Avenir Roman" charset="0"/>
                  <a:cs typeface="Avenir Roman" charset="0"/>
                </a:rPr>
                <a:t>Causal Inference: </a:t>
              </a:r>
            </a:p>
            <a:p>
              <a:pPr lvl="0" algn="ctr" defTabSz="622300">
                <a:lnSpc>
                  <a:spcPct val="90000"/>
                </a:lnSpc>
                <a:spcBef>
                  <a:spcPct val="0"/>
                </a:spcBef>
                <a:spcAft>
                  <a:spcPct val="35000"/>
                </a:spcAft>
              </a:pPr>
              <a:endParaRPr lang="en-US" sz="100" dirty="0">
                <a:latin typeface="Avenir Roman" charset="0"/>
                <a:ea typeface="Avenir Roman" charset="0"/>
                <a:cs typeface="Avenir Roman" charset="0"/>
              </a:endParaRPr>
            </a:p>
            <a:p>
              <a:pPr lvl="0" algn="ctr" defTabSz="622300">
                <a:lnSpc>
                  <a:spcPct val="90000"/>
                </a:lnSpc>
                <a:spcBef>
                  <a:spcPct val="0"/>
                </a:spcBef>
                <a:spcAft>
                  <a:spcPct val="35000"/>
                </a:spcAft>
              </a:pPr>
              <a:r>
                <a:rPr lang="en-US" sz="1400" kern="1200" dirty="0" smtClean="0">
                  <a:latin typeface="Avenir Roman" charset="0"/>
                  <a:ea typeface="Avenir Roman" charset="0"/>
                  <a:cs typeface="Avenir Roman" charset="0"/>
                </a:rPr>
                <a:t>Is difference in actual </a:t>
              </a:r>
              <a:r>
                <a:rPr lang="en-US" sz="1400" dirty="0" smtClean="0">
                  <a:latin typeface="Avenir Roman" charset="0"/>
                  <a:ea typeface="Avenir Roman" charset="0"/>
                  <a:cs typeface="Avenir Roman" charset="0"/>
                </a:rPr>
                <a:t>metric performance and forecasts statistically </a:t>
              </a:r>
              <a:r>
                <a:rPr lang="en-US" sz="1400" kern="1200" dirty="0" smtClean="0">
                  <a:latin typeface="Avenir Roman" charset="0"/>
                  <a:ea typeface="Avenir Roman" charset="0"/>
                  <a:cs typeface="Avenir Roman" charset="0"/>
                </a:rPr>
                <a:t>significant?</a:t>
              </a:r>
              <a:endParaRPr lang="en-US" sz="1400" kern="1200" dirty="0">
                <a:latin typeface="Avenir Roman" charset="0"/>
                <a:ea typeface="Avenir Roman" charset="0"/>
                <a:cs typeface="Avenir Roman" charset="0"/>
              </a:endParaRPr>
            </a:p>
          </p:txBody>
        </p:sp>
      </p:grpSp>
      <p:sp>
        <p:nvSpPr>
          <p:cNvPr id="33" name="Straight Connector 3"/>
          <p:cNvSpPr/>
          <p:nvPr/>
        </p:nvSpPr>
        <p:spPr>
          <a:xfrm>
            <a:off x="5203813" y="4223563"/>
            <a:ext cx="510601" cy="26674"/>
          </a:xfrm>
          <a:custGeom>
            <a:avLst/>
            <a:gdLst/>
            <a:ahLst/>
            <a:cxnLst/>
            <a:rect l="0" t="0" r="0" b="0"/>
            <a:pathLst>
              <a:path>
                <a:moveTo>
                  <a:pt x="0" y="13337"/>
                </a:moveTo>
                <a:lnTo>
                  <a:pt x="510601" y="13337"/>
                </a:lnTo>
              </a:path>
            </a:pathLst>
          </a:custGeom>
          <a:noFill/>
          <a:ln w="28575">
            <a:solidFill>
              <a:schemeClr val="tx1"/>
            </a:solidFill>
          </a:ln>
        </p:spPr>
        <p:style>
          <a:lnRef idx="2">
            <a:scrgbClr r="0" g="0" b="0"/>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sp>
      <p:sp>
        <p:nvSpPr>
          <p:cNvPr id="31" name="Straight Connector 5"/>
          <p:cNvSpPr/>
          <p:nvPr/>
        </p:nvSpPr>
        <p:spPr>
          <a:xfrm>
            <a:off x="6993997" y="4223563"/>
            <a:ext cx="510601" cy="26674"/>
          </a:xfrm>
          <a:custGeom>
            <a:avLst/>
            <a:gdLst/>
            <a:ahLst/>
            <a:cxnLst/>
            <a:rect l="0" t="0" r="0" b="0"/>
            <a:pathLst>
              <a:path>
                <a:moveTo>
                  <a:pt x="0" y="13337"/>
                </a:moveTo>
                <a:lnTo>
                  <a:pt x="510601" y="13337"/>
                </a:lnTo>
              </a:path>
            </a:pathLst>
          </a:custGeom>
          <a:noFill/>
          <a:ln w="28575">
            <a:solidFill>
              <a:schemeClr val="tx1"/>
            </a:solidFill>
          </a:ln>
        </p:spPr>
        <p:style>
          <a:lnRef idx="2">
            <a:scrgbClr r="0" g="0" b="0"/>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sp>
      <p:pic>
        <p:nvPicPr>
          <p:cNvPr id="6" name="Picture 5"/>
          <p:cNvPicPr>
            <a:picLocks noChangeAspect="1"/>
          </p:cNvPicPr>
          <p:nvPr/>
        </p:nvPicPr>
        <p:blipFill rotWithShape="1">
          <a:blip r:embed="rId7">
            <a:extLst>
              <a:ext uri="{28A0092B-C50C-407E-A947-70E740481C1C}">
                <a14:useLocalDpi xmlns:a14="http://schemas.microsoft.com/office/drawing/2010/main" val="0"/>
              </a:ext>
            </a:extLst>
          </a:blip>
          <a:srcRect b="13373"/>
          <a:stretch/>
        </p:blipFill>
        <p:spPr>
          <a:xfrm>
            <a:off x="159678" y="4961636"/>
            <a:ext cx="1640987" cy="1168603"/>
          </a:xfrm>
          <a:prstGeom prst="rect">
            <a:avLst/>
          </a:prstGeom>
        </p:spPr>
      </p:pic>
      <p:pic>
        <p:nvPicPr>
          <p:cNvPr id="35" name="Picture 34"/>
          <p:cNvPicPr>
            <a:picLocks noChangeAspect="1"/>
          </p:cNvPicPr>
          <p:nvPr/>
        </p:nvPicPr>
        <p:blipFill rotWithShape="1">
          <a:blip r:embed="rId7">
            <a:extLst>
              <a:ext uri="{28A0092B-C50C-407E-A947-70E740481C1C}">
                <a14:useLocalDpi xmlns:a14="http://schemas.microsoft.com/office/drawing/2010/main" val="0"/>
              </a:ext>
            </a:extLst>
          </a:blip>
          <a:srcRect b="13373"/>
          <a:stretch/>
        </p:blipFill>
        <p:spPr>
          <a:xfrm>
            <a:off x="7322356" y="4960640"/>
            <a:ext cx="1640987" cy="1168603"/>
          </a:xfrm>
          <a:prstGeom prst="rect">
            <a:avLst/>
          </a:prstGeom>
        </p:spPr>
      </p:pic>
      <p:grpSp>
        <p:nvGrpSpPr>
          <p:cNvPr id="39" name="Group 38"/>
          <p:cNvGrpSpPr/>
          <p:nvPr/>
        </p:nvGrpSpPr>
        <p:grpSpPr>
          <a:xfrm>
            <a:off x="5718272" y="3907523"/>
            <a:ext cx="1276504" cy="638252"/>
            <a:chOff x="3803164" y="1293228"/>
            <a:chExt cx="1276504" cy="638252"/>
          </a:xfrm>
        </p:grpSpPr>
        <p:sp>
          <p:nvSpPr>
            <p:cNvPr id="40" name="Rounded Rectangle 39"/>
            <p:cNvSpPr/>
            <p:nvPr/>
          </p:nvSpPr>
          <p:spPr>
            <a:xfrm>
              <a:off x="3803164" y="1293228"/>
              <a:ext cx="1276504" cy="638252"/>
            </a:xfrm>
            <a:prstGeom prst="roundRect">
              <a:avLst>
                <a:gd name="adj" fmla="val 10000"/>
              </a:avLst>
            </a:prstGeom>
            <a:ln>
              <a:solidFill>
                <a:srgbClr val="397B5D"/>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1" name="Rounded Rectangle 4"/>
            <p:cNvSpPr/>
            <p:nvPr/>
          </p:nvSpPr>
          <p:spPr>
            <a:xfrm>
              <a:off x="3821858" y="1311922"/>
              <a:ext cx="1239116" cy="6008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dirty="0">
                  <a:latin typeface="Avenir Roman" charset="0"/>
                  <a:ea typeface="Avenir Roman" charset="0"/>
                  <a:cs typeface="Avenir Roman" charset="0"/>
                </a:rPr>
                <a:t>Track </a:t>
              </a:r>
              <a:r>
                <a:rPr lang="en-US" sz="1400" dirty="0" smtClean="0">
                  <a:latin typeface="Avenir Roman" charset="0"/>
                  <a:ea typeface="Avenir Roman" charset="0"/>
                  <a:cs typeface="Avenir Roman" charset="0"/>
                </a:rPr>
                <a:t>metric</a:t>
              </a:r>
              <a:endParaRPr lang="en-US" sz="1400" dirty="0">
                <a:latin typeface="Avenir Roman" charset="0"/>
                <a:ea typeface="Avenir Roman" charset="0"/>
                <a:cs typeface="Avenir Roman" charset="0"/>
              </a:endParaRPr>
            </a:p>
          </p:txBody>
        </p:sp>
      </p:grpSp>
      <p:sp>
        <p:nvSpPr>
          <p:cNvPr id="47" name="Straight Connector 4"/>
          <p:cNvSpPr/>
          <p:nvPr/>
        </p:nvSpPr>
        <p:spPr>
          <a:xfrm>
            <a:off x="5436139" y="3494088"/>
            <a:ext cx="25530" cy="2553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dirty="0">
              <a:latin typeface="Avenir Roman" charset="0"/>
              <a:ea typeface="Avenir Roman" charset="0"/>
              <a:cs typeface="Avenir Roman" charset="0"/>
            </a:endParaRPr>
          </a:p>
        </p:txBody>
      </p:sp>
      <p:cxnSp>
        <p:nvCxnSpPr>
          <p:cNvPr id="51" name="Straight Connector 50"/>
          <p:cNvCxnSpPr/>
          <p:nvPr/>
        </p:nvCxnSpPr>
        <p:spPr>
          <a:xfrm>
            <a:off x="5187950" y="3489325"/>
            <a:ext cx="526464" cy="761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40" idx="1"/>
          </p:cNvCxnSpPr>
          <p:nvPr/>
        </p:nvCxnSpPr>
        <p:spPr>
          <a:xfrm flipV="1">
            <a:off x="5201680" y="4226649"/>
            <a:ext cx="516592" cy="743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40" idx="1"/>
          </p:cNvCxnSpPr>
          <p:nvPr/>
        </p:nvCxnSpPr>
        <p:spPr>
          <a:xfrm flipV="1">
            <a:off x="5184092" y="4226649"/>
            <a:ext cx="534180" cy="15169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688975" y="5512062"/>
            <a:ext cx="533399" cy="290316"/>
          </a:xfrm>
          <a:prstGeom prst="rect">
            <a:avLst/>
          </a:prstGeom>
          <a:solidFill>
            <a:srgbClr val="D5E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rot="18428628">
            <a:off x="348367" y="5726446"/>
            <a:ext cx="533399" cy="92824"/>
          </a:xfrm>
          <a:prstGeom prst="rect">
            <a:avLst/>
          </a:prstGeom>
          <a:solidFill>
            <a:srgbClr val="D5E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rot="18428628">
            <a:off x="1178419" y="5178586"/>
            <a:ext cx="533399" cy="92824"/>
          </a:xfrm>
          <a:prstGeom prst="rect">
            <a:avLst/>
          </a:prstGeom>
          <a:solidFill>
            <a:srgbClr val="D5E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461669" y="1786597"/>
            <a:ext cx="3682330" cy="4501661"/>
          </a:xfrm>
          <a:prstGeom prst="rect">
            <a:avLst/>
          </a:pr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3499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17564" y="1058090"/>
            <a:ext cx="8882743" cy="728507"/>
          </a:xfrm>
          <a:noFill/>
        </p:spPr>
        <p:txBody>
          <a:bodyPr/>
          <a:lstStyle/>
          <a:p>
            <a:r>
              <a:rPr lang="en-US" dirty="0" smtClean="0"/>
              <a:t>Test effectiveness of new strategy with experiment</a:t>
            </a:r>
            <a:endParaRPr lang="en-US" dirty="0"/>
          </a:p>
        </p:txBody>
      </p:sp>
      <p:graphicFrame>
        <p:nvGraphicFramePr>
          <p:cNvPr id="4" name="Content Placeholder 3"/>
          <p:cNvGraphicFramePr>
            <a:graphicFrameLocks noGrp="1"/>
          </p:cNvGraphicFramePr>
          <p:nvPr>
            <p:ph sz="half" idx="2"/>
            <p:extLst/>
          </p:nvPr>
        </p:nvGraphicFramePr>
        <p:xfrm>
          <a:off x="117474" y="1882775"/>
          <a:ext cx="8882833" cy="4306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normAutofit fontScale="90000"/>
          </a:bodyPr>
          <a:lstStyle/>
          <a:p>
            <a:r>
              <a:rPr lang="en-US" dirty="0" smtClean="0"/>
              <a:t>3. Implement efficient spending strategy </a:t>
            </a:r>
            <a:endParaRPr lang="en-US" dirty="0"/>
          </a:p>
        </p:txBody>
      </p:sp>
      <p:grpSp>
        <p:nvGrpSpPr>
          <p:cNvPr id="8" name="Group 7"/>
          <p:cNvGrpSpPr/>
          <p:nvPr/>
        </p:nvGrpSpPr>
        <p:grpSpPr>
          <a:xfrm>
            <a:off x="7504598" y="2869808"/>
            <a:ext cx="1276504" cy="1994653"/>
            <a:chOff x="3803164" y="1362018"/>
            <a:chExt cx="1276504" cy="569462"/>
          </a:xfrm>
        </p:grpSpPr>
        <p:sp>
          <p:nvSpPr>
            <p:cNvPr id="9" name="Rounded Rectangle 8"/>
            <p:cNvSpPr/>
            <p:nvPr/>
          </p:nvSpPr>
          <p:spPr>
            <a:xfrm>
              <a:off x="3803164" y="1362018"/>
              <a:ext cx="1276504" cy="569462"/>
            </a:xfrm>
            <a:prstGeom prst="roundRect">
              <a:avLst>
                <a:gd name="adj" fmla="val 10000"/>
              </a:avLst>
            </a:prstGeom>
            <a:ln>
              <a:solidFill>
                <a:srgbClr val="397B5D"/>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Rounded Rectangle 4"/>
            <p:cNvSpPr/>
            <p:nvPr/>
          </p:nvSpPr>
          <p:spPr>
            <a:xfrm>
              <a:off x="3821858" y="1390132"/>
              <a:ext cx="1239116" cy="52265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Avenir Roman" charset="0"/>
                  <a:ea typeface="Avenir Roman" charset="0"/>
                  <a:cs typeface="Avenir Roman" charset="0"/>
                </a:rPr>
                <a:t>Causal Inference: </a:t>
              </a:r>
            </a:p>
            <a:p>
              <a:pPr lvl="0" algn="ctr" defTabSz="622300">
                <a:lnSpc>
                  <a:spcPct val="90000"/>
                </a:lnSpc>
                <a:spcBef>
                  <a:spcPct val="0"/>
                </a:spcBef>
                <a:spcAft>
                  <a:spcPct val="35000"/>
                </a:spcAft>
              </a:pPr>
              <a:endParaRPr lang="en-US" sz="100" dirty="0">
                <a:latin typeface="Avenir Roman" charset="0"/>
                <a:ea typeface="Avenir Roman" charset="0"/>
                <a:cs typeface="Avenir Roman" charset="0"/>
              </a:endParaRPr>
            </a:p>
            <a:p>
              <a:pPr lvl="0" algn="ctr" defTabSz="622300">
                <a:lnSpc>
                  <a:spcPct val="90000"/>
                </a:lnSpc>
                <a:spcBef>
                  <a:spcPct val="0"/>
                </a:spcBef>
                <a:spcAft>
                  <a:spcPct val="35000"/>
                </a:spcAft>
              </a:pPr>
              <a:r>
                <a:rPr lang="en-US" sz="1400" kern="1200" dirty="0" smtClean="0">
                  <a:latin typeface="Avenir Roman" charset="0"/>
                  <a:ea typeface="Avenir Roman" charset="0"/>
                  <a:cs typeface="Avenir Roman" charset="0"/>
                </a:rPr>
                <a:t>Is difference in actual </a:t>
              </a:r>
              <a:r>
                <a:rPr lang="en-US" sz="1400" dirty="0" smtClean="0">
                  <a:latin typeface="Avenir Roman" charset="0"/>
                  <a:ea typeface="Avenir Roman" charset="0"/>
                  <a:cs typeface="Avenir Roman" charset="0"/>
                </a:rPr>
                <a:t>metric performance and forecasts statistically </a:t>
              </a:r>
              <a:r>
                <a:rPr lang="en-US" sz="1400" kern="1200" dirty="0" smtClean="0">
                  <a:latin typeface="Avenir Roman" charset="0"/>
                  <a:ea typeface="Avenir Roman" charset="0"/>
                  <a:cs typeface="Avenir Roman" charset="0"/>
                </a:rPr>
                <a:t>significant?</a:t>
              </a:r>
              <a:endParaRPr lang="en-US" sz="1400" kern="1200" dirty="0">
                <a:latin typeface="Avenir Roman" charset="0"/>
                <a:ea typeface="Avenir Roman" charset="0"/>
                <a:cs typeface="Avenir Roman" charset="0"/>
              </a:endParaRPr>
            </a:p>
          </p:txBody>
        </p:sp>
      </p:grpSp>
      <p:sp>
        <p:nvSpPr>
          <p:cNvPr id="33" name="Straight Connector 3"/>
          <p:cNvSpPr/>
          <p:nvPr/>
        </p:nvSpPr>
        <p:spPr>
          <a:xfrm>
            <a:off x="5203813" y="4223563"/>
            <a:ext cx="510601" cy="26674"/>
          </a:xfrm>
          <a:custGeom>
            <a:avLst/>
            <a:gdLst/>
            <a:ahLst/>
            <a:cxnLst/>
            <a:rect l="0" t="0" r="0" b="0"/>
            <a:pathLst>
              <a:path>
                <a:moveTo>
                  <a:pt x="0" y="13337"/>
                </a:moveTo>
                <a:lnTo>
                  <a:pt x="510601" y="13337"/>
                </a:lnTo>
              </a:path>
            </a:pathLst>
          </a:custGeom>
          <a:noFill/>
          <a:ln w="28575">
            <a:solidFill>
              <a:schemeClr val="tx1"/>
            </a:solidFill>
          </a:ln>
        </p:spPr>
        <p:style>
          <a:lnRef idx="2">
            <a:scrgbClr r="0" g="0" b="0"/>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sp>
      <p:sp>
        <p:nvSpPr>
          <p:cNvPr id="31" name="Straight Connector 5"/>
          <p:cNvSpPr/>
          <p:nvPr/>
        </p:nvSpPr>
        <p:spPr>
          <a:xfrm>
            <a:off x="6993997" y="4223563"/>
            <a:ext cx="510601" cy="26674"/>
          </a:xfrm>
          <a:custGeom>
            <a:avLst/>
            <a:gdLst/>
            <a:ahLst/>
            <a:cxnLst/>
            <a:rect l="0" t="0" r="0" b="0"/>
            <a:pathLst>
              <a:path>
                <a:moveTo>
                  <a:pt x="0" y="13337"/>
                </a:moveTo>
                <a:lnTo>
                  <a:pt x="510601" y="13337"/>
                </a:lnTo>
              </a:path>
            </a:pathLst>
          </a:custGeom>
          <a:noFill/>
          <a:ln w="28575">
            <a:solidFill>
              <a:schemeClr val="tx1"/>
            </a:solidFill>
          </a:ln>
        </p:spPr>
        <p:style>
          <a:lnRef idx="2">
            <a:scrgbClr r="0" g="0" b="0"/>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sp>
      <p:pic>
        <p:nvPicPr>
          <p:cNvPr id="6" name="Picture 5"/>
          <p:cNvPicPr>
            <a:picLocks noChangeAspect="1"/>
          </p:cNvPicPr>
          <p:nvPr/>
        </p:nvPicPr>
        <p:blipFill rotWithShape="1">
          <a:blip r:embed="rId7">
            <a:extLst>
              <a:ext uri="{28A0092B-C50C-407E-A947-70E740481C1C}">
                <a14:useLocalDpi xmlns:a14="http://schemas.microsoft.com/office/drawing/2010/main" val="0"/>
              </a:ext>
            </a:extLst>
          </a:blip>
          <a:srcRect b="13373"/>
          <a:stretch/>
        </p:blipFill>
        <p:spPr>
          <a:xfrm>
            <a:off x="159678" y="4961636"/>
            <a:ext cx="1640987" cy="1168603"/>
          </a:xfrm>
          <a:prstGeom prst="rect">
            <a:avLst/>
          </a:prstGeom>
        </p:spPr>
      </p:pic>
      <p:pic>
        <p:nvPicPr>
          <p:cNvPr id="35" name="Picture 34"/>
          <p:cNvPicPr>
            <a:picLocks noChangeAspect="1"/>
          </p:cNvPicPr>
          <p:nvPr/>
        </p:nvPicPr>
        <p:blipFill rotWithShape="1">
          <a:blip r:embed="rId7">
            <a:extLst>
              <a:ext uri="{28A0092B-C50C-407E-A947-70E740481C1C}">
                <a14:useLocalDpi xmlns:a14="http://schemas.microsoft.com/office/drawing/2010/main" val="0"/>
              </a:ext>
            </a:extLst>
          </a:blip>
          <a:srcRect b="13373"/>
          <a:stretch/>
        </p:blipFill>
        <p:spPr>
          <a:xfrm>
            <a:off x="7322356" y="4960640"/>
            <a:ext cx="1640987" cy="1168603"/>
          </a:xfrm>
          <a:prstGeom prst="rect">
            <a:avLst/>
          </a:prstGeom>
        </p:spPr>
      </p:pic>
      <p:grpSp>
        <p:nvGrpSpPr>
          <p:cNvPr id="39" name="Group 38"/>
          <p:cNvGrpSpPr/>
          <p:nvPr/>
        </p:nvGrpSpPr>
        <p:grpSpPr>
          <a:xfrm>
            <a:off x="5718272" y="3907523"/>
            <a:ext cx="1276504" cy="638252"/>
            <a:chOff x="3803164" y="1293228"/>
            <a:chExt cx="1276504" cy="638252"/>
          </a:xfrm>
        </p:grpSpPr>
        <p:sp>
          <p:nvSpPr>
            <p:cNvPr id="40" name="Rounded Rectangle 39"/>
            <p:cNvSpPr/>
            <p:nvPr/>
          </p:nvSpPr>
          <p:spPr>
            <a:xfrm>
              <a:off x="3803164" y="1293228"/>
              <a:ext cx="1276504" cy="638252"/>
            </a:xfrm>
            <a:prstGeom prst="roundRect">
              <a:avLst>
                <a:gd name="adj" fmla="val 10000"/>
              </a:avLst>
            </a:prstGeom>
            <a:ln>
              <a:solidFill>
                <a:srgbClr val="397B5D"/>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1" name="Rounded Rectangle 4"/>
            <p:cNvSpPr/>
            <p:nvPr/>
          </p:nvSpPr>
          <p:spPr>
            <a:xfrm>
              <a:off x="3821858" y="1311922"/>
              <a:ext cx="1239116" cy="6008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dirty="0">
                  <a:latin typeface="Avenir Roman" charset="0"/>
                  <a:ea typeface="Avenir Roman" charset="0"/>
                  <a:cs typeface="Avenir Roman" charset="0"/>
                </a:rPr>
                <a:t>Track </a:t>
              </a:r>
              <a:r>
                <a:rPr lang="en-US" sz="1400" dirty="0" smtClean="0">
                  <a:latin typeface="Avenir Roman" charset="0"/>
                  <a:ea typeface="Avenir Roman" charset="0"/>
                  <a:cs typeface="Avenir Roman" charset="0"/>
                </a:rPr>
                <a:t>metric</a:t>
              </a:r>
              <a:endParaRPr lang="en-US" sz="1400" dirty="0">
                <a:latin typeface="Avenir Roman" charset="0"/>
                <a:ea typeface="Avenir Roman" charset="0"/>
                <a:cs typeface="Avenir Roman" charset="0"/>
              </a:endParaRPr>
            </a:p>
          </p:txBody>
        </p:sp>
      </p:grpSp>
      <p:sp>
        <p:nvSpPr>
          <p:cNvPr id="47" name="Straight Connector 4"/>
          <p:cNvSpPr/>
          <p:nvPr/>
        </p:nvSpPr>
        <p:spPr>
          <a:xfrm>
            <a:off x="5436139" y="3494088"/>
            <a:ext cx="25530" cy="2553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dirty="0">
              <a:latin typeface="Avenir Roman" charset="0"/>
              <a:ea typeface="Avenir Roman" charset="0"/>
              <a:cs typeface="Avenir Roman" charset="0"/>
            </a:endParaRPr>
          </a:p>
        </p:txBody>
      </p:sp>
      <p:cxnSp>
        <p:nvCxnSpPr>
          <p:cNvPr id="51" name="Straight Connector 50"/>
          <p:cNvCxnSpPr/>
          <p:nvPr/>
        </p:nvCxnSpPr>
        <p:spPr>
          <a:xfrm>
            <a:off x="5187950" y="3489325"/>
            <a:ext cx="526464" cy="761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40" idx="1"/>
          </p:cNvCxnSpPr>
          <p:nvPr/>
        </p:nvCxnSpPr>
        <p:spPr>
          <a:xfrm flipV="1">
            <a:off x="5201680" y="4226649"/>
            <a:ext cx="516592" cy="743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40" idx="1"/>
          </p:cNvCxnSpPr>
          <p:nvPr/>
        </p:nvCxnSpPr>
        <p:spPr>
          <a:xfrm flipV="1">
            <a:off x="5184092" y="4226649"/>
            <a:ext cx="534180" cy="15169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688975" y="5512062"/>
            <a:ext cx="533399" cy="290316"/>
          </a:xfrm>
          <a:prstGeom prst="rect">
            <a:avLst/>
          </a:prstGeom>
          <a:solidFill>
            <a:srgbClr val="D5E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rot="18428628">
            <a:off x="348367" y="5726446"/>
            <a:ext cx="533399" cy="92824"/>
          </a:xfrm>
          <a:prstGeom prst="rect">
            <a:avLst/>
          </a:prstGeom>
          <a:solidFill>
            <a:srgbClr val="D5E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rot="18428628">
            <a:off x="1178419" y="5178586"/>
            <a:ext cx="533399" cy="92824"/>
          </a:xfrm>
          <a:prstGeom prst="rect">
            <a:avLst/>
          </a:prstGeom>
          <a:solidFill>
            <a:srgbClr val="D5E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216726" y="1786597"/>
            <a:ext cx="1927273" cy="4501661"/>
          </a:xfrm>
          <a:prstGeom prst="rect">
            <a:avLst/>
          </a:pr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2219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17564" y="1058090"/>
            <a:ext cx="8882743" cy="728507"/>
          </a:xfrm>
          <a:noFill/>
        </p:spPr>
        <p:txBody>
          <a:bodyPr/>
          <a:lstStyle/>
          <a:p>
            <a:r>
              <a:rPr lang="en-US" dirty="0" smtClean="0"/>
              <a:t>Test effectiveness of new strategy with experiment</a:t>
            </a:r>
            <a:endParaRPr lang="en-US" dirty="0"/>
          </a:p>
        </p:txBody>
      </p:sp>
      <p:graphicFrame>
        <p:nvGraphicFramePr>
          <p:cNvPr id="4" name="Content Placeholder 3"/>
          <p:cNvGraphicFramePr>
            <a:graphicFrameLocks noGrp="1"/>
          </p:cNvGraphicFramePr>
          <p:nvPr>
            <p:ph sz="half" idx="2"/>
            <p:extLst/>
          </p:nvPr>
        </p:nvGraphicFramePr>
        <p:xfrm>
          <a:off x="117474" y="1882775"/>
          <a:ext cx="8882833" cy="4306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normAutofit fontScale="90000"/>
          </a:bodyPr>
          <a:lstStyle/>
          <a:p>
            <a:r>
              <a:rPr lang="en-US" dirty="0" smtClean="0"/>
              <a:t>3. Implement efficient spending strategy </a:t>
            </a:r>
            <a:endParaRPr lang="en-US" dirty="0"/>
          </a:p>
        </p:txBody>
      </p:sp>
      <p:grpSp>
        <p:nvGrpSpPr>
          <p:cNvPr id="8" name="Group 7"/>
          <p:cNvGrpSpPr/>
          <p:nvPr/>
        </p:nvGrpSpPr>
        <p:grpSpPr>
          <a:xfrm>
            <a:off x="7504598" y="2869808"/>
            <a:ext cx="1276504" cy="1994653"/>
            <a:chOff x="3803164" y="1362018"/>
            <a:chExt cx="1276504" cy="569462"/>
          </a:xfrm>
        </p:grpSpPr>
        <p:sp>
          <p:nvSpPr>
            <p:cNvPr id="9" name="Rounded Rectangle 8"/>
            <p:cNvSpPr/>
            <p:nvPr/>
          </p:nvSpPr>
          <p:spPr>
            <a:xfrm>
              <a:off x="3803164" y="1362018"/>
              <a:ext cx="1276504" cy="569462"/>
            </a:xfrm>
            <a:prstGeom prst="roundRect">
              <a:avLst>
                <a:gd name="adj" fmla="val 10000"/>
              </a:avLst>
            </a:prstGeom>
            <a:ln>
              <a:solidFill>
                <a:srgbClr val="397B5D"/>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Rounded Rectangle 4"/>
            <p:cNvSpPr/>
            <p:nvPr/>
          </p:nvSpPr>
          <p:spPr>
            <a:xfrm>
              <a:off x="3821858" y="1390132"/>
              <a:ext cx="1239116" cy="52265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Avenir Roman" charset="0"/>
                  <a:ea typeface="Avenir Roman" charset="0"/>
                  <a:cs typeface="Avenir Roman" charset="0"/>
                </a:rPr>
                <a:t>Causal Inference: </a:t>
              </a:r>
            </a:p>
            <a:p>
              <a:pPr lvl="0" algn="ctr" defTabSz="622300">
                <a:lnSpc>
                  <a:spcPct val="90000"/>
                </a:lnSpc>
                <a:spcBef>
                  <a:spcPct val="0"/>
                </a:spcBef>
                <a:spcAft>
                  <a:spcPct val="35000"/>
                </a:spcAft>
              </a:pPr>
              <a:endParaRPr lang="en-US" sz="100" dirty="0">
                <a:latin typeface="Avenir Roman" charset="0"/>
                <a:ea typeface="Avenir Roman" charset="0"/>
                <a:cs typeface="Avenir Roman" charset="0"/>
              </a:endParaRPr>
            </a:p>
            <a:p>
              <a:pPr lvl="0" algn="ctr" defTabSz="622300">
                <a:lnSpc>
                  <a:spcPct val="90000"/>
                </a:lnSpc>
                <a:spcBef>
                  <a:spcPct val="0"/>
                </a:spcBef>
                <a:spcAft>
                  <a:spcPct val="35000"/>
                </a:spcAft>
              </a:pPr>
              <a:r>
                <a:rPr lang="en-US" sz="1400" kern="1200" dirty="0" smtClean="0">
                  <a:latin typeface="Avenir Roman" charset="0"/>
                  <a:ea typeface="Avenir Roman" charset="0"/>
                  <a:cs typeface="Avenir Roman" charset="0"/>
                </a:rPr>
                <a:t>Is difference in actual </a:t>
              </a:r>
              <a:r>
                <a:rPr lang="en-US" sz="1400" dirty="0" smtClean="0">
                  <a:latin typeface="Avenir Roman" charset="0"/>
                  <a:ea typeface="Avenir Roman" charset="0"/>
                  <a:cs typeface="Avenir Roman" charset="0"/>
                </a:rPr>
                <a:t>metric performance and forecasts statistically </a:t>
              </a:r>
              <a:r>
                <a:rPr lang="en-US" sz="1400" kern="1200" dirty="0" smtClean="0">
                  <a:latin typeface="Avenir Roman" charset="0"/>
                  <a:ea typeface="Avenir Roman" charset="0"/>
                  <a:cs typeface="Avenir Roman" charset="0"/>
                </a:rPr>
                <a:t>significant?</a:t>
              </a:r>
              <a:endParaRPr lang="en-US" sz="1400" kern="1200" dirty="0">
                <a:latin typeface="Avenir Roman" charset="0"/>
                <a:ea typeface="Avenir Roman" charset="0"/>
                <a:cs typeface="Avenir Roman" charset="0"/>
              </a:endParaRPr>
            </a:p>
          </p:txBody>
        </p:sp>
      </p:grpSp>
      <p:sp>
        <p:nvSpPr>
          <p:cNvPr id="33" name="Straight Connector 3"/>
          <p:cNvSpPr/>
          <p:nvPr/>
        </p:nvSpPr>
        <p:spPr>
          <a:xfrm>
            <a:off x="5203813" y="4223563"/>
            <a:ext cx="510601" cy="26674"/>
          </a:xfrm>
          <a:custGeom>
            <a:avLst/>
            <a:gdLst/>
            <a:ahLst/>
            <a:cxnLst/>
            <a:rect l="0" t="0" r="0" b="0"/>
            <a:pathLst>
              <a:path>
                <a:moveTo>
                  <a:pt x="0" y="13337"/>
                </a:moveTo>
                <a:lnTo>
                  <a:pt x="510601" y="13337"/>
                </a:lnTo>
              </a:path>
            </a:pathLst>
          </a:custGeom>
          <a:noFill/>
          <a:ln w="28575">
            <a:solidFill>
              <a:schemeClr val="tx1"/>
            </a:solidFill>
          </a:ln>
        </p:spPr>
        <p:style>
          <a:lnRef idx="2">
            <a:scrgbClr r="0" g="0" b="0"/>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sp>
      <p:sp>
        <p:nvSpPr>
          <p:cNvPr id="31" name="Straight Connector 5"/>
          <p:cNvSpPr/>
          <p:nvPr/>
        </p:nvSpPr>
        <p:spPr>
          <a:xfrm>
            <a:off x="6993997" y="4223563"/>
            <a:ext cx="510601" cy="26674"/>
          </a:xfrm>
          <a:custGeom>
            <a:avLst/>
            <a:gdLst/>
            <a:ahLst/>
            <a:cxnLst/>
            <a:rect l="0" t="0" r="0" b="0"/>
            <a:pathLst>
              <a:path>
                <a:moveTo>
                  <a:pt x="0" y="13337"/>
                </a:moveTo>
                <a:lnTo>
                  <a:pt x="510601" y="13337"/>
                </a:lnTo>
              </a:path>
            </a:pathLst>
          </a:custGeom>
          <a:noFill/>
          <a:ln w="28575">
            <a:solidFill>
              <a:schemeClr val="tx1"/>
            </a:solidFill>
          </a:ln>
        </p:spPr>
        <p:style>
          <a:lnRef idx="2">
            <a:scrgbClr r="0" g="0" b="0"/>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sp>
      <p:pic>
        <p:nvPicPr>
          <p:cNvPr id="6" name="Picture 5"/>
          <p:cNvPicPr>
            <a:picLocks noChangeAspect="1"/>
          </p:cNvPicPr>
          <p:nvPr/>
        </p:nvPicPr>
        <p:blipFill rotWithShape="1">
          <a:blip r:embed="rId7">
            <a:extLst>
              <a:ext uri="{28A0092B-C50C-407E-A947-70E740481C1C}">
                <a14:useLocalDpi xmlns:a14="http://schemas.microsoft.com/office/drawing/2010/main" val="0"/>
              </a:ext>
            </a:extLst>
          </a:blip>
          <a:srcRect b="13373"/>
          <a:stretch/>
        </p:blipFill>
        <p:spPr>
          <a:xfrm>
            <a:off x="159678" y="4961636"/>
            <a:ext cx="1640987" cy="1168603"/>
          </a:xfrm>
          <a:prstGeom prst="rect">
            <a:avLst/>
          </a:prstGeom>
        </p:spPr>
      </p:pic>
      <p:pic>
        <p:nvPicPr>
          <p:cNvPr id="35" name="Picture 34"/>
          <p:cNvPicPr>
            <a:picLocks noChangeAspect="1"/>
          </p:cNvPicPr>
          <p:nvPr/>
        </p:nvPicPr>
        <p:blipFill rotWithShape="1">
          <a:blip r:embed="rId7">
            <a:extLst>
              <a:ext uri="{28A0092B-C50C-407E-A947-70E740481C1C}">
                <a14:useLocalDpi xmlns:a14="http://schemas.microsoft.com/office/drawing/2010/main" val="0"/>
              </a:ext>
            </a:extLst>
          </a:blip>
          <a:srcRect b="13373"/>
          <a:stretch/>
        </p:blipFill>
        <p:spPr>
          <a:xfrm>
            <a:off x="7322356" y="4960640"/>
            <a:ext cx="1640987" cy="1168603"/>
          </a:xfrm>
          <a:prstGeom prst="rect">
            <a:avLst/>
          </a:prstGeom>
        </p:spPr>
      </p:pic>
      <p:grpSp>
        <p:nvGrpSpPr>
          <p:cNvPr id="39" name="Group 38"/>
          <p:cNvGrpSpPr/>
          <p:nvPr/>
        </p:nvGrpSpPr>
        <p:grpSpPr>
          <a:xfrm>
            <a:off x="5718272" y="3907523"/>
            <a:ext cx="1276504" cy="638252"/>
            <a:chOff x="3803164" y="1293228"/>
            <a:chExt cx="1276504" cy="638252"/>
          </a:xfrm>
        </p:grpSpPr>
        <p:sp>
          <p:nvSpPr>
            <p:cNvPr id="40" name="Rounded Rectangle 39"/>
            <p:cNvSpPr/>
            <p:nvPr/>
          </p:nvSpPr>
          <p:spPr>
            <a:xfrm>
              <a:off x="3803164" y="1293228"/>
              <a:ext cx="1276504" cy="638252"/>
            </a:xfrm>
            <a:prstGeom prst="roundRect">
              <a:avLst>
                <a:gd name="adj" fmla="val 10000"/>
              </a:avLst>
            </a:prstGeom>
            <a:ln>
              <a:solidFill>
                <a:srgbClr val="397B5D"/>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1" name="Rounded Rectangle 4"/>
            <p:cNvSpPr/>
            <p:nvPr/>
          </p:nvSpPr>
          <p:spPr>
            <a:xfrm>
              <a:off x="3821858" y="1311922"/>
              <a:ext cx="1239116" cy="6008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dirty="0">
                  <a:latin typeface="Avenir Roman" charset="0"/>
                  <a:ea typeface="Avenir Roman" charset="0"/>
                  <a:cs typeface="Avenir Roman" charset="0"/>
                </a:rPr>
                <a:t>Track </a:t>
              </a:r>
              <a:r>
                <a:rPr lang="en-US" sz="1400" dirty="0" smtClean="0">
                  <a:latin typeface="Avenir Roman" charset="0"/>
                  <a:ea typeface="Avenir Roman" charset="0"/>
                  <a:cs typeface="Avenir Roman" charset="0"/>
                </a:rPr>
                <a:t>metric</a:t>
              </a:r>
              <a:endParaRPr lang="en-US" sz="1400" dirty="0">
                <a:latin typeface="Avenir Roman" charset="0"/>
                <a:ea typeface="Avenir Roman" charset="0"/>
                <a:cs typeface="Avenir Roman" charset="0"/>
              </a:endParaRPr>
            </a:p>
          </p:txBody>
        </p:sp>
      </p:grpSp>
      <p:sp>
        <p:nvSpPr>
          <p:cNvPr id="47" name="Straight Connector 4"/>
          <p:cNvSpPr/>
          <p:nvPr/>
        </p:nvSpPr>
        <p:spPr>
          <a:xfrm>
            <a:off x="5436139" y="3494088"/>
            <a:ext cx="25530" cy="2553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dirty="0">
              <a:latin typeface="Avenir Roman" charset="0"/>
              <a:ea typeface="Avenir Roman" charset="0"/>
              <a:cs typeface="Avenir Roman" charset="0"/>
            </a:endParaRPr>
          </a:p>
        </p:txBody>
      </p:sp>
      <p:cxnSp>
        <p:nvCxnSpPr>
          <p:cNvPr id="51" name="Straight Connector 50"/>
          <p:cNvCxnSpPr/>
          <p:nvPr/>
        </p:nvCxnSpPr>
        <p:spPr>
          <a:xfrm>
            <a:off x="5187950" y="3489325"/>
            <a:ext cx="526464" cy="761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40" idx="1"/>
          </p:cNvCxnSpPr>
          <p:nvPr/>
        </p:nvCxnSpPr>
        <p:spPr>
          <a:xfrm flipV="1">
            <a:off x="5201680" y="4226649"/>
            <a:ext cx="516592" cy="743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40" idx="1"/>
          </p:cNvCxnSpPr>
          <p:nvPr/>
        </p:nvCxnSpPr>
        <p:spPr>
          <a:xfrm flipV="1">
            <a:off x="5184092" y="4226649"/>
            <a:ext cx="534180" cy="15169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688975" y="5512062"/>
            <a:ext cx="533399" cy="290316"/>
          </a:xfrm>
          <a:prstGeom prst="rect">
            <a:avLst/>
          </a:prstGeom>
          <a:solidFill>
            <a:srgbClr val="D5E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rot="18428628">
            <a:off x="348367" y="5726446"/>
            <a:ext cx="533399" cy="92824"/>
          </a:xfrm>
          <a:prstGeom prst="rect">
            <a:avLst/>
          </a:prstGeom>
          <a:solidFill>
            <a:srgbClr val="D5E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rot="18428628">
            <a:off x="1178419" y="5178586"/>
            <a:ext cx="533399" cy="92824"/>
          </a:xfrm>
          <a:prstGeom prst="rect">
            <a:avLst/>
          </a:prstGeom>
          <a:solidFill>
            <a:srgbClr val="D5E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4414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chor="ctr">
            <a:normAutofit/>
          </a:bodyPr>
          <a:lstStyle/>
          <a:p>
            <a:pPr marL="0" lvl="0" indent="0" algn="ctr">
              <a:lnSpc>
                <a:spcPct val="100000"/>
              </a:lnSpc>
              <a:spcBef>
                <a:spcPts val="0"/>
              </a:spcBef>
              <a:buNone/>
            </a:pPr>
            <a:r>
              <a:rPr lang="en-US" sz="2400" i="1" dirty="0"/>
              <a:t>The client, a leading global specialty food retailer, has developed a novel approach to identifying customers who shop </a:t>
            </a:r>
            <a:r>
              <a:rPr lang="en-US" sz="2400" i="1" dirty="0" smtClean="0"/>
              <a:t>together.</a:t>
            </a:r>
          </a:p>
          <a:p>
            <a:pPr marL="0" lvl="0" indent="0" algn="ctr">
              <a:lnSpc>
                <a:spcPct val="100000"/>
              </a:lnSpc>
              <a:spcBef>
                <a:spcPts val="0"/>
              </a:spcBef>
              <a:buNone/>
            </a:pPr>
            <a:endParaRPr lang="en-US" sz="2400" i="1" dirty="0"/>
          </a:p>
          <a:p>
            <a:pPr marL="0" lvl="0" indent="0" algn="ctr">
              <a:lnSpc>
                <a:spcPct val="100000"/>
              </a:lnSpc>
              <a:spcBef>
                <a:spcPts val="0"/>
              </a:spcBef>
              <a:buNone/>
            </a:pPr>
            <a:r>
              <a:rPr lang="en-US" sz="2400" i="1" dirty="0" smtClean="0"/>
              <a:t>They would like to improve the efficiency of promotional spend via the loyalty program, and have </a:t>
            </a:r>
            <a:r>
              <a:rPr lang="en-US" sz="2400" i="1" dirty="0"/>
              <a:t>provided us </a:t>
            </a:r>
            <a:r>
              <a:rPr lang="en-US" sz="2400" i="1" dirty="0" smtClean="0"/>
              <a:t>network data of their Seattle customers to </a:t>
            </a:r>
            <a:r>
              <a:rPr lang="en-US" sz="2400" i="1" dirty="0"/>
              <a:t>explore.</a:t>
            </a:r>
          </a:p>
        </p:txBody>
      </p:sp>
    </p:spTree>
    <p:extLst>
      <p:ext uri="{BB962C8B-B14F-4D97-AF65-F5344CB8AC3E}">
        <p14:creationId xmlns:p14="http://schemas.microsoft.com/office/powerpoint/2010/main" val="1076869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Analysis Results I</a:t>
            </a:r>
            <a:endParaRPr lang="en-US" dirty="0"/>
          </a:p>
        </p:txBody>
      </p:sp>
      <p:sp>
        <p:nvSpPr>
          <p:cNvPr id="3" name="Text Placeholder 2"/>
          <p:cNvSpPr>
            <a:spLocks noGrp="1"/>
          </p:cNvSpPr>
          <p:nvPr>
            <p:ph type="body" idx="1"/>
          </p:nvPr>
        </p:nvSpPr>
        <p:spPr/>
        <p:txBody>
          <a:bodyPr/>
          <a:lstStyle/>
          <a:p>
            <a:r>
              <a:rPr lang="en-US" dirty="0" smtClean="0"/>
              <a:t>Identifying high-value customers in terms of revenue</a:t>
            </a:r>
            <a:endParaRPr lang="en-US" dirty="0"/>
          </a:p>
        </p:txBody>
      </p:sp>
    </p:spTree>
    <p:extLst>
      <p:ext uri="{BB962C8B-B14F-4D97-AF65-F5344CB8AC3E}">
        <p14:creationId xmlns:p14="http://schemas.microsoft.com/office/powerpoint/2010/main" val="13645234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the data</a:t>
            </a:r>
            <a:endParaRPr lang="en-US" dirty="0"/>
          </a:p>
        </p:txBody>
      </p:sp>
      <p:sp>
        <p:nvSpPr>
          <p:cNvPr id="3" name="Content Placeholder 2"/>
          <p:cNvSpPr>
            <a:spLocks noGrp="1"/>
          </p:cNvSpPr>
          <p:nvPr>
            <p:ph idx="1"/>
          </p:nvPr>
        </p:nvSpPr>
        <p:spPr/>
        <p:txBody>
          <a:bodyPr>
            <a:normAutofit/>
          </a:bodyPr>
          <a:lstStyle/>
          <a:p>
            <a:r>
              <a:rPr lang="en-US" dirty="0" smtClean="0"/>
              <a:t>Raw Data</a:t>
            </a:r>
          </a:p>
          <a:p>
            <a:pPr lvl="1"/>
            <a:r>
              <a:rPr lang="en-US" dirty="0" smtClean="0"/>
              <a:t>List of customer </a:t>
            </a:r>
            <a:r>
              <a:rPr lang="en-US" dirty="0"/>
              <a:t>shopping duos (n = 7792) </a:t>
            </a:r>
            <a:r>
              <a:rPr lang="en-US" dirty="0" smtClean="0"/>
              <a:t>and corresponding strength of relationship (1 to 10) and zip codes (n = 26)</a:t>
            </a:r>
          </a:p>
          <a:p>
            <a:pPr lvl="1"/>
            <a:r>
              <a:rPr lang="en-US" dirty="0" smtClean="0"/>
              <a:t>List of customer IDs and their spending (n = 9628)</a:t>
            </a:r>
          </a:p>
        </p:txBody>
      </p:sp>
    </p:spTree>
    <p:extLst>
      <p:ext uri="{BB962C8B-B14F-4D97-AF65-F5344CB8AC3E}">
        <p14:creationId xmlns:p14="http://schemas.microsoft.com/office/powerpoint/2010/main" val="873279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the data</a:t>
            </a:r>
            <a:endParaRPr lang="en-US" dirty="0"/>
          </a:p>
        </p:txBody>
      </p:sp>
      <p:sp>
        <p:nvSpPr>
          <p:cNvPr id="3" name="Content Placeholder 2"/>
          <p:cNvSpPr>
            <a:spLocks noGrp="1"/>
          </p:cNvSpPr>
          <p:nvPr>
            <p:ph idx="1"/>
          </p:nvPr>
        </p:nvSpPr>
        <p:spPr/>
        <p:txBody>
          <a:bodyPr>
            <a:normAutofit/>
          </a:bodyPr>
          <a:lstStyle/>
          <a:p>
            <a:r>
              <a:rPr lang="en-US" dirty="0" smtClean="0"/>
              <a:t>Raw Data</a:t>
            </a:r>
          </a:p>
          <a:p>
            <a:pPr lvl="1"/>
            <a:r>
              <a:rPr lang="en-US" dirty="0" smtClean="0"/>
              <a:t>List of customer </a:t>
            </a:r>
            <a:r>
              <a:rPr lang="en-US" dirty="0"/>
              <a:t>shopping duos (n = 7792) </a:t>
            </a:r>
            <a:r>
              <a:rPr lang="en-US" dirty="0" smtClean="0"/>
              <a:t>and corresponding strength of relationship (1 to 10) and zip codes (n = 26)</a:t>
            </a:r>
          </a:p>
          <a:p>
            <a:pPr lvl="1"/>
            <a:r>
              <a:rPr lang="en-US" dirty="0" smtClean="0"/>
              <a:t>List of customer IDs and their spending (n = 9628)</a:t>
            </a:r>
          </a:p>
          <a:p>
            <a:r>
              <a:rPr lang="en-US" dirty="0" smtClean="0"/>
              <a:t>Features to create</a:t>
            </a:r>
          </a:p>
          <a:p>
            <a:pPr lvl="1"/>
            <a:r>
              <a:rPr lang="en-US" dirty="0" smtClean="0"/>
              <a:t>Measures of revenue, measures of node centrality, measures of connectedness, zip code demographics</a:t>
            </a:r>
          </a:p>
        </p:txBody>
      </p:sp>
    </p:spTree>
    <p:extLst>
      <p:ext uri="{BB962C8B-B14F-4D97-AF65-F5344CB8AC3E}">
        <p14:creationId xmlns:p14="http://schemas.microsoft.com/office/powerpoint/2010/main" val="12177258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the data</a:t>
            </a:r>
            <a:endParaRPr lang="en-US" dirty="0"/>
          </a:p>
        </p:txBody>
      </p:sp>
      <p:sp>
        <p:nvSpPr>
          <p:cNvPr id="3" name="Content Placeholder 2"/>
          <p:cNvSpPr>
            <a:spLocks noGrp="1"/>
          </p:cNvSpPr>
          <p:nvPr>
            <p:ph idx="1"/>
          </p:nvPr>
        </p:nvSpPr>
        <p:spPr/>
        <p:txBody>
          <a:bodyPr>
            <a:normAutofit/>
          </a:bodyPr>
          <a:lstStyle/>
          <a:p>
            <a:r>
              <a:rPr lang="en-US" dirty="0" smtClean="0"/>
              <a:t>Raw Data</a:t>
            </a:r>
          </a:p>
          <a:p>
            <a:pPr lvl="1"/>
            <a:r>
              <a:rPr lang="en-US" dirty="0" smtClean="0"/>
              <a:t>List of customer </a:t>
            </a:r>
            <a:r>
              <a:rPr lang="en-US" dirty="0"/>
              <a:t>shopping duos (n = 7792) </a:t>
            </a:r>
            <a:r>
              <a:rPr lang="en-US" dirty="0" smtClean="0"/>
              <a:t>and corresponding strength of relationship (1 to 10) and zip codes (n = 26)</a:t>
            </a:r>
          </a:p>
          <a:p>
            <a:pPr lvl="1"/>
            <a:r>
              <a:rPr lang="en-US" dirty="0" smtClean="0"/>
              <a:t>List of customer IDs and their spending (n = 9628)</a:t>
            </a:r>
          </a:p>
          <a:p>
            <a:r>
              <a:rPr lang="en-US" dirty="0" smtClean="0"/>
              <a:t>Features to create</a:t>
            </a:r>
          </a:p>
          <a:p>
            <a:pPr lvl="1"/>
            <a:r>
              <a:rPr lang="en-US" dirty="0" smtClean="0"/>
              <a:t>Measures of revenue, measures of node centrality, measures of connectedness, zip code demographics</a:t>
            </a:r>
          </a:p>
          <a:p>
            <a:r>
              <a:rPr lang="en-US" dirty="0" smtClean="0"/>
              <a:t>Transformations of features</a:t>
            </a:r>
          </a:p>
          <a:p>
            <a:pPr lvl="1"/>
            <a:r>
              <a:rPr lang="en-US" dirty="0" smtClean="0"/>
              <a:t>Log certain features (e.g. revenue) to normalize</a:t>
            </a:r>
          </a:p>
          <a:p>
            <a:endParaRPr lang="en-US" dirty="0"/>
          </a:p>
        </p:txBody>
      </p:sp>
    </p:spTree>
    <p:extLst>
      <p:ext uri="{BB962C8B-B14F-4D97-AF65-F5344CB8AC3E}">
        <p14:creationId xmlns:p14="http://schemas.microsoft.com/office/powerpoint/2010/main" val="7989529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Analysis</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6685" b="30372"/>
          <a:stretch/>
        </p:blipFill>
        <p:spPr>
          <a:xfrm>
            <a:off x="-1" y="999408"/>
            <a:ext cx="8764173" cy="4536229"/>
          </a:xfrm>
        </p:spPr>
      </p:pic>
      <p:sp>
        <p:nvSpPr>
          <p:cNvPr id="5" name="TextBox 4"/>
          <p:cNvSpPr txBox="1"/>
          <p:nvPr/>
        </p:nvSpPr>
        <p:spPr>
          <a:xfrm rot="18852843">
            <a:off x="8525022" y="1542395"/>
            <a:ext cx="858129" cy="292388"/>
          </a:xfrm>
          <a:prstGeom prst="rect">
            <a:avLst/>
          </a:prstGeom>
          <a:noFill/>
        </p:spPr>
        <p:txBody>
          <a:bodyPr wrap="square" rtlCol="0">
            <a:spAutoFit/>
          </a:bodyPr>
          <a:lstStyle/>
          <a:p>
            <a:r>
              <a:rPr lang="en-US" sz="1300" smtClean="0"/>
              <a:t>_In</a:t>
            </a:r>
            <a:endParaRPr lang="en-US" sz="1300" dirty="0"/>
          </a:p>
        </p:txBody>
      </p:sp>
      <p:sp>
        <p:nvSpPr>
          <p:cNvPr id="3" name="TextBox 2"/>
          <p:cNvSpPr txBox="1"/>
          <p:nvPr/>
        </p:nvSpPr>
        <p:spPr>
          <a:xfrm>
            <a:off x="117565" y="6443003"/>
            <a:ext cx="2222694" cy="276999"/>
          </a:xfrm>
          <a:prstGeom prst="rect">
            <a:avLst/>
          </a:prstGeom>
          <a:noFill/>
        </p:spPr>
        <p:txBody>
          <a:bodyPr wrap="square" rtlCol="0">
            <a:spAutoFit/>
          </a:bodyPr>
          <a:lstStyle/>
          <a:p>
            <a:r>
              <a:rPr lang="en-US" sz="1200" dirty="0" smtClean="0">
                <a:latin typeface="Avenir Roman" charset="0"/>
                <a:ea typeface="Avenir Roman" charset="0"/>
                <a:cs typeface="Avenir Roman" charset="0"/>
              </a:rPr>
              <a:t>n </a:t>
            </a:r>
            <a:r>
              <a:rPr lang="en-US" sz="1200" dirty="0">
                <a:latin typeface="Avenir Roman" charset="0"/>
                <a:ea typeface="Avenir Roman" charset="0"/>
                <a:cs typeface="Avenir Roman" charset="0"/>
              </a:rPr>
              <a:t>= </a:t>
            </a:r>
            <a:r>
              <a:rPr lang="en-US" sz="1200" dirty="0" smtClean="0">
                <a:latin typeface="Avenir Roman" charset="0"/>
                <a:ea typeface="Avenir Roman" charset="0"/>
                <a:cs typeface="Avenir Roman" charset="0"/>
              </a:rPr>
              <a:t>9628</a:t>
            </a:r>
            <a:endParaRPr lang="en-US" sz="1200" dirty="0">
              <a:latin typeface="Avenir Roman" charset="0"/>
              <a:ea typeface="Avenir Roman" charset="0"/>
              <a:cs typeface="Avenir Roman" charset="0"/>
            </a:endParaRPr>
          </a:p>
        </p:txBody>
      </p:sp>
    </p:spTree>
    <p:extLst>
      <p:ext uri="{BB962C8B-B14F-4D97-AF65-F5344CB8AC3E}">
        <p14:creationId xmlns:p14="http://schemas.microsoft.com/office/powerpoint/2010/main" val="1853317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 y="1430254"/>
            <a:ext cx="4380617" cy="520547"/>
          </a:xfrm>
          <a:solidFill>
            <a:srgbClr val="D5E3D0"/>
          </a:solidFill>
          <a:ln>
            <a:solidFill>
              <a:srgbClr val="D2DEEF"/>
            </a:solidFill>
          </a:ln>
        </p:spPr>
        <p:txBody>
          <a:bodyPr/>
          <a:lstStyle/>
          <a:p>
            <a:r>
              <a:rPr lang="en-US" sz="2200" dirty="0" smtClean="0"/>
              <a:t>Most important factors*</a:t>
            </a:r>
            <a:endParaRPr lang="en-US" sz="2200" dirty="0"/>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197426312"/>
              </p:ext>
            </p:extLst>
          </p:nvPr>
        </p:nvGraphicFramePr>
        <p:xfrm>
          <a:off x="-884" y="1978183"/>
          <a:ext cx="4381500" cy="1854200"/>
        </p:xfrm>
        <a:graphic>
          <a:graphicData uri="http://schemas.openxmlformats.org/drawingml/2006/table">
            <a:tbl>
              <a:tblPr firstRow="1" bandRow="1">
                <a:tableStyleId>{16D9F66E-5EB9-4882-86FB-DCBF35E3C3E4}</a:tableStyleId>
              </a:tblPr>
              <a:tblGrid>
                <a:gridCol w="2190750"/>
                <a:gridCol w="2190750"/>
              </a:tblGrid>
              <a:tr h="370840">
                <a:tc>
                  <a:txBody>
                    <a:bodyPr/>
                    <a:lstStyle/>
                    <a:p>
                      <a:pPr algn="ctr"/>
                      <a:r>
                        <a:rPr lang="en-US" sz="1600" b="0" i="0" dirty="0" smtClean="0">
                          <a:latin typeface="Avenir Roman" charset="0"/>
                          <a:ea typeface="Avenir Roman" charset="0"/>
                          <a:cs typeface="Avenir Roman" charset="0"/>
                        </a:rPr>
                        <a:t>Name</a:t>
                      </a:r>
                      <a:endParaRPr lang="en-US" sz="1600" b="0" i="0" dirty="0">
                        <a:latin typeface="Avenir Roman" charset="0"/>
                        <a:ea typeface="Avenir Roman" charset="0"/>
                        <a:cs typeface="Avenir Roman" charset="0"/>
                      </a:endParaRPr>
                    </a:p>
                  </a:txBody>
                  <a:tcPr/>
                </a:tc>
                <a:tc>
                  <a:txBody>
                    <a:bodyPr/>
                    <a:lstStyle/>
                    <a:p>
                      <a:pPr algn="ctr"/>
                      <a:r>
                        <a:rPr lang="en-US" sz="1600" b="0" i="0" dirty="0" smtClean="0">
                          <a:latin typeface="Avenir Roman" charset="0"/>
                          <a:ea typeface="Avenir Roman" charset="0"/>
                          <a:cs typeface="Avenir Roman" charset="0"/>
                        </a:rPr>
                        <a:t>Relationship</a:t>
                      </a:r>
                      <a:endParaRPr lang="en-US" sz="1600" b="0" i="0" dirty="0">
                        <a:latin typeface="Avenir Roman" charset="0"/>
                        <a:ea typeface="Avenir Roman" charset="0"/>
                        <a:cs typeface="Avenir Roman" charset="0"/>
                      </a:endParaRPr>
                    </a:p>
                  </a:txBody>
                  <a:tcPr/>
                </a:tc>
              </a:tr>
              <a:tr h="370840">
                <a:tc>
                  <a:txBody>
                    <a:bodyPr/>
                    <a:lstStyle/>
                    <a:p>
                      <a:pPr algn="ctr" fontAlgn="b"/>
                      <a:r>
                        <a:rPr lang="en-US" sz="1200" b="0" i="0" u="none" strike="noStrike" dirty="0" smtClean="0">
                          <a:effectLst/>
                          <a:latin typeface="Avenir Roman" charset="0"/>
                          <a:ea typeface="Avenir Roman" charset="0"/>
                          <a:cs typeface="Avenir Roman" charset="0"/>
                        </a:rPr>
                        <a:t>Subgraph</a:t>
                      </a:r>
                      <a:r>
                        <a:rPr lang="en-US" sz="1200" b="0" i="0" u="none" strike="noStrike" baseline="0" dirty="0" smtClean="0">
                          <a:effectLst/>
                          <a:latin typeface="Avenir Roman" charset="0"/>
                          <a:ea typeface="Avenir Roman" charset="0"/>
                          <a:cs typeface="Avenir Roman" charset="0"/>
                        </a:rPr>
                        <a:t> </a:t>
                      </a:r>
                      <a:r>
                        <a:rPr lang="en-US" sz="1200" b="0" i="0" u="none" strike="noStrike" dirty="0" smtClean="0">
                          <a:effectLst/>
                          <a:latin typeface="Avenir Roman" charset="0"/>
                          <a:ea typeface="Avenir Roman" charset="0"/>
                          <a:cs typeface="Avenir Roman" charset="0"/>
                        </a:rPr>
                        <a:t>Revenue</a:t>
                      </a:r>
                      <a:endParaRPr lang="en-US" sz="1200" b="0" i="0" u="none" strike="noStrike" dirty="0">
                        <a:solidFill>
                          <a:srgbClr val="000000"/>
                        </a:solidFill>
                        <a:effectLst/>
                        <a:latin typeface="Avenir Roman" charset="0"/>
                        <a:ea typeface="Avenir Roman" charset="0"/>
                        <a:cs typeface="Avenir Roman" charset="0"/>
                      </a:endParaRPr>
                    </a:p>
                  </a:txBody>
                  <a:tcPr marL="12700" marR="12700" marT="12700" marB="0" anchor="ctr"/>
                </a:tc>
                <a:tc>
                  <a:txBody>
                    <a:bodyPr/>
                    <a:lstStyle/>
                    <a:p>
                      <a:pPr algn="ctr"/>
                      <a:r>
                        <a:rPr lang="en-US" sz="1600" b="0" i="0" dirty="0" smtClean="0">
                          <a:latin typeface="Avenir Roman" charset="0"/>
                          <a:ea typeface="Avenir Roman" charset="0"/>
                          <a:cs typeface="Avenir Roman" charset="0"/>
                        </a:rPr>
                        <a:t>+++</a:t>
                      </a:r>
                      <a:endParaRPr lang="en-US" sz="1600" b="0" i="0" dirty="0">
                        <a:latin typeface="Avenir Roman" charset="0"/>
                        <a:ea typeface="Avenir Roman" charset="0"/>
                        <a:cs typeface="Avenir Roman" charset="0"/>
                      </a:endParaRPr>
                    </a:p>
                  </a:txBody>
                  <a:tcPr anchor="ctr"/>
                </a:tc>
              </a:tr>
              <a:tr h="370840">
                <a:tc>
                  <a:txBody>
                    <a:bodyPr/>
                    <a:lstStyle/>
                    <a:p>
                      <a:pPr algn="ctr" fontAlgn="b"/>
                      <a:r>
                        <a:rPr lang="en-US" sz="1200" b="0" i="0" u="none" strike="noStrike" dirty="0" smtClean="0">
                          <a:effectLst/>
                          <a:latin typeface="Avenir Roman" charset="0"/>
                          <a:ea typeface="Avenir Roman" charset="0"/>
                          <a:cs typeface="Avenir Roman" charset="0"/>
                        </a:rPr>
                        <a:t>Closeness</a:t>
                      </a:r>
                      <a:r>
                        <a:rPr lang="en-US" sz="1200" b="0" i="0" u="none" strike="noStrike" baseline="0" dirty="0" smtClean="0">
                          <a:effectLst/>
                          <a:latin typeface="Avenir Roman" charset="0"/>
                          <a:ea typeface="Avenir Roman" charset="0"/>
                          <a:cs typeface="Avenir Roman" charset="0"/>
                        </a:rPr>
                        <a:t> (Full Graph)</a:t>
                      </a:r>
                      <a:endParaRPr lang="en-US" sz="1200" b="0" i="0" u="none" strike="noStrike" dirty="0">
                        <a:solidFill>
                          <a:srgbClr val="000000"/>
                        </a:solidFill>
                        <a:effectLst/>
                        <a:latin typeface="Avenir Roman" charset="0"/>
                        <a:ea typeface="Avenir Roman" charset="0"/>
                        <a:cs typeface="Avenir Roman" charset="0"/>
                      </a:endParaRPr>
                    </a:p>
                  </a:txBody>
                  <a:tcPr marL="12700" marR="12700" marT="12700" marB="0" anchor="ctr"/>
                </a:tc>
                <a:tc>
                  <a:txBody>
                    <a:bodyPr/>
                    <a:lstStyle/>
                    <a:p>
                      <a:pPr algn="ctr"/>
                      <a:r>
                        <a:rPr lang="mr-IN" sz="1600" b="0" i="0" baseline="0" dirty="0" smtClean="0">
                          <a:latin typeface="Avenir Roman" charset="0"/>
                          <a:ea typeface="Avenir Roman" charset="0"/>
                          <a:cs typeface="Avenir Roman" charset="0"/>
                        </a:rPr>
                        <a:t>–</a:t>
                      </a:r>
                      <a:r>
                        <a:rPr lang="en-US" sz="1600" b="0" i="0" baseline="0" dirty="0" smtClean="0">
                          <a:latin typeface="Avenir Roman" charset="0"/>
                          <a:ea typeface="Avenir Roman" charset="0"/>
                          <a:cs typeface="Avenir Roman" charset="0"/>
                        </a:rPr>
                        <a:t> </a:t>
                      </a:r>
                      <a:r>
                        <a:rPr lang="mr-IN" sz="1600" b="0" i="0" baseline="0" dirty="0" smtClean="0">
                          <a:latin typeface="Avenir Roman" charset="0"/>
                          <a:ea typeface="Avenir Roman" charset="0"/>
                          <a:cs typeface="Avenir Roman" charset="0"/>
                        </a:rPr>
                        <a:t>–</a:t>
                      </a:r>
                      <a:endParaRPr lang="en-US" sz="1600" b="0" i="0" dirty="0">
                        <a:latin typeface="Avenir Roman" charset="0"/>
                        <a:ea typeface="Avenir Roman" charset="0"/>
                        <a:cs typeface="Avenir Roman" charset="0"/>
                      </a:endParaRPr>
                    </a:p>
                  </a:txBody>
                  <a:tcPr anchor="ctr"/>
                </a:tc>
              </a:tr>
              <a:tr h="370840">
                <a:tc>
                  <a:txBody>
                    <a:bodyPr/>
                    <a:lstStyle/>
                    <a:p>
                      <a:pPr algn="ctr" fontAlgn="b"/>
                      <a:r>
                        <a:rPr lang="en-US" sz="1200" b="0" i="0" u="none" strike="noStrike" dirty="0" smtClean="0">
                          <a:effectLst/>
                          <a:latin typeface="Avenir Roman" charset="0"/>
                          <a:ea typeface="Avenir Roman" charset="0"/>
                          <a:cs typeface="Avenir Roman" charset="0"/>
                        </a:rPr>
                        <a:t>Weighted PageRank</a:t>
                      </a:r>
                      <a:endParaRPr lang="en-US" sz="1200" b="0" i="0" u="none" strike="noStrike" dirty="0">
                        <a:solidFill>
                          <a:srgbClr val="000000"/>
                        </a:solidFill>
                        <a:effectLst/>
                        <a:latin typeface="Avenir Roman" charset="0"/>
                        <a:ea typeface="Avenir Roman" charset="0"/>
                        <a:cs typeface="Avenir Roman" charset="0"/>
                      </a:endParaRPr>
                    </a:p>
                  </a:txBody>
                  <a:tcPr marL="12700" marR="12700" marT="12700" marB="0" anchor="ctr"/>
                </a:tc>
                <a:tc>
                  <a:txBody>
                    <a:bodyPr/>
                    <a:lstStyle/>
                    <a:p>
                      <a:pPr algn="ctr"/>
                      <a:r>
                        <a:rPr lang="en-US" sz="1600" b="0" i="0" dirty="0" smtClean="0">
                          <a:latin typeface="Avenir Roman" charset="0"/>
                          <a:ea typeface="Avenir Roman" charset="0"/>
                          <a:cs typeface="Avenir Roman" charset="0"/>
                        </a:rPr>
                        <a:t>++</a:t>
                      </a:r>
                      <a:endParaRPr lang="en-US" sz="1600" b="0" i="0" dirty="0">
                        <a:latin typeface="Avenir Roman" charset="0"/>
                        <a:ea typeface="Avenir Roman" charset="0"/>
                        <a:cs typeface="Avenir Roman" charset="0"/>
                      </a:endParaRPr>
                    </a:p>
                  </a:txBody>
                  <a:tcPr anchor="ctr"/>
                </a:tc>
              </a:tr>
              <a:tr h="370840">
                <a:tc>
                  <a:txBody>
                    <a:bodyPr/>
                    <a:lstStyle/>
                    <a:p>
                      <a:pPr algn="ctr" fontAlgn="b"/>
                      <a:r>
                        <a:rPr lang="en-US" sz="1200" b="0" i="0" u="none" strike="noStrike" dirty="0" smtClean="0">
                          <a:effectLst/>
                          <a:latin typeface="Avenir Roman" charset="0"/>
                          <a:ea typeface="Avenir Roman" charset="0"/>
                          <a:cs typeface="Avenir Roman" charset="0"/>
                        </a:rPr>
                        <a:t>Density (Subgraph)</a:t>
                      </a:r>
                      <a:endParaRPr lang="en-US" sz="1200" b="0" i="0" u="none" strike="noStrike" dirty="0">
                        <a:solidFill>
                          <a:srgbClr val="000000"/>
                        </a:solidFill>
                        <a:effectLst/>
                        <a:latin typeface="Avenir Roman" charset="0"/>
                        <a:ea typeface="Avenir Roman" charset="0"/>
                        <a:cs typeface="Avenir Roman" charset="0"/>
                      </a:endParaRPr>
                    </a:p>
                  </a:txBody>
                  <a:tcPr marL="12700" marR="12700" marT="12700" marB="0" anchor="ctr"/>
                </a:tc>
                <a:tc>
                  <a:txBody>
                    <a:bodyPr/>
                    <a:lstStyle/>
                    <a:p>
                      <a:pPr algn="ctr"/>
                      <a:r>
                        <a:rPr lang="mr-IN" sz="1600" b="0" i="0" baseline="0" dirty="0" smtClean="0">
                          <a:latin typeface="Avenir Roman" charset="0"/>
                          <a:ea typeface="Avenir Roman" charset="0"/>
                          <a:cs typeface="Avenir Roman" charset="0"/>
                        </a:rPr>
                        <a:t>–</a:t>
                      </a:r>
                      <a:r>
                        <a:rPr lang="en-US" sz="1600" b="0" i="0" baseline="0" dirty="0" smtClean="0">
                          <a:latin typeface="Avenir Roman" charset="0"/>
                          <a:ea typeface="Avenir Roman" charset="0"/>
                          <a:cs typeface="Avenir Roman" charset="0"/>
                        </a:rPr>
                        <a:t> </a:t>
                      </a:r>
                      <a:r>
                        <a:rPr lang="mr-IN" sz="1600" b="0" i="0" baseline="0" dirty="0" smtClean="0">
                          <a:latin typeface="Avenir Roman" charset="0"/>
                          <a:ea typeface="Avenir Roman" charset="0"/>
                          <a:cs typeface="Avenir Roman" charset="0"/>
                        </a:rPr>
                        <a:t>–</a:t>
                      </a:r>
                      <a:endParaRPr lang="en-US" sz="1600" b="0" i="0" dirty="0">
                        <a:latin typeface="Avenir Roman" charset="0"/>
                        <a:ea typeface="Avenir Roman" charset="0"/>
                        <a:cs typeface="Avenir Roman" charset="0"/>
                      </a:endParaRPr>
                    </a:p>
                  </a:txBody>
                  <a:tcPr anchor="ctr"/>
                </a:tc>
              </a:tr>
            </a:tbl>
          </a:graphicData>
        </a:graphic>
      </p:graphicFrame>
      <p:sp>
        <p:nvSpPr>
          <p:cNvPr id="2" name="Title 1"/>
          <p:cNvSpPr>
            <a:spLocks noGrp="1"/>
          </p:cNvSpPr>
          <p:nvPr>
            <p:ph type="title"/>
          </p:nvPr>
        </p:nvSpPr>
        <p:spPr/>
        <p:txBody>
          <a:bodyPr/>
          <a:lstStyle/>
          <a:p>
            <a:r>
              <a:rPr lang="en-US" dirty="0"/>
              <a:t>Tactic 1: Individual Revenue</a:t>
            </a:r>
          </a:p>
        </p:txBody>
      </p:sp>
      <p:sp>
        <p:nvSpPr>
          <p:cNvPr id="12" name="TextBox 11"/>
          <p:cNvSpPr txBox="1">
            <a:spLocks/>
          </p:cNvSpPr>
          <p:nvPr/>
        </p:nvSpPr>
        <p:spPr>
          <a:xfrm>
            <a:off x="4645819" y="1430252"/>
            <a:ext cx="4498181" cy="2107467"/>
          </a:xfrm>
          <a:prstGeom prst="rect">
            <a:avLst/>
          </a:prstGeom>
          <a:solidFill>
            <a:srgbClr val="397B5D"/>
          </a:solidFill>
        </p:spPr>
        <p:txBody>
          <a:bodyPr wrap="square" rtlCol="0" anchor="t">
            <a:noAutofit/>
          </a:bodyPr>
          <a:lstStyle/>
          <a:p>
            <a:pPr marL="125413"/>
            <a:endParaRPr lang="en-US" sz="1600" dirty="0">
              <a:solidFill>
                <a:schemeClr val="bg1"/>
              </a:solidFill>
              <a:latin typeface="Avenir Roman" charset="0"/>
              <a:ea typeface="Avenir Roman" charset="0"/>
              <a:cs typeface="Avenir Roman" charset="0"/>
            </a:endParaRPr>
          </a:p>
          <a:p>
            <a:pPr marL="125413"/>
            <a:r>
              <a:rPr lang="en-US" sz="1600" dirty="0" smtClean="0">
                <a:solidFill>
                  <a:schemeClr val="bg1"/>
                </a:solidFill>
                <a:latin typeface="Avenir Roman" charset="0"/>
                <a:ea typeface="Avenir Roman" charset="0"/>
                <a:cs typeface="Avenir Roman" charset="0"/>
              </a:rPr>
              <a:t>Insight 1:</a:t>
            </a:r>
          </a:p>
          <a:p>
            <a:pPr marL="125413"/>
            <a:r>
              <a:rPr lang="en-US" sz="1600" i="1" dirty="0" smtClean="0">
                <a:solidFill>
                  <a:schemeClr val="bg1"/>
                </a:solidFill>
                <a:latin typeface="Avenir Roman" charset="0"/>
                <a:ea typeface="Avenir Roman" charset="0"/>
                <a:cs typeface="Avenir Roman" charset="0"/>
              </a:rPr>
              <a:t>The customers who spend the most are typically part of high spending, low density subgraphs. Interestingly, the more “close” a customer is to all other customers in the full graph, the less they spend.</a:t>
            </a:r>
          </a:p>
        </p:txBody>
      </p:sp>
      <p:sp>
        <p:nvSpPr>
          <p:cNvPr id="8" name="TextBox 7"/>
          <p:cNvSpPr txBox="1"/>
          <p:nvPr/>
        </p:nvSpPr>
        <p:spPr>
          <a:xfrm>
            <a:off x="117564" y="6443003"/>
            <a:ext cx="7633734" cy="276999"/>
          </a:xfrm>
          <a:prstGeom prst="rect">
            <a:avLst/>
          </a:prstGeom>
          <a:noFill/>
        </p:spPr>
        <p:txBody>
          <a:bodyPr wrap="square" rtlCol="0">
            <a:spAutoFit/>
          </a:bodyPr>
          <a:lstStyle/>
          <a:p>
            <a:r>
              <a:rPr lang="en-US" sz="1200" dirty="0" smtClean="0">
                <a:latin typeface="Avenir Roman" charset="0"/>
                <a:ea typeface="Avenir Roman" charset="0"/>
                <a:cs typeface="Avenir Roman" charset="0"/>
              </a:rPr>
              <a:t>*Cross-validated (5-fold) L1-regularized OLS regression and random forest regression, n </a:t>
            </a:r>
            <a:r>
              <a:rPr lang="en-US" sz="1200" dirty="0">
                <a:latin typeface="Avenir Roman" charset="0"/>
                <a:ea typeface="Avenir Roman" charset="0"/>
                <a:cs typeface="Avenir Roman" charset="0"/>
              </a:rPr>
              <a:t>= </a:t>
            </a:r>
            <a:r>
              <a:rPr lang="en-US" sz="1200" dirty="0" smtClean="0">
                <a:latin typeface="Avenir Roman" charset="0"/>
                <a:ea typeface="Avenir Roman" charset="0"/>
                <a:cs typeface="Avenir Roman" charset="0"/>
              </a:rPr>
              <a:t>1880, p = 13</a:t>
            </a:r>
            <a:endParaRPr lang="en-US" sz="1200" dirty="0">
              <a:latin typeface="Avenir Roman" charset="0"/>
              <a:ea typeface="Avenir Roman" charset="0"/>
              <a:cs typeface="Avenir Roman" charset="0"/>
            </a:endParaRPr>
          </a:p>
        </p:txBody>
      </p:sp>
      <p:sp>
        <p:nvSpPr>
          <p:cNvPr id="9" name="TextBox 8"/>
          <p:cNvSpPr txBox="1">
            <a:spLocks/>
          </p:cNvSpPr>
          <p:nvPr/>
        </p:nvSpPr>
        <p:spPr>
          <a:xfrm>
            <a:off x="4645819" y="4026804"/>
            <a:ext cx="4498181" cy="2107467"/>
          </a:xfrm>
          <a:prstGeom prst="rect">
            <a:avLst/>
          </a:prstGeom>
          <a:solidFill>
            <a:srgbClr val="397B5D"/>
          </a:solidFill>
        </p:spPr>
        <p:txBody>
          <a:bodyPr wrap="square" rtlCol="0" anchor="t">
            <a:noAutofit/>
          </a:bodyPr>
          <a:lstStyle/>
          <a:p>
            <a:pPr marL="125413"/>
            <a:endParaRPr lang="en-US" sz="1600" dirty="0" smtClean="0">
              <a:solidFill>
                <a:schemeClr val="bg1"/>
              </a:solidFill>
              <a:latin typeface="Avenir Roman" charset="0"/>
              <a:ea typeface="Avenir Roman" charset="0"/>
              <a:cs typeface="Avenir Roman" charset="0"/>
            </a:endParaRPr>
          </a:p>
          <a:p>
            <a:pPr marL="125413"/>
            <a:r>
              <a:rPr lang="en-US" sz="1600" dirty="0" smtClean="0">
                <a:solidFill>
                  <a:schemeClr val="bg1"/>
                </a:solidFill>
                <a:latin typeface="Avenir Roman" charset="0"/>
                <a:ea typeface="Avenir Roman" charset="0"/>
                <a:cs typeface="Avenir Roman" charset="0"/>
              </a:rPr>
              <a:t>Insight 2:</a:t>
            </a:r>
          </a:p>
          <a:p>
            <a:pPr marL="125413"/>
            <a:r>
              <a:rPr lang="en-US" sz="1600" i="1" dirty="0">
                <a:solidFill>
                  <a:schemeClr val="bg1"/>
                </a:solidFill>
                <a:latin typeface="Avenir Roman" charset="0"/>
                <a:ea typeface="Avenir Roman" charset="0"/>
                <a:cs typeface="Avenir Roman" charset="0"/>
              </a:rPr>
              <a:t>Customers spend more when they are connected with more friends that pull them to shop (and in turn, those friends are pulled by their own friends to shop, </a:t>
            </a:r>
            <a:r>
              <a:rPr lang="en-US" sz="1600" i="1" dirty="0" err="1">
                <a:solidFill>
                  <a:schemeClr val="bg1"/>
                </a:solidFill>
                <a:latin typeface="Avenir Roman" charset="0"/>
                <a:ea typeface="Avenir Roman" charset="0"/>
                <a:cs typeface="Avenir Roman" charset="0"/>
              </a:rPr>
              <a:t>etc</a:t>
            </a:r>
            <a:r>
              <a:rPr lang="en-US" sz="1600" i="1" dirty="0" smtClean="0">
                <a:solidFill>
                  <a:schemeClr val="bg1"/>
                </a:solidFill>
                <a:latin typeface="Avenir Roman" charset="0"/>
                <a:ea typeface="Avenir Roman" charset="0"/>
                <a:cs typeface="Avenir Roman" charset="0"/>
              </a:rPr>
              <a:t>). These customers are “popular” in their circles.</a:t>
            </a:r>
          </a:p>
        </p:txBody>
      </p:sp>
      <p:sp>
        <p:nvSpPr>
          <p:cNvPr id="15" name="Text Placeholder 3"/>
          <p:cNvSpPr>
            <a:spLocks noGrp="1"/>
          </p:cNvSpPr>
          <p:nvPr>
            <p:ph type="body" idx="1"/>
          </p:nvPr>
        </p:nvSpPr>
        <p:spPr>
          <a:xfrm>
            <a:off x="-884" y="4134958"/>
            <a:ext cx="4380617" cy="520547"/>
          </a:xfrm>
          <a:solidFill>
            <a:srgbClr val="D5E3D0"/>
          </a:solidFill>
          <a:ln>
            <a:solidFill>
              <a:srgbClr val="D2DEEF"/>
            </a:solidFill>
          </a:ln>
        </p:spPr>
        <p:txBody>
          <a:bodyPr/>
          <a:lstStyle/>
          <a:p>
            <a:r>
              <a:rPr lang="en-US" sz="2200" dirty="0" smtClean="0"/>
              <a:t>High-Value Customers</a:t>
            </a:r>
            <a:endParaRPr lang="en-US" sz="2200" dirty="0"/>
          </a:p>
        </p:txBody>
      </p:sp>
      <p:graphicFrame>
        <p:nvGraphicFramePr>
          <p:cNvPr id="14" name="Content Placeholder 9"/>
          <p:cNvGraphicFramePr>
            <a:graphicFrameLocks noGrp="1"/>
          </p:cNvGraphicFramePr>
          <p:nvPr>
            <p:ph sz="half" idx="2"/>
            <p:extLst>
              <p:ext uri="{D42A27DB-BD31-4B8C-83A1-F6EECF244321}">
                <p14:modId xmlns:p14="http://schemas.microsoft.com/office/powerpoint/2010/main" val="403944440"/>
              </p:ext>
            </p:extLst>
          </p:nvPr>
        </p:nvGraphicFramePr>
        <p:xfrm>
          <a:off x="0" y="4655505"/>
          <a:ext cx="4381500" cy="1483360"/>
        </p:xfrm>
        <a:graphic>
          <a:graphicData uri="http://schemas.openxmlformats.org/drawingml/2006/table">
            <a:tbl>
              <a:tblPr firstRow="1" bandRow="1">
                <a:tableStyleId>{16D9F66E-5EB9-4882-86FB-DCBF35E3C3E4}</a:tableStyleId>
              </a:tblPr>
              <a:tblGrid>
                <a:gridCol w="2190750"/>
                <a:gridCol w="2190750"/>
              </a:tblGrid>
              <a:tr h="370840">
                <a:tc>
                  <a:txBody>
                    <a:bodyPr/>
                    <a:lstStyle/>
                    <a:p>
                      <a:pPr algn="ctr" fontAlgn="b"/>
                      <a:r>
                        <a:rPr lang="en-US" sz="1200" b="0" i="0" u="none" strike="noStrike" dirty="0">
                          <a:solidFill>
                            <a:srgbClr val="000000"/>
                          </a:solidFill>
                          <a:effectLst/>
                          <a:latin typeface="Avenir Roman" charset="0"/>
                          <a:ea typeface="Avenir Roman" charset="0"/>
                          <a:cs typeface="Avenir Roman" charset="0"/>
                        </a:rPr>
                        <a:t>3153</a:t>
                      </a:r>
                    </a:p>
                  </a:txBody>
                  <a:tcPr marL="12700" marR="12700" marT="12700" marB="0" anchor="ctr"/>
                </a:tc>
                <a:tc>
                  <a:txBody>
                    <a:bodyPr/>
                    <a:lstStyle/>
                    <a:p>
                      <a:pPr algn="ctr" fontAlgn="b"/>
                      <a:r>
                        <a:rPr lang="is-IS" sz="1200" b="0" i="0" u="none" strike="noStrike" dirty="0">
                          <a:solidFill>
                            <a:srgbClr val="000000"/>
                          </a:solidFill>
                          <a:effectLst/>
                          <a:latin typeface="Avenir Roman" charset="0"/>
                          <a:ea typeface="Avenir Roman" charset="0"/>
                          <a:cs typeface="Avenir Roman" charset="0"/>
                        </a:rPr>
                        <a:t>2336</a:t>
                      </a:r>
                    </a:p>
                  </a:txBody>
                  <a:tcPr marL="12700" marR="12700" marT="12700" marB="0" anchor="ctr"/>
                </a:tc>
              </a:tr>
              <a:tr h="370840">
                <a:tc>
                  <a:txBody>
                    <a:bodyPr/>
                    <a:lstStyle/>
                    <a:p>
                      <a:pPr algn="ctr" fontAlgn="b"/>
                      <a:r>
                        <a:rPr lang="en-US" sz="1200" b="0" i="0" u="none" strike="noStrike">
                          <a:solidFill>
                            <a:srgbClr val="000000"/>
                          </a:solidFill>
                          <a:effectLst/>
                          <a:latin typeface="Avenir Roman" charset="0"/>
                          <a:ea typeface="Avenir Roman" charset="0"/>
                          <a:cs typeface="Avenir Roman" charset="0"/>
                        </a:rPr>
                        <a:t>3354</a:t>
                      </a:r>
                    </a:p>
                  </a:txBody>
                  <a:tcPr marL="12700" marR="12700" marT="12700" marB="0" anchor="ctr"/>
                </a:tc>
                <a:tc>
                  <a:txBody>
                    <a:bodyPr/>
                    <a:lstStyle/>
                    <a:p>
                      <a:pPr algn="ctr" fontAlgn="b"/>
                      <a:r>
                        <a:rPr lang="is-IS" sz="1200" b="0" i="0" u="none" strike="noStrike" dirty="0">
                          <a:solidFill>
                            <a:srgbClr val="000000"/>
                          </a:solidFill>
                          <a:effectLst/>
                          <a:latin typeface="Avenir Roman" charset="0"/>
                          <a:ea typeface="Avenir Roman" charset="0"/>
                          <a:cs typeface="Avenir Roman" charset="0"/>
                        </a:rPr>
                        <a:t>2357</a:t>
                      </a:r>
                    </a:p>
                  </a:txBody>
                  <a:tcPr marL="12700" marR="12700" marT="12700" marB="0" anchor="ctr"/>
                </a:tc>
              </a:tr>
              <a:tr h="370840">
                <a:tc>
                  <a:txBody>
                    <a:bodyPr/>
                    <a:lstStyle/>
                    <a:p>
                      <a:pPr algn="ctr" fontAlgn="b"/>
                      <a:r>
                        <a:rPr lang="ru-RU" sz="1200" b="0" i="0" u="none" strike="noStrike">
                          <a:solidFill>
                            <a:srgbClr val="000000"/>
                          </a:solidFill>
                          <a:effectLst/>
                          <a:latin typeface="Avenir Roman" charset="0"/>
                          <a:ea typeface="Avenir Roman" charset="0"/>
                          <a:cs typeface="Avenir Roman" charset="0"/>
                        </a:rPr>
                        <a:t>1534</a:t>
                      </a:r>
                    </a:p>
                  </a:txBody>
                  <a:tcPr marL="12700" marR="12700" marT="12700" marB="0" anchor="ctr"/>
                </a:tc>
                <a:tc>
                  <a:txBody>
                    <a:bodyPr/>
                    <a:lstStyle/>
                    <a:p>
                      <a:pPr algn="ctr" fontAlgn="b"/>
                      <a:r>
                        <a:rPr lang="is-IS" sz="1200" b="0" i="0" u="none" strike="noStrike" dirty="0">
                          <a:solidFill>
                            <a:srgbClr val="000000"/>
                          </a:solidFill>
                          <a:effectLst/>
                          <a:latin typeface="Avenir Roman" charset="0"/>
                          <a:ea typeface="Avenir Roman" charset="0"/>
                          <a:cs typeface="Avenir Roman" charset="0"/>
                        </a:rPr>
                        <a:t>2931</a:t>
                      </a:r>
                    </a:p>
                  </a:txBody>
                  <a:tcPr marL="12700" marR="12700" marT="12700" marB="0" anchor="ctr"/>
                </a:tc>
              </a:tr>
              <a:tr h="370840">
                <a:tc>
                  <a:txBody>
                    <a:bodyPr/>
                    <a:lstStyle/>
                    <a:p>
                      <a:pPr algn="ctr" fontAlgn="b"/>
                      <a:r>
                        <a:rPr lang="cs-CZ" sz="1200" b="0" i="0" u="none" strike="noStrike" dirty="0">
                          <a:solidFill>
                            <a:srgbClr val="000000"/>
                          </a:solidFill>
                          <a:effectLst/>
                          <a:latin typeface="Avenir Roman" charset="0"/>
                          <a:ea typeface="Avenir Roman" charset="0"/>
                          <a:cs typeface="Avenir Roman" charset="0"/>
                        </a:rPr>
                        <a:t>1549</a:t>
                      </a:r>
                    </a:p>
                  </a:txBody>
                  <a:tcPr marL="12700" marR="12700" marT="12700" marB="0" anchor="ctr"/>
                </a:tc>
                <a:tc>
                  <a:txBody>
                    <a:bodyPr/>
                    <a:lstStyle/>
                    <a:p>
                      <a:pPr algn="ctr" fontAlgn="b"/>
                      <a:r>
                        <a:rPr lang="en-US" sz="1200" b="0" i="0" u="none" strike="noStrike" dirty="0">
                          <a:solidFill>
                            <a:srgbClr val="000000"/>
                          </a:solidFill>
                          <a:effectLst/>
                          <a:latin typeface="Avenir Roman" charset="0"/>
                          <a:ea typeface="Avenir Roman" charset="0"/>
                          <a:cs typeface="Avenir Roman" charset="0"/>
                        </a:rPr>
                        <a:t>19</a:t>
                      </a:r>
                    </a:p>
                  </a:txBody>
                  <a:tcPr marL="12700" marR="12700" marT="12700" marB="0" anchor="ctr"/>
                </a:tc>
              </a:tr>
            </a:tbl>
          </a:graphicData>
        </a:graphic>
      </p:graphicFrame>
    </p:spTree>
    <p:extLst>
      <p:ext uri="{BB962C8B-B14F-4D97-AF65-F5344CB8AC3E}">
        <p14:creationId xmlns:p14="http://schemas.microsoft.com/office/powerpoint/2010/main" val="20378551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 y="1430254"/>
            <a:ext cx="4380617" cy="520547"/>
          </a:xfrm>
          <a:solidFill>
            <a:srgbClr val="D5E3D0"/>
          </a:solidFill>
          <a:ln>
            <a:solidFill>
              <a:srgbClr val="D2DEEF"/>
            </a:solidFill>
          </a:ln>
        </p:spPr>
        <p:txBody>
          <a:bodyPr anchor="ctr"/>
          <a:lstStyle/>
          <a:p>
            <a:r>
              <a:rPr lang="en-US" sz="2200" dirty="0"/>
              <a:t>Most important factors*</a:t>
            </a:r>
          </a:p>
        </p:txBody>
      </p:sp>
      <p:graphicFrame>
        <p:nvGraphicFramePr>
          <p:cNvPr id="10" name="Content Placeholder 9"/>
          <p:cNvGraphicFramePr>
            <a:graphicFrameLocks noGrp="1"/>
          </p:cNvGraphicFramePr>
          <p:nvPr>
            <p:ph sz="half" idx="2"/>
            <p:extLst/>
          </p:nvPr>
        </p:nvGraphicFramePr>
        <p:xfrm>
          <a:off x="-884" y="1978183"/>
          <a:ext cx="4381500" cy="1854200"/>
        </p:xfrm>
        <a:graphic>
          <a:graphicData uri="http://schemas.openxmlformats.org/drawingml/2006/table">
            <a:tbl>
              <a:tblPr firstRow="1" bandRow="1">
                <a:tableStyleId>{16D9F66E-5EB9-4882-86FB-DCBF35E3C3E4}</a:tableStyleId>
              </a:tblPr>
              <a:tblGrid>
                <a:gridCol w="2190750"/>
                <a:gridCol w="2190750"/>
              </a:tblGrid>
              <a:tr h="370840">
                <a:tc>
                  <a:txBody>
                    <a:bodyPr/>
                    <a:lstStyle/>
                    <a:p>
                      <a:pPr algn="ctr"/>
                      <a:r>
                        <a:rPr lang="en-US" sz="1600" b="0" i="0" dirty="0" smtClean="0">
                          <a:latin typeface="Avenir Roman" charset="0"/>
                          <a:ea typeface="Avenir Roman" charset="0"/>
                          <a:cs typeface="Avenir Roman" charset="0"/>
                        </a:rPr>
                        <a:t>Name</a:t>
                      </a:r>
                      <a:endParaRPr lang="en-US" sz="1600" b="0" i="0" dirty="0">
                        <a:latin typeface="Avenir Roman" charset="0"/>
                        <a:ea typeface="Avenir Roman" charset="0"/>
                        <a:cs typeface="Avenir Roman" charset="0"/>
                      </a:endParaRPr>
                    </a:p>
                  </a:txBody>
                  <a:tcPr/>
                </a:tc>
                <a:tc>
                  <a:txBody>
                    <a:bodyPr/>
                    <a:lstStyle/>
                    <a:p>
                      <a:pPr algn="ctr"/>
                      <a:r>
                        <a:rPr lang="en-US" sz="1600" b="0" i="0" dirty="0" smtClean="0">
                          <a:latin typeface="Avenir Roman" charset="0"/>
                          <a:ea typeface="Avenir Roman" charset="0"/>
                          <a:cs typeface="Avenir Roman" charset="0"/>
                        </a:rPr>
                        <a:t>Relationship</a:t>
                      </a:r>
                      <a:endParaRPr lang="en-US" sz="1600" b="0" i="0" dirty="0">
                        <a:latin typeface="Avenir Roman" charset="0"/>
                        <a:ea typeface="Avenir Roman" charset="0"/>
                        <a:cs typeface="Avenir Roman" charset="0"/>
                      </a:endParaRPr>
                    </a:p>
                  </a:txBody>
                  <a:tcPr/>
                </a:tc>
              </a:tr>
              <a:tr h="370840">
                <a:tc>
                  <a:txBody>
                    <a:bodyPr/>
                    <a:lstStyle/>
                    <a:p>
                      <a:pPr algn="ctr" fontAlgn="b"/>
                      <a:r>
                        <a:rPr lang="en-US" sz="1200" b="0" i="0" u="none" strike="noStrike" dirty="0" smtClean="0">
                          <a:solidFill>
                            <a:srgbClr val="000000"/>
                          </a:solidFill>
                          <a:effectLst/>
                          <a:latin typeface="Avenir Roman" charset="0"/>
                          <a:ea typeface="Avenir Roman" charset="0"/>
                          <a:cs typeface="Avenir Roman" charset="0"/>
                        </a:rPr>
                        <a:t>Directs Revenue </a:t>
                      </a:r>
                      <a:r>
                        <a:rPr lang="en-US" sz="1200" b="0" i="0" u="none" strike="noStrike" baseline="0" dirty="0" smtClean="0">
                          <a:solidFill>
                            <a:srgbClr val="000000"/>
                          </a:solidFill>
                          <a:effectLst/>
                          <a:latin typeface="Avenir Roman" charset="0"/>
                          <a:ea typeface="Avenir Roman" charset="0"/>
                          <a:cs typeface="Avenir Roman" charset="0"/>
                        </a:rPr>
                        <a:t>(In-Degree)</a:t>
                      </a:r>
                      <a:endParaRPr lang="en-US" sz="1200" b="0" i="0" u="none" strike="noStrike" dirty="0">
                        <a:solidFill>
                          <a:srgbClr val="000000"/>
                        </a:solidFill>
                        <a:effectLst/>
                        <a:latin typeface="Avenir Roman" charset="0"/>
                        <a:ea typeface="Avenir Roman" charset="0"/>
                        <a:cs typeface="Avenir Roman" charset="0"/>
                      </a:endParaRPr>
                    </a:p>
                  </a:txBody>
                  <a:tcPr marL="12700" marR="12700" marT="12700" marB="0" anchor="ctr"/>
                </a:tc>
                <a:tc>
                  <a:txBody>
                    <a:bodyPr/>
                    <a:lstStyle/>
                    <a:p>
                      <a:pPr algn="ctr"/>
                      <a:r>
                        <a:rPr lang="en-US" sz="1600" b="0" i="0" dirty="0" smtClean="0">
                          <a:latin typeface="Avenir Roman" charset="0"/>
                          <a:ea typeface="Avenir Roman" charset="0"/>
                          <a:cs typeface="Avenir Roman" charset="0"/>
                        </a:rPr>
                        <a:t>++</a:t>
                      </a:r>
                      <a:endParaRPr lang="en-US" sz="1600" b="0" i="0" dirty="0">
                        <a:latin typeface="Avenir Roman" charset="0"/>
                        <a:ea typeface="Avenir Roman" charset="0"/>
                        <a:cs typeface="Avenir Roman" charset="0"/>
                      </a:endParaRPr>
                    </a:p>
                  </a:txBody>
                  <a:tcPr anchor="ctr"/>
                </a:tc>
              </a:tr>
              <a:tr h="370840">
                <a:tc>
                  <a:txBody>
                    <a:bodyPr/>
                    <a:lstStyle/>
                    <a:p>
                      <a:pPr algn="ctr" fontAlgn="b"/>
                      <a:r>
                        <a:rPr lang="en-US" sz="1200" b="0" i="0" u="none" strike="noStrike" dirty="0" smtClean="0">
                          <a:solidFill>
                            <a:srgbClr val="000000"/>
                          </a:solidFill>
                          <a:effectLst/>
                          <a:latin typeface="Avenir Roman" charset="0"/>
                          <a:ea typeface="Avenir Roman" charset="0"/>
                          <a:cs typeface="Avenir Roman" charset="0"/>
                        </a:rPr>
                        <a:t>Subgraph</a:t>
                      </a:r>
                      <a:r>
                        <a:rPr lang="en-US" sz="1200" b="0" i="0" u="none" strike="noStrike" baseline="0" dirty="0" smtClean="0">
                          <a:solidFill>
                            <a:srgbClr val="000000"/>
                          </a:solidFill>
                          <a:effectLst/>
                          <a:latin typeface="Avenir Roman" charset="0"/>
                          <a:ea typeface="Avenir Roman" charset="0"/>
                          <a:cs typeface="Avenir Roman" charset="0"/>
                        </a:rPr>
                        <a:t> </a:t>
                      </a:r>
                      <a:r>
                        <a:rPr lang="en-US" sz="1200" b="0" i="0" u="none" strike="noStrike" dirty="0" smtClean="0">
                          <a:solidFill>
                            <a:srgbClr val="000000"/>
                          </a:solidFill>
                          <a:effectLst/>
                          <a:latin typeface="Avenir Roman" charset="0"/>
                          <a:ea typeface="Avenir Roman" charset="0"/>
                          <a:cs typeface="Avenir Roman" charset="0"/>
                        </a:rPr>
                        <a:t>Revenue</a:t>
                      </a:r>
                      <a:endParaRPr lang="en-US" sz="1200" b="0" i="0" u="none" strike="noStrike" dirty="0">
                        <a:solidFill>
                          <a:srgbClr val="000000"/>
                        </a:solidFill>
                        <a:effectLst/>
                        <a:latin typeface="Avenir Roman" charset="0"/>
                        <a:ea typeface="Avenir Roman" charset="0"/>
                        <a:cs typeface="Avenir Roman" charset="0"/>
                      </a:endParaRPr>
                    </a:p>
                  </a:txBody>
                  <a:tcPr marL="12700" marR="12700" marT="12700" marB="0" anchor="ctr"/>
                </a:tc>
                <a:tc>
                  <a:txBody>
                    <a:bodyPr/>
                    <a:lstStyle/>
                    <a:p>
                      <a:pPr algn="ctr"/>
                      <a:r>
                        <a:rPr lang="en-US" sz="1600" b="0" i="0" dirty="0" smtClean="0">
                          <a:latin typeface="Avenir Roman" charset="0"/>
                          <a:ea typeface="Avenir Roman" charset="0"/>
                          <a:cs typeface="Avenir Roman" charset="0"/>
                        </a:rPr>
                        <a:t>++</a:t>
                      </a:r>
                      <a:endParaRPr lang="en-US" sz="1600" b="0" i="0" dirty="0">
                        <a:latin typeface="Avenir Roman" charset="0"/>
                        <a:ea typeface="Avenir Roman" charset="0"/>
                        <a:cs typeface="Avenir Roman" charset="0"/>
                      </a:endParaRPr>
                    </a:p>
                  </a:txBody>
                  <a:tcPr anchor="ctr"/>
                </a:tc>
              </a:tr>
              <a:tr h="370840">
                <a:tc>
                  <a:txBody>
                    <a:bodyPr/>
                    <a:lstStyle/>
                    <a:p>
                      <a:pPr algn="ctr" fontAlgn="b"/>
                      <a:r>
                        <a:rPr lang="en-US" sz="1200" b="0" i="0" u="none" strike="noStrike" dirty="0" smtClean="0">
                          <a:solidFill>
                            <a:srgbClr val="000000"/>
                          </a:solidFill>
                          <a:effectLst/>
                          <a:latin typeface="Avenir Roman" charset="0"/>
                          <a:ea typeface="Avenir Roman" charset="0"/>
                          <a:cs typeface="Avenir Roman" charset="0"/>
                        </a:rPr>
                        <a:t>Density</a:t>
                      </a:r>
                      <a:r>
                        <a:rPr lang="en-US" sz="1200" b="0" i="0" u="none" strike="noStrike" baseline="0" dirty="0" smtClean="0">
                          <a:solidFill>
                            <a:srgbClr val="000000"/>
                          </a:solidFill>
                          <a:effectLst/>
                          <a:latin typeface="Avenir Roman" charset="0"/>
                          <a:ea typeface="Avenir Roman" charset="0"/>
                          <a:cs typeface="Avenir Roman" charset="0"/>
                        </a:rPr>
                        <a:t> (</a:t>
                      </a:r>
                      <a:r>
                        <a:rPr lang="en-US" sz="1200" b="0" i="0" u="none" strike="noStrike" dirty="0" smtClean="0">
                          <a:solidFill>
                            <a:srgbClr val="000000"/>
                          </a:solidFill>
                          <a:effectLst/>
                          <a:latin typeface="Avenir Roman" charset="0"/>
                          <a:ea typeface="Avenir Roman" charset="0"/>
                          <a:cs typeface="Avenir Roman" charset="0"/>
                        </a:rPr>
                        <a:t>Subgraph)</a:t>
                      </a:r>
                      <a:endParaRPr lang="en-US" sz="1200" b="0" i="0" u="none" strike="noStrike" dirty="0">
                        <a:solidFill>
                          <a:srgbClr val="000000"/>
                        </a:solidFill>
                        <a:effectLst/>
                        <a:latin typeface="Avenir Roman" charset="0"/>
                        <a:ea typeface="Avenir Roman" charset="0"/>
                        <a:cs typeface="Avenir Roman" charset="0"/>
                      </a:endParaRPr>
                    </a:p>
                  </a:txBody>
                  <a:tcPr marL="12700" marR="12700" marT="12700" marB="0" anchor="ctr"/>
                </a:tc>
                <a:tc>
                  <a:txBody>
                    <a:bodyPr/>
                    <a:lstStyle/>
                    <a:p>
                      <a:pPr algn="ctr"/>
                      <a:r>
                        <a:rPr lang="mr-IN" sz="1600" b="0" i="0" baseline="0" dirty="0" smtClean="0">
                          <a:latin typeface="Avenir Roman" charset="0"/>
                          <a:ea typeface="Avenir Roman" charset="0"/>
                          <a:cs typeface="Avenir Roman" charset="0"/>
                        </a:rPr>
                        <a:t>–</a:t>
                      </a:r>
                      <a:r>
                        <a:rPr lang="en-US" sz="1600" b="0" i="0" baseline="0" dirty="0" smtClean="0">
                          <a:latin typeface="Avenir Roman" charset="0"/>
                          <a:ea typeface="Avenir Roman" charset="0"/>
                          <a:cs typeface="Avenir Roman" charset="0"/>
                        </a:rPr>
                        <a:t> </a:t>
                      </a:r>
                      <a:r>
                        <a:rPr lang="mr-IN" sz="1600" b="0" i="0" baseline="0" dirty="0" smtClean="0">
                          <a:latin typeface="Avenir Roman" charset="0"/>
                          <a:ea typeface="Avenir Roman" charset="0"/>
                          <a:cs typeface="Avenir Roman" charset="0"/>
                        </a:rPr>
                        <a:t>–</a:t>
                      </a:r>
                      <a:endParaRPr lang="en-US" sz="1600" b="0" i="0" dirty="0">
                        <a:latin typeface="Avenir Roman" charset="0"/>
                        <a:ea typeface="Avenir Roman" charset="0"/>
                        <a:cs typeface="Avenir Roman" charset="0"/>
                      </a:endParaRPr>
                    </a:p>
                  </a:txBody>
                  <a:tcPr anchor="ctr"/>
                </a:tc>
              </a:tr>
              <a:tr h="370840">
                <a:tc>
                  <a:txBody>
                    <a:bodyPr/>
                    <a:lstStyle/>
                    <a:p>
                      <a:pPr algn="ctr" fontAlgn="b"/>
                      <a:r>
                        <a:rPr lang="en-US" sz="1200" b="0" i="0" u="none" strike="noStrike" dirty="0" smtClean="0">
                          <a:solidFill>
                            <a:srgbClr val="000000"/>
                          </a:solidFill>
                          <a:effectLst/>
                          <a:latin typeface="Avenir Roman" charset="0"/>
                          <a:ea typeface="Avenir Roman" charset="0"/>
                          <a:cs typeface="Avenir Roman" charset="0"/>
                        </a:rPr>
                        <a:t>Closeness</a:t>
                      </a:r>
                      <a:r>
                        <a:rPr lang="en-US" sz="1200" b="0" i="0" u="none" strike="noStrike" baseline="0" dirty="0" smtClean="0">
                          <a:solidFill>
                            <a:srgbClr val="000000"/>
                          </a:solidFill>
                          <a:effectLst/>
                          <a:latin typeface="Avenir Roman" charset="0"/>
                          <a:ea typeface="Avenir Roman" charset="0"/>
                          <a:cs typeface="Avenir Roman" charset="0"/>
                        </a:rPr>
                        <a:t> (</a:t>
                      </a:r>
                      <a:r>
                        <a:rPr lang="en-US" sz="1200" b="0" i="0" u="none" strike="noStrike" dirty="0" smtClean="0">
                          <a:solidFill>
                            <a:srgbClr val="000000"/>
                          </a:solidFill>
                          <a:effectLst/>
                          <a:latin typeface="Avenir Roman" charset="0"/>
                          <a:ea typeface="Avenir Roman" charset="0"/>
                          <a:cs typeface="Avenir Roman" charset="0"/>
                        </a:rPr>
                        <a:t>Full Graph)</a:t>
                      </a:r>
                      <a:endParaRPr lang="en-US" sz="1200" b="0" i="0" u="none" strike="noStrike" dirty="0">
                        <a:solidFill>
                          <a:srgbClr val="000000"/>
                        </a:solidFill>
                        <a:effectLst/>
                        <a:latin typeface="Avenir Roman" charset="0"/>
                        <a:ea typeface="Avenir Roman" charset="0"/>
                        <a:cs typeface="Avenir Roman" charset="0"/>
                      </a:endParaRPr>
                    </a:p>
                  </a:txBody>
                  <a:tcPr marL="12700" marR="12700" marT="12700" marB="0" anchor="ctr"/>
                </a:tc>
                <a:tc>
                  <a:txBody>
                    <a:bodyPr/>
                    <a:lstStyle/>
                    <a:p>
                      <a:pPr algn="ctr"/>
                      <a:r>
                        <a:rPr lang="mr-IN" sz="1600" b="0" i="0" baseline="0" dirty="0" smtClean="0">
                          <a:latin typeface="Avenir Roman" charset="0"/>
                          <a:ea typeface="Avenir Roman" charset="0"/>
                          <a:cs typeface="Avenir Roman" charset="0"/>
                        </a:rPr>
                        <a:t>–</a:t>
                      </a:r>
                      <a:r>
                        <a:rPr lang="en-US" sz="1600" b="0" i="0" baseline="0" dirty="0" smtClean="0">
                          <a:latin typeface="Avenir Roman" charset="0"/>
                          <a:ea typeface="Avenir Roman" charset="0"/>
                          <a:cs typeface="Avenir Roman" charset="0"/>
                        </a:rPr>
                        <a:t> </a:t>
                      </a:r>
                      <a:r>
                        <a:rPr lang="mr-IN" sz="1600" b="0" i="0" baseline="0" dirty="0" smtClean="0">
                          <a:latin typeface="Avenir Roman" charset="0"/>
                          <a:ea typeface="Avenir Roman" charset="0"/>
                          <a:cs typeface="Avenir Roman" charset="0"/>
                        </a:rPr>
                        <a:t>–</a:t>
                      </a:r>
                      <a:endParaRPr lang="en-US" sz="1600" b="0" i="0" dirty="0">
                        <a:latin typeface="Avenir Roman" charset="0"/>
                        <a:ea typeface="Avenir Roman" charset="0"/>
                        <a:cs typeface="Avenir Roman" charset="0"/>
                      </a:endParaRPr>
                    </a:p>
                  </a:txBody>
                  <a:tcPr anchor="ctr"/>
                </a:tc>
              </a:tr>
            </a:tbl>
          </a:graphicData>
        </a:graphic>
      </p:graphicFrame>
      <p:sp>
        <p:nvSpPr>
          <p:cNvPr id="2" name="Title 1"/>
          <p:cNvSpPr>
            <a:spLocks noGrp="1"/>
          </p:cNvSpPr>
          <p:nvPr>
            <p:ph type="title"/>
          </p:nvPr>
        </p:nvSpPr>
        <p:spPr/>
        <p:txBody>
          <a:bodyPr/>
          <a:lstStyle/>
          <a:p>
            <a:r>
              <a:rPr lang="en-US" dirty="0"/>
              <a:t>Tactic 2a: Directs (Out-Degree) Revenue</a:t>
            </a:r>
          </a:p>
        </p:txBody>
      </p:sp>
      <p:sp>
        <p:nvSpPr>
          <p:cNvPr id="12" name="TextBox 11"/>
          <p:cNvSpPr txBox="1">
            <a:spLocks/>
          </p:cNvSpPr>
          <p:nvPr/>
        </p:nvSpPr>
        <p:spPr>
          <a:xfrm>
            <a:off x="4645819" y="1430252"/>
            <a:ext cx="4498181" cy="2107467"/>
          </a:xfrm>
          <a:prstGeom prst="rect">
            <a:avLst/>
          </a:prstGeom>
          <a:solidFill>
            <a:srgbClr val="397B5D"/>
          </a:solidFill>
        </p:spPr>
        <p:txBody>
          <a:bodyPr wrap="square" rtlCol="0" anchor="t">
            <a:noAutofit/>
          </a:bodyPr>
          <a:lstStyle/>
          <a:p>
            <a:pPr marL="125413"/>
            <a:endParaRPr lang="en-US" sz="1600" dirty="0">
              <a:solidFill>
                <a:schemeClr val="bg1"/>
              </a:solidFill>
              <a:latin typeface="Avenir Roman" charset="0"/>
              <a:ea typeface="Avenir Roman" charset="0"/>
              <a:cs typeface="Avenir Roman" charset="0"/>
            </a:endParaRPr>
          </a:p>
          <a:p>
            <a:pPr marL="125413"/>
            <a:r>
              <a:rPr lang="en-US" sz="1600" dirty="0">
                <a:solidFill>
                  <a:schemeClr val="bg1"/>
                </a:solidFill>
                <a:latin typeface="Avenir Roman" charset="0"/>
                <a:ea typeface="Avenir Roman" charset="0"/>
                <a:cs typeface="Avenir Roman" charset="0"/>
              </a:rPr>
              <a:t>Insight 1:</a:t>
            </a:r>
          </a:p>
          <a:p>
            <a:pPr marL="125413"/>
            <a:r>
              <a:rPr lang="en-US" sz="1600" i="1" dirty="0">
                <a:solidFill>
                  <a:schemeClr val="bg1"/>
                </a:solidFill>
                <a:latin typeface="Avenir Roman" charset="0"/>
                <a:ea typeface="Avenir Roman" charset="0"/>
                <a:cs typeface="Avenir Roman" charset="0"/>
              </a:rPr>
              <a:t>Combined revenue of a customer’s friends (out) is positively related with the combined revenue of a customer’s friends (in), even though the customer him/herself may not be a high-spender. This relates to subgraph revenue.</a:t>
            </a:r>
          </a:p>
        </p:txBody>
      </p:sp>
      <p:sp>
        <p:nvSpPr>
          <p:cNvPr id="9" name="TextBox 8"/>
          <p:cNvSpPr txBox="1">
            <a:spLocks/>
          </p:cNvSpPr>
          <p:nvPr/>
        </p:nvSpPr>
        <p:spPr>
          <a:xfrm>
            <a:off x="4645819" y="4026804"/>
            <a:ext cx="4498181" cy="2107467"/>
          </a:xfrm>
          <a:prstGeom prst="rect">
            <a:avLst/>
          </a:prstGeom>
          <a:solidFill>
            <a:srgbClr val="397B5D"/>
          </a:solidFill>
        </p:spPr>
        <p:txBody>
          <a:bodyPr wrap="square" rtlCol="0" anchor="t">
            <a:noAutofit/>
          </a:bodyPr>
          <a:lstStyle/>
          <a:p>
            <a:pPr marL="125413"/>
            <a:endParaRPr lang="en-US" sz="1600" dirty="0">
              <a:solidFill>
                <a:schemeClr val="bg1"/>
              </a:solidFill>
              <a:latin typeface="Avenir Roman" charset="0"/>
              <a:ea typeface="Avenir Roman" charset="0"/>
              <a:cs typeface="Avenir Roman" charset="0"/>
            </a:endParaRPr>
          </a:p>
          <a:p>
            <a:pPr marL="125413"/>
            <a:r>
              <a:rPr lang="en-US" sz="1600" dirty="0">
                <a:solidFill>
                  <a:schemeClr val="bg1"/>
                </a:solidFill>
                <a:latin typeface="Avenir Roman" charset="0"/>
                <a:ea typeface="Avenir Roman" charset="0"/>
                <a:cs typeface="Avenir Roman" charset="0"/>
              </a:rPr>
              <a:t>Insight 2:</a:t>
            </a:r>
          </a:p>
          <a:p>
            <a:pPr marL="125413"/>
            <a:r>
              <a:rPr lang="en-US" sz="1600" i="1" dirty="0">
                <a:solidFill>
                  <a:schemeClr val="bg1"/>
                </a:solidFill>
                <a:latin typeface="Avenir Roman" charset="0"/>
                <a:ea typeface="Avenir Roman" charset="0"/>
                <a:cs typeface="Avenir Roman" charset="0"/>
              </a:rPr>
              <a:t>Again, it seems that if your subgraph is not as highly connected (everyone is friends with everyone else), there is more spending. Furthermore, it seems customers that are closest to everyone on the graph also have friends who have lower spending. </a:t>
            </a:r>
          </a:p>
        </p:txBody>
      </p:sp>
      <p:sp>
        <p:nvSpPr>
          <p:cNvPr id="15" name="Text Placeholder 3"/>
          <p:cNvSpPr>
            <a:spLocks noGrp="1"/>
          </p:cNvSpPr>
          <p:nvPr>
            <p:ph type="body" idx="1"/>
          </p:nvPr>
        </p:nvSpPr>
        <p:spPr>
          <a:xfrm>
            <a:off x="-884" y="4134958"/>
            <a:ext cx="4380617" cy="520547"/>
          </a:xfrm>
          <a:solidFill>
            <a:srgbClr val="D5E3D0"/>
          </a:solidFill>
          <a:ln>
            <a:solidFill>
              <a:srgbClr val="D2DEEF"/>
            </a:solidFill>
          </a:ln>
        </p:spPr>
        <p:txBody>
          <a:bodyPr anchor="ctr"/>
          <a:lstStyle/>
          <a:p>
            <a:r>
              <a:rPr lang="en-US" sz="2200" dirty="0"/>
              <a:t>High-Value Customers</a:t>
            </a:r>
          </a:p>
        </p:txBody>
      </p:sp>
      <p:graphicFrame>
        <p:nvGraphicFramePr>
          <p:cNvPr id="14" name="Content Placeholder 9"/>
          <p:cNvGraphicFramePr>
            <a:graphicFrameLocks noGrp="1"/>
          </p:cNvGraphicFramePr>
          <p:nvPr>
            <p:ph sz="half" idx="2"/>
            <p:extLst>
              <p:ext uri="{D42A27DB-BD31-4B8C-83A1-F6EECF244321}">
                <p14:modId xmlns:p14="http://schemas.microsoft.com/office/powerpoint/2010/main" val="680041234"/>
              </p:ext>
            </p:extLst>
          </p:nvPr>
        </p:nvGraphicFramePr>
        <p:xfrm>
          <a:off x="0" y="4655505"/>
          <a:ext cx="4381500" cy="1483360"/>
        </p:xfrm>
        <a:graphic>
          <a:graphicData uri="http://schemas.openxmlformats.org/drawingml/2006/table">
            <a:tbl>
              <a:tblPr firstRow="1" bandRow="1">
                <a:tableStyleId>{16D9F66E-5EB9-4882-86FB-DCBF35E3C3E4}</a:tableStyleId>
              </a:tblPr>
              <a:tblGrid>
                <a:gridCol w="2190750"/>
                <a:gridCol w="2190750"/>
              </a:tblGrid>
              <a:tr h="370840">
                <a:tc>
                  <a:txBody>
                    <a:bodyPr/>
                    <a:lstStyle/>
                    <a:p>
                      <a:pPr algn="ctr" fontAlgn="b"/>
                      <a:r>
                        <a:rPr lang="fi-FI" sz="1200" b="0" i="0" u="none" strike="noStrike" dirty="0">
                          <a:solidFill>
                            <a:srgbClr val="000000"/>
                          </a:solidFill>
                          <a:effectLst/>
                          <a:latin typeface="Avenir Roman" charset="0"/>
                          <a:ea typeface="Avenir Roman" charset="0"/>
                          <a:cs typeface="Avenir Roman" charset="0"/>
                        </a:rPr>
                        <a:t>1816</a:t>
                      </a:r>
                    </a:p>
                  </a:txBody>
                  <a:tcPr marL="12700" marR="12700" marT="12700" marB="0" anchor="ctr"/>
                </a:tc>
                <a:tc>
                  <a:txBody>
                    <a:bodyPr/>
                    <a:lstStyle/>
                    <a:p>
                      <a:pPr algn="ctr" fontAlgn="b"/>
                      <a:r>
                        <a:rPr lang="is-IS" sz="1200" b="0" i="0" u="none" strike="noStrike" dirty="0">
                          <a:solidFill>
                            <a:srgbClr val="000000"/>
                          </a:solidFill>
                          <a:effectLst/>
                          <a:latin typeface="Avenir Roman" charset="0"/>
                          <a:ea typeface="Avenir Roman" charset="0"/>
                          <a:cs typeface="Avenir Roman" charset="0"/>
                        </a:rPr>
                        <a:t>2336</a:t>
                      </a:r>
                    </a:p>
                  </a:txBody>
                  <a:tcPr marL="12700" marR="12700" marT="12700" marB="0" anchor="ctr"/>
                </a:tc>
              </a:tr>
              <a:tr h="370840">
                <a:tc>
                  <a:txBody>
                    <a:bodyPr/>
                    <a:lstStyle/>
                    <a:p>
                      <a:pPr algn="ctr" fontAlgn="b"/>
                      <a:r>
                        <a:rPr lang="is-IS" sz="1200" b="0" i="0" u="none" strike="noStrike">
                          <a:solidFill>
                            <a:srgbClr val="000000"/>
                          </a:solidFill>
                          <a:effectLst/>
                          <a:latin typeface="Avenir Roman" charset="0"/>
                          <a:ea typeface="Avenir Roman" charset="0"/>
                          <a:cs typeface="Avenir Roman" charset="0"/>
                        </a:rPr>
                        <a:t>2926</a:t>
                      </a:r>
                    </a:p>
                  </a:txBody>
                  <a:tcPr marL="12700" marR="12700" marT="12700" marB="0" anchor="ctr"/>
                </a:tc>
                <a:tc>
                  <a:txBody>
                    <a:bodyPr/>
                    <a:lstStyle/>
                    <a:p>
                      <a:pPr algn="ctr" fontAlgn="b"/>
                      <a:r>
                        <a:rPr lang="cs-CZ" sz="1200" b="0" i="0" u="none" strike="noStrike" dirty="0">
                          <a:solidFill>
                            <a:srgbClr val="000000"/>
                          </a:solidFill>
                          <a:effectLst/>
                          <a:latin typeface="Avenir Roman" charset="0"/>
                          <a:ea typeface="Avenir Roman" charset="0"/>
                          <a:cs typeface="Avenir Roman" charset="0"/>
                        </a:rPr>
                        <a:t>1971</a:t>
                      </a:r>
                    </a:p>
                  </a:txBody>
                  <a:tcPr marL="12700" marR="12700" marT="12700" marB="0" anchor="ctr"/>
                </a:tc>
              </a:tr>
              <a:tr h="370840">
                <a:tc>
                  <a:txBody>
                    <a:bodyPr/>
                    <a:lstStyle/>
                    <a:p>
                      <a:pPr algn="ctr" fontAlgn="b"/>
                      <a:r>
                        <a:rPr lang="is-IS" sz="1200" b="0" i="0" u="none" strike="noStrike">
                          <a:solidFill>
                            <a:srgbClr val="000000"/>
                          </a:solidFill>
                          <a:effectLst/>
                          <a:latin typeface="Avenir Roman" charset="0"/>
                          <a:ea typeface="Avenir Roman" charset="0"/>
                          <a:cs typeface="Avenir Roman" charset="0"/>
                        </a:rPr>
                        <a:t>2931</a:t>
                      </a:r>
                    </a:p>
                  </a:txBody>
                  <a:tcPr marL="12700" marR="12700" marT="12700" marB="0" anchor="ctr"/>
                </a:tc>
                <a:tc>
                  <a:txBody>
                    <a:bodyPr/>
                    <a:lstStyle/>
                    <a:p>
                      <a:pPr algn="ctr" fontAlgn="b"/>
                      <a:r>
                        <a:rPr lang="en-US" sz="1200" b="0" i="0" u="none" strike="noStrike" dirty="0">
                          <a:solidFill>
                            <a:srgbClr val="000000"/>
                          </a:solidFill>
                          <a:effectLst/>
                          <a:latin typeface="Avenir Roman" charset="0"/>
                          <a:ea typeface="Avenir Roman" charset="0"/>
                          <a:cs typeface="Avenir Roman" charset="0"/>
                        </a:rPr>
                        <a:t>3560</a:t>
                      </a:r>
                    </a:p>
                  </a:txBody>
                  <a:tcPr marL="12700" marR="12700" marT="12700" marB="0" anchor="ctr"/>
                </a:tc>
              </a:tr>
              <a:tr h="370840">
                <a:tc>
                  <a:txBody>
                    <a:bodyPr/>
                    <a:lstStyle/>
                    <a:p>
                      <a:pPr algn="ctr" fontAlgn="b"/>
                      <a:r>
                        <a:rPr lang="is-IS" sz="1200" b="0" i="0" u="none" strike="noStrike" dirty="0">
                          <a:solidFill>
                            <a:srgbClr val="000000"/>
                          </a:solidFill>
                          <a:effectLst/>
                          <a:latin typeface="Avenir Roman" charset="0"/>
                          <a:ea typeface="Avenir Roman" charset="0"/>
                          <a:cs typeface="Avenir Roman" charset="0"/>
                        </a:rPr>
                        <a:t>2928</a:t>
                      </a:r>
                    </a:p>
                  </a:txBody>
                  <a:tcPr marL="12700" marR="12700" marT="12700" marB="0" anchor="ctr"/>
                </a:tc>
                <a:tc>
                  <a:txBody>
                    <a:bodyPr/>
                    <a:lstStyle/>
                    <a:p>
                      <a:pPr algn="ctr" fontAlgn="b"/>
                      <a:r>
                        <a:rPr lang="fi-FI" sz="1200" b="1" i="0" u="none" strike="noStrike" dirty="0">
                          <a:solidFill>
                            <a:srgbClr val="000000"/>
                          </a:solidFill>
                          <a:effectLst/>
                          <a:latin typeface="Avenir Roman" charset="0"/>
                          <a:ea typeface="Avenir Roman" charset="0"/>
                          <a:cs typeface="Avenir Roman" charset="0"/>
                        </a:rPr>
                        <a:t>1814</a:t>
                      </a:r>
                    </a:p>
                  </a:txBody>
                  <a:tcPr marL="12700" marR="12700" marT="12700" marB="0" anchor="ctr"/>
                </a:tc>
              </a:tr>
            </a:tbl>
          </a:graphicData>
        </a:graphic>
      </p:graphicFrame>
      <p:sp>
        <p:nvSpPr>
          <p:cNvPr id="11" name="TextBox 10"/>
          <p:cNvSpPr txBox="1"/>
          <p:nvPr/>
        </p:nvSpPr>
        <p:spPr>
          <a:xfrm>
            <a:off x="117564" y="6443003"/>
            <a:ext cx="7633734" cy="276999"/>
          </a:xfrm>
          <a:prstGeom prst="rect">
            <a:avLst/>
          </a:prstGeom>
          <a:noFill/>
        </p:spPr>
        <p:txBody>
          <a:bodyPr wrap="square" rtlCol="0">
            <a:spAutoFit/>
          </a:bodyPr>
          <a:lstStyle/>
          <a:p>
            <a:r>
              <a:rPr lang="en-US" sz="1200" dirty="0" smtClean="0">
                <a:latin typeface="Avenir Roman" charset="0"/>
                <a:ea typeface="Avenir Roman" charset="0"/>
                <a:cs typeface="Avenir Roman" charset="0"/>
              </a:rPr>
              <a:t>*Cross-validated (5-fold) L1-regularized OLS regression and random forest regression, n </a:t>
            </a:r>
            <a:r>
              <a:rPr lang="en-US" sz="1200" dirty="0">
                <a:latin typeface="Avenir Roman" charset="0"/>
                <a:ea typeface="Avenir Roman" charset="0"/>
                <a:cs typeface="Avenir Roman" charset="0"/>
              </a:rPr>
              <a:t>= </a:t>
            </a:r>
            <a:r>
              <a:rPr lang="en-US" sz="1200" dirty="0" smtClean="0">
                <a:latin typeface="Avenir Roman" charset="0"/>
                <a:ea typeface="Avenir Roman" charset="0"/>
                <a:cs typeface="Avenir Roman" charset="0"/>
              </a:rPr>
              <a:t>1880, p = 13</a:t>
            </a:r>
            <a:endParaRPr lang="en-US" sz="1200" dirty="0">
              <a:latin typeface="Avenir Roman" charset="0"/>
              <a:ea typeface="Avenir Roman" charset="0"/>
              <a:cs typeface="Avenir Roman" charset="0"/>
            </a:endParaRPr>
          </a:p>
        </p:txBody>
      </p:sp>
    </p:spTree>
    <p:extLst>
      <p:ext uri="{BB962C8B-B14F-4D97-AF65-F5344CB8AC3E}">
        <p14:creationId xmlns:p14="http://schemas.microsoft.com/office/powerpoint/2010/main" val="11362388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 y="1430254"/>
            <a:ext cx="4380617" cy="520547"/>
          </a:xfrm>
          <a:solidFill>
            <a:srgbClr val="D5E3D0"/>
          </a:solidFill>
          <a:ln>
            <a:solidFill>
              <a:srgbClr val="D2DEEF"/>
            </a:solidFill>
          </a:ln>
        </p:spPr>
        <p:txBody>
          <a:bodyPr anchor="ctr"/>
          <a:lstStyle/>
          <a:p>
            <a:r>
              <a:rPr lang="en-US" sz="2200" dirty="0"/>
              <a:t>Most important factors*</a:t>
            </a:r>
          </a:p>
        </p:txBody>
      </p:sp>
      <p:graphicFrame>
        <p:nvGraphicFramePr>
          <p:cNvPr id="10" name="Content Placeholder 9"/>
          <p:cNvGraphicFramePr>
            <a:graphicFrameLocks noGrp="1"/>
          </p:cNvGraphicFramePr>
          <p:nvPr>
            <p:ph sz="half" idx="2"/>
            <p:extLst/>
          </p:nvPr>
        </p:nvGraphicFramePr>
        <p:xfrm>
          <a:off x="-884" y="1978183"/>
          <a:ext cx="4381500" cy="1854200"/>
        </p:xfrm>
        <a:graphic>
          <a:graphicData uri="http://schemas.openxmlformats.org/drawingml/2006/table">
            <a:tbl>
              <a:tblPr firstRow="1" bandRow="1">
                <a:tableStyleId>{16D9F66E-5EB9-4882-86FB-DCBF35E3C3E4}</a:tableStyleId>
              </a:tblPr>
              <a:tblGrid>
                <a:gridCol w="2190750"/>
                <a:gridCol w="2190750"/>
              </a:tblGrid>
              <a:tr h="370840">
                <a:tc>
                  <a:txBody>
                    <a:bodyPr/>
                    <a:lstStyle/>
                    <a:p>
                      <a:pPr algn="ctr"/>
                      <a:r>
                        <a:rPr lang="en-US" sz="1600" b="0" i="0" dirty="0" smtClean="0">
                          <a:latin typeface="Avenir Roman" charset="0"/>
                          <a:ea typeface="Avenir Roman" charset="0"/>
                          <a:cs typeface="Avenir Roman" charset="0"/>
                        </a:rPr>
                        <a:t>Name</a:t>
                      </a:r>
                      <a:endParaRPr lang="en-US" sz="1600" b="0" i="0" dirty="0">
                        <a:latin typeface="Avenir Roman" charset="0"/>
                        <a:ea typeface="Avenir Roman" charset="0"/>
                        <a:cs typeface="Avenir Roman" charset="0"/>
                      </a:endParaRPr>
                    </a:p>
                  </a:txBody>
                  <a:tcPr/>
                </a:tc>
                <a:tc>
                  <a:txBody>
                    <a:bodyPr/>
                    <a:lstStyle/>
                    <a:p>
                      <a:pPr algn="ctr"/>
                      <a:r>
                        <a:rPr lang="en-US" sz="1600" b="0" i="0" dirty="0" smtClean="0">
                          <a:latin typeface="Avenir Roman" charset="0"/>
                          <a:ea typeface="Avenir Roman" charset="0"/>
                          <a:cs typeface="Avenir Roman" charset="0"/>
                        </a:rPr>
                        <a:t>Relationship</a:t>
                      </a:r>
                      <a:endParaRPr lang="en-US" sz="1600" b="0" i="0" dirty="0">
                        <a:latin typeface="Avenir Roman" charset="0"/>
                        <a:ea typeface="Avenir Roman" charset="0"/>
                        <a:cs typeface="Avenir Roman" charset="0"/>
                      </a:endParaRPr>
                    </a:p>
                  </a:txBody>
                  <a:tcPr/>
                </a:tc>
              </a:tr>
              <a:tr h="370840">
                <a:tc>
                  <a:txBody>
                    <a:bodyPr/>
                    <a:lstStyle/>
                    <a:p>
                      <a:pPr algn="ctr" fontAlgn="b"/>
                      <a:r>
                        <a:rPr lang="en-US" sz="1200" b="0" i="0" u="none" strike="noStrike" dirty="0" smtClean="0">
                          <a:solidFill>
                            <a:srgbClr val="000000"/>
                          </a:solidFill>
                          <a:effectLst/>
                          <a:latin typeface="Avenir Roman" charset="0"/>
                          <a:ea typeface="Avenir Roman" charset="0"/>
                          <a:cs typeface="Avenir Roman" charset="0"/>
                        </a:rPr>
                        <a:t>Directs</a:t>
                      </a:r>
                      <a:r>
                        <a:rPr lang="en-US" sz="1200" b="0" i="0" u="none" strike="noStrike" baseline="0" dirty="0" smtClean="0">
                          <a:solidFill>
                            <a:srgbClr val="000000"/>
                          </a:solidFill>
                          <a:effectLst/>
                          <a:latin typeface="Avenir Roman" charset="0"/>
                          <a:ea typeface="Avenir Roman" charset="0"/>
                          <a:cs typeface="Avenir Roman" charset="0"/>
                        </a:rPr>
                        <a:t> </a:t>
                      </a:r>
                      <a:r>
                        <a:rPr lang="en-US" sz="1200" b="0" i="0" u="none" strike="noStrike" dirty="0" smtClean="0">
                          <a:solidFill>
                            <a:srgbClr val="000000"/>
                          </a:solidFill>
                          <a:effectLst/>
                          <a:latin typeface="Avenir Roman" charset="0"/>
                          <a:ea typeface="Avenir Roman" charset="0"/>
                          <a:cs typeface="Avenir Roman" charset="0"/>
                        </a:rPr>
                        <a:t>Revenue (Out-Degree)</a:t>
                      </a:r>
                      <a:endParaRPr lang="en-US" sz="1200" b="0" i="0" u="none" strike="noStrike" dirty="0">
                        <a:solidFill>
                          <a:srgbClr val="000000"/>
                        </a:solidFill>
                        <a:effectLst/>
                        <a:latin typeface="Avenir Roman" charset="0"/>
                        <a:ea typeface="Avenir Roman" charset="0"/>
                        <a:cs typeface="Avenir Roman" charset="0"/>
                      </a:endParaRPr>
                    </a:p>
                  </a:txBody>
                  <a:tcPr marL="12700" marR="12700" marT="12700" marB="0" anchor="ctr"/>
                </a:tc>
                <a:tc>
                  <a:txBody>
                    <a:bodyPr/>
                    <a:lstStyle/>
                    <a:p>
                      <a:pPr algn="ctr"/>
                      <a:r>
                        <a:rPr lang="en-US" sz="1600" b="0" i="0" dirty="0" smtClean="0">
                          <a:latin typeface="Avenir Roman" charset="0"/>
                          <a:ea typeface="Avenir Roman" charset="0"/>
                          <a:cs typeface="Avenir Roman" charset="0"/>
                        </a:rPr>
                        <a:t>+++</a:t>
                      </a:r>
                      <a:endParaRPr lang="en-US" sz="1600" b="0" i="0" dirty="0">
                        <a:latin typeface="Avenir Roman" charset="0"/>
                        <a:ea typeface="Avenir Roman" charset="0"/>
                        <a:cs typeface="Avenir Roman" charset="0"/>
                      </a:endParaRPr>
                    </a:p>
                  </a:txBody>
                  <a:tcPr anchor="ctr"/>
                </a:tc>
              </a:tr>
              <a:tr h="370840">
                <a:tc>
                  <a:txBody>
                    <a:bodyPr/>
                    <a:lstStyle/>
                    <a:p>
                      <a:pPr algn="ctr" fontAlgn="b"/>
                      <a:r>
                        <a:rPr lang="en-US" sz="1200" b="0" i="0" u="none" strike="noStrike" dirty="0" smtClean="0">
                          <a:solidFill>
                            <a:srgbClr val="000000"/>
                          </a:solidFill>
                          <a:effectLst/>
                          <a:latin typeface="Avenir Roman" charset="0"/>
                          <a:ea typeface="Avenir Roman" charset="0"/>
                          <a:cs typeface="Avenir Roman" charset="0"/>
                        </a:rPr>
                        <a:t>Subgraph</a:t>
                      </a:r>
                      <a:r>
                        <a:rPr lang="en-US" sz="1200" b="0" i="0" u="none" strike="noStrike" baseline="0" dirty="0" smtClean="0">
                          <a:solidFill>
                            <a:srgbClr val="000000"/>
                          </a:solidFill>
                          <a:effectLst/>
                          <a:latin typeface="Avenir Roman" charset="0"/>
                          <a:ea typeface="Avenir Roman" charset="0"/>
                          <a:cs typeface="Avenir Roman" charset="0"/>
                        </a:rPr>
                        <a:t> </a:t>
                      </a:r>
                      <a:r>
                        <a:rPr lang="en-US" sz="1200" b="0" i="0" u="none" strike="noStrike" dirty="0" smtClean="0">
                          <a:solidFill>
                            <a:srgbClr val="000000"/>
                          </a:solidFill>
                          <a:effectLst/>
                          <a:latin typeface="Avenir Roman" charset="0"/>
                          <a:ea typeface="Avenir Roman" charset="0"/>
                          <a:cs typeface="Avenir Roman" charset="0"/>
                        </a:rPr>
                        <a:t>Revenue</a:t>
                      </a:r>
                      <a:endParaRPr lang="en-US" sz="1200" b="0" i="0" u="none" strike="noStrike" dirty="0">
                        <a:solidFill>
                          <a:srgbClr val="000000"/>
                        </a:solidFill>
                        <a:effectLst/>
                        <a:latin typeface="Avenir Roman" charset="0"/>
                        <a:ea typeface="Avenir Roman" charset="0"/>
                        <a:cs typeface="Avenir Roman" charset="0"/>
                      </a:endParaRPr>
                    </a:p>
                  </a:txBody>
                  <a:tcPr marL="12700" marR="12700" marT="12700" marB="0" anchor="ctr"/>
                </a:tc>
                <a:tc>
                  <a:txBody>
                    <a:bodyPr/>
                    <a:lstStyle/>
                    <a:p>
                      <a:pPr algn="ctr"/>
                      <a:r>
                        <a:rPr lang="en-US" sz="1600" b="0" i="0" dirty="0" smtClean="0">
                          <a:latin typeface="Avenir Roman" charset="0"/>
                          <a:ea typeface="Avenir Roman" charset="0"/>
                          <a:cs typeface="Avenir Roman" charset="0"/>
                        </a:rPr>
                        <a:t>++</a:t>
                      </a:r>
                      <a:endParaRPr lang="en-US" sz="1600" b="0" i="0" dirty="0">
                        <a:latin typeface="Avenir Roman" charset="0"/>
                        <a:ea typeface="Avenir Roman" charset="0"/>
                        <a:cs typeface="Avenir Roman" charset="0"/>
                      </a:endParaRPr>
                    </a:p>
                  </a:txBody>
                  <a:tcPr anchor="ctr"/>
                </a:tc>
              </a:tr>
              <a:tr h="370840">
                <a:tc>
                  <a:txBody>
                    <a:bodyPr/>
                    <a:lstStyle/>
                    <a:p>
                      <a:pPr algn="ctr" fontAlgn="b"/>
                      <a:r>
                        <a:rPr lang="en-US" sz="1200" b="0" i="0" u="none" strike="noStrike" dirty="0" smtClean="0">
                          <a:solidFill>
                            <a:srgbClr val="000000"/>
                          </a:solidFill>
                          <a:effectLst/>
                          <a:latin typeface="Avenir Roman" charset="0"/>
                          <a:ea typeface="Avenir Roman" charset="0"/>
                          <a:cs typeface="Avenir Roman" charset="0"/>
                        </a:rPr>
                        <a:t>Density</a:t>
                      </a:r>
                      <a:r>
                        <a:rPr lang="en-US" sz="1200" b="0" i="0" u="none" strike="noStrike" baseline="0" dirty="0" smtClean="0">
                          <a:solidFill>
                            <a:srgbClr val="000000"/>
                          </a:solidFill>
                          <a:effectLst/>
                          <a:latin typeface="Avenir Roman" charset="0"/>
                          <a:ea typeface="Avenir Roman" charset="0"/>
                          <a:cs typeface="Avenir Roman" charset="0"/>
                        </a:rPr>
                        <a:t> (</a:t>
                      </a:r>
                      <a:r>
                        <a:rPr lang="en-US" sz="1200" b="0" i="0" u="none" strike="noStrike" dirty="0" smtClean="0">
                          <a:solidFill>
                            <a:srgbClr val="000000"/>
                          </a:solidFill>
                          <a:effectLst/>
                          <a:latin typeface="Avenir Roman" charset="0"/>
                          <a:ea typeface="Avenir Roman" charset="0"/>
                          <a:cs typeface="Avenir Roman" charset="0"/>
                        </a:rPr>
                        <a:t>Subgraph)</a:t>
                      </a:r>
                      <a:endParaRPr lang="en-US" sz="1200" b="0" i="0" u="none" strike="noStrike" dirty="0">
                        <a:solidFill>
                          <a:srgbClr val="000000"/>
                        </a:solidFill>
                        <a:effectLst/>
                        <a:latin typeface="Avenir Roman" charset="0"/>
                        <a:ea typeface="Avenir Roman" charset="0"/>
                        <a:cs typeface="Avenir Roman" charset="0"/>
                      </a:endParaRPr>
                    </a:p>
                  </a:txBody>
                  <a:tcPr marL="12700" marR="12700" marT="12700" marB="0" anchor="ctr"/>
                </a:tc>
                <a:tc>
                  <a:txBody>
                    <a:bodyPr/>
                    <a:lstStyle/>
                    <a:p>
                      <a:pPr algn="ctr"/>
                      <a:r>
                        <a:rPr lang="en-US" sz="1600" b="0" i="0" dirty="0" smtClean="0">
                          <a:latin typeface="Avenir Roman" charset="0"/>
                          <a:ea typeface="Avenir Roman" charset="0"/>
                          <a:cs typeface="Avenir Roman" charset="0"/>
                        </a:rPr>
                        <a:t>++</a:t>
                      </a:r>
                      <a:endParaRPr lang="en-US" sz="1600" b="0" i="0" dirty="0">
                        <a:latin typeface="Avenir Roman" charset="0"/>
                        <a:ea typeface="Avenir Roman" charset="0"/>
                        <a:cs typeface="Avenir Roman" charset="0"/>
                      </a:endParaRPr>
                    </a:p>
                  </a:txBody>
                  <a:tcPr anchor="ctr"/>
                </a:tc>
              </a:tr>
              <a:tr h="370840">
                <a:tc>
                  <a:txBody>
                    <a:bodyPr/>
                    <a:lstStyle/>
                    <a:p>
                      <a:pPr algn="ctr" fontAlgn="b"/>
                      <a:r>
                        <a:rPr lang="en-US" sz="1200" b="0" i="0" u="none" strike="noStrike" dirty="0" smtClean="0">
                          <a:solidFill>
                            <a:srgbClr val="000000"/>
                          </a:solidFill>
                          <a:effectLst/>
                          <a:latin typeface="Avenir Roman" charset="0"/>
                          <a:ea typeface="Avenir Roman" charset="0"/>
                          <a:cs typeface="Avenir Roman" charset="0"/>
                        </a:rPr>
                        <a:t>Closeness</a:t>
                      </a:r>
                      <a:r>
                        <a:rPr lang="en-US" sz="1200" b="0" i="0" u="none" strike="noStrike" baseline="0" dirty="0" smtClean="0">
                          <a:solidFill>
                            <a:srgbClr val="000000"/>
                          </a:solidFill>
                          <a:effectLst/>
                          <a:latin typeface="Avenir Roman" charset="0"/>
                          <a:ea typeface="Avenir Roman" charset="0"/>
                          <a:cs typeface="Avenir Roman" charset="0"/>
                        </a:rPr>
                        <a:t> (</a:t>
                      </a:r>
                      <a:r>
                        <a:rPr lang="en-US" sz="1200" b="0" i="0" u="none" strike="noStrike" dirty="0" smtClean="0">
                          <a:solidFill>
                            <a:srgbClr val="000000"/>
                          </a:solidFill>
                          <a:effectLst/>
                          <a:latin typeface="Avenir Roman" charset="0"/>
                          <a:ea typeface="Avenir Roman" charset="0"/>
                          <a:cs typeface="Avenir Roman" charset="0"/>
                        </a:rPr>
                        <a:t>Full Graph)</a:t>
                      </a:r>
                      <a:endParaRPr lang="en-US" sz="1200" b="0" i="0" u="none" strike="noStrike" dirty="0">
                        <a:solidFill>
                          <a:srgbClr val="000000"/>
                        </a:solidFill>
                        <a:effectLst/>
                        <a:latin typeface="Avenir Roman" charset="0"/>
                        <a:ea typeface="Avenir Roman" charset="0"/>
                        <a:cs typeface="Avenir Roman" charset="0"/>
                      </a:endParaRPr>
                    </a:p>
                  </a:txBody>
                  <a:tcPr marL="12700" marR="12700" marT="12700" marB="0" anchor="ctr"/>
                </a:tc>
                <a:tc>
                  <a:txBody>
                    <a:bodyPr/>
                    <a:lstStyle/>
                    <a:p>
                      <a:pPr algn="ctr"/>
                      <a:r>
                        <a:rPr lang="en-US" sz="1600" b="0" i="0" dirty="0" smtClean="0">
                          <a:latin typeface="Avenir Roman" charset="0"/>
                          <a:ea typeface="Avenir Roman" charset="0"/>
                          <a:cs typeface="Avenir Roman" charset="0"/>
                        </a:rPr>
                        <a:t>+</a:t>
                      </a:r>
                      <a:endParaRPr lang="en-US" sz="1600" b="0" i="0" dirty="0">
                        <a:latin typeface="Avenir Roman" charset="0"/>
                        <a:ea typeface="Avenir Roman" charset="0"/>
                        <a:cs typeface="Avenir Roman" charset="0"/>
                      </a:endParaRPr>
                    </a:p>
                  </a:txBody>
                  <a:tcPr anchor="ctr"/>
                </a:tc>
              </a:tr>
            </a:tbl>
          </a:graphicData>
        </a:graphic>
      </p:graphicFrame>
      <p:sp>
        <p:nvSpPr>
          <p:cNvPr id="2" name="Title 1"/>
          <p:cNvSpPr>
            <a:spLocks noGrp="1"/>
          </p:cNvSpPr>
          <p:nvPr>
            <p:ph type="title"/>
          </p:nvPr>
        </p:nvSpPr>
        <p:spPr/>
        <p:txBody>
          <a:bodyPr/>
          <a:lstStyle/>
          <a:p>
            <a:r>
              <a:rPr lang="en-US" dirty="0"/>
              <a:t>Tactic 2b: Directs (In Degree) Revenue</a:t>
            </a:r>
          </a:p>
        </p:txBody>
      </p:sp>
      <p:sp>
        <p:nvSpPr>
          <p:cNvPr id="12" name="TextBox 11"/>
          <p:cNvSpPr txBox="1">
            <a:spLocks/>
          </p:cNvSpPr>
          <p:nvPr/>
        </p:nvSpPr>
        <p:spPr>
          <a:xfrm>
            <a:off x="4645819" y="1430252"/>
            <a:ext cx="4498181" cy="2107467"/>
          </a:xfrm>
          <a:prstGeom prst="rect">
            <a:avLst/>
          </a:prstGeom>
          <a:solidFill>
            <a:srgbClr val="397B5D"/>
          </a:solidFill>
        </p:spPr>
        <p:txBody>
          <a:bodyPr wrap="square" rtlCol="0" anchor="t">
            <a:noAutofit/>
          </a:bodyPr>
          <a:lstStyle/>
          <a:p>
            <a:pPr marL="125413"/>
            <a:endParaRPr lang="en-US" sz="1600" dirty="0">
              <a:solidFill>
                <a:schemeClr val="bg1"/>
              </a:solidFill>
              <a:latin typeface="Avenir Roman" charset="0"/>
              <a:ea typeface="Avenir Roman" charset="0"/>
              <a:cs typeface="Avenir Roman" charset="0"/>
            </a:endParaRPr>
          </a:p>
          <a:p>
            <a:pPr marL="125413"/>
            <a:r>
              <a:rPr lang="en-US" sz="1600" dirty="0">
                <a:solidFill>
                  <a:schemeClr val="bg1"/>
                </a:solidFill>
                <a:latin typeface="Avenir Roman" charset="0"/>
                <a:ea typeface="Avenir Roman" charset="0"/>
                <a:cs typeface="Avenir Roman" charset="0"/>
              </a:rPr>
              <a:t>Insight 1:</a:t>
            </a:r>
          </a:p>
          <a:p>
            <a:pPr marL="125413"/>
            <a:r>
              <a:rPr lang="en-US" sz="1600" i="1" dirty="0">
                <a:solidFill>
                  <a:schemeClr val="bg1"/>
                </a:solidFill>
                <a:latin typeface="Avenir Roman" charset="0"/>
                <a:ea typeface="Avenir Roman" charset="0"/>
                <a:cs typeface="Avenir Roman" charset="0"/>
              </a:rPr>
              <a:t>The friends who bring a customer to shop are high-spending if the customer shops with other high-spenders, and additionally, is part of a high-spending subgraph.</a:t>
            </a:r>
          </a:p>
        </p:txBody>
      </p:sp>
      <p:sp>
        <p:nvSpPr>
          <p:cNvPr id="9" name="TextBox 8"/>
          <p:cNvSpPr txBox="1">
            <a:spLocks/>
          </p:cNvSpPr>
          <p:nvPr/>
        </p:nvSpPr>
        <p:spPr>
          <a:xfrm>
            <a:off x="4645819" y="4026804"/>
            <a:ext cx="4498181" cy="2107467"/>
          </a:xfrm>
          <a:prstGeom prst="rect">
            <a:avLst/>
          </a:prstGeom>
          <a:solidFill>
            <a:srgbClr val="397B5D"/>
          </a:solidFill>
        </p:spPr>
        <p:txBody>
          <a:bodyPr wrap="square" rtlCol="0" anchor="t">
            <a:noAutofit/>
          </a:bodyPr>
          <a:lstStyle/>
          <a:p>
            <a:pPr marL="125413"/>
            <a:endParaRPr lang="en-US" sz="1600" dirty="0">
              <a:solidFill>
                <a:schemeClr val="bg1"/>
              </a:solidFill>
              <a:latin typeface="Avenir Roman" charset="0"/>
              <a:ea typeface="Avenir Roman" charset="0"/>
              <a:cs typeface="Avenir Roman" charset="0"/>
            </a:endParaRPr>
          </a:p>
          <a:p>
            <a:pPr marL="125413"/>
            <a:r>
              <a:rPr lang="en-US" sz="1600" dirty="0">
                <a:solidFill>
                  <a:schemeClr val="bg1"/>
                </a:solidFill>
                <a:latin typeface="Avenir Roman" charset="0"/>
                <a:ea typeface="Avenir Roman" charset="0"/>
                <a:cs typeface="Avenir Roman" charset="0"/>
              </a:rPr>
              <a:t>Insight 2:</a:t>
            </a:r>
          </a:p>
          <a:p>
            <a:pPr marL="125413"/>
            <a:r>
              <a:rPr lang="en-US" sz="1400" i="1" dirty="0">
                <a:solidFill>
                  <a:schemeClr val="bg1"/>
                </a:solidFill>
                <a:latin typeface="Avenir Roman" charset="0"/>
                <a:ea typeface="Avenir Roman" charset="0"/>
                <a:cs typeface="Avenir Roman" charset="0"/>
              </a:rPr>
              <a:t>Surprisingly, unlike the previous two tactics, being part of a customer’s higher density subgraph means more spending. Furthermore, higher closeness in regards to the whole graph means the more people the customer knows, the more those who want to shop with the customer will spend. This reinforces the popularity notion.</a:t>
            </a:r>
          </a:p>
        </p:txBody>
      </p:sp>
      <p:sp>
        <p:nvSpPr>
          <p:cNvPr id="15" name="Text Placeholder 3"/>
          <p:cNvSpPr>
            <a:spLocks noGrp="1"/>
          </p:cNvSpPr>
          <p:nvPr>
            <p:ph type="body" idx="1"/>
          </p:nvPr>
        </p:nvSpPr>
        <p:spPr>
          <a:xfrm>
            <a:off x="-884" y="4134958"/>
            <a:ext cx="4380617" cy="520547"/>
          </a:xfrm>
          <a:solidFill>
            <a:srgbClr val="D5E3D0"/>
          </a:solidFill>
          <a:ln>
            <a:solidFill>
              <a:srgbClr val="D2DEEF"/>
            </a:solidFill>
          </a:ln>
        </p:spPr>
        <p:txBody>
          <a:bodyPr anchor="ctr"/>
          <a:lstStyle/>
          <a:p>
            <a:r>
              <a:rPr lang="en-US" sz="2200" dirty="0"/>
              <a:t>High-Value Customers</a:t>
            </a:r>
          </a:p>
        </p:txBody>
      </p:sp>
      <p:graphicFrame>
        <p:nvGraphicFramePr>
          <p:cNvPr id="14" name="Content Placeholder 9"/>
          <p:cNvGraphicFramePr>
            <a:graphicFrameLocks noGrp="1"/>
          </p:cNvGraphicFramePr>
          <p:nvPr>
            <p:ph sz="half" idx="2"/>
            <p:extLst>
              <p:ext uri="{D42A27DB-BD31-4B8C-83A1-F6EECF244321}">
                <p14:modId xmlns:p14="http://schemas.microsoft.com/office/powerpoint/2010/main" val="1913690651"/>
              </p:ext>
            </p:extLst>
          </p:nvPr>
        </p:nvGraphicFramePr>
        <p:xfrm>
          <a:off x="0" y="4655505"/>
          <a:ext cx="4381500" cy="1483360"/>
        </p:xfrm>
        <a:graphic>
          <a:graphicData uri="http://schemas.openxmlformats.org/drawingml/2006/table">
            <a:tbl>
              <a:tblPr firstRow="1" bandRow="1">
                <a:tableStyleId>{16D9F66E-5EB9-4882-86FB-DCBF35E3C3E4}</a:tableStyleId>
              </a:tblPr>
              <a:tblGrid>
                <a:gridCol w="2190750"/>
                <a:gridCol w="2190750"/>
              </a:tblGrid>
              <a:tr h="370840">
                <a:tc>
                  <a:txBody>
                    <a:bodyPr/>
                    <a:lstStyle/>
                    <a:p>
                      <a:pPr algn="ctr" fontAlgn="b"/>
                      <a:r>
                        <a:rPr lang="is-IS" sz="1200" b="0" i="0" u="none" strike="noStrike" dirty="0">
                          <a:solidFill>
                            <a:srgbClr val="000000"/>
                          </a:solidFill>
                          <a:effectLst/>
                          <a:latin typeface="Avenir Roman" charset="0"/>
                          <a:ea typeface="Avenir Roman" charset="0"/>
                          <a:cs typeface="Avenir Roman" charset="0"/>
                        </a:rPr>
                        <a:t>1434</a:t>
                      </a:r>
                    </a:p>
                  </a:txBody>
                  <a:tcPr marL="12700" marR="12700" marT="12700" marB="0" anchor="ctr"/>
                </a:tc>
                <a:tc>
                  <a:txBody>
                    <a:bodyPr/>
                    <a:lstStyle/>
                    <a:p>
                      <a:pPr algn="ctr" fontAlgn="b"/>
                      <a:r>
                        <a:rPr lang="cs-CZ" sz="1200" b="0" i="0" u="none" strike="noStrike" dirty="0">
                          <a:solidFill>
                            <a:srgbClr val="000000"/>
                          </a:solidFill>
                          <a:effectLst/>
                          <a:latin typeface="Avenir Roman" charset="0"/>
                          <a:ea typeface="Avenir Roman" charset="0"/>
                          <a:cs typeface="Avenir Roman" charset="0"/>
                        </a:rPr>
                        <a:t>249</a:t>
                      </a:r>
                    </a:p>
                  </a:txBody>
                  <a:tcPr marL="12700" marR="12700" marT="12700" marB="0" anchor="ctr"/>
                </a:tc>
              </a:tr>
              <a:tr h="370840">
                <a:tc>
                  <a:txBody>
                    <a:bodyPr/>
                    <a:lstStyle/>
                    <a:p>
                      <a:pPr algn="ctr" fontAlgn="b"/>
                      <a:r>
                        <a:rPr lang="is-IS" sz="1200" b="0" i="0" u="none" strike="noStrike">
                          <a:solidFill>
                            <a:srgbClr val="000000"/>
                          </a:solidFill>
                          <a:effectLst/>
                          <a:latin typeface="Avenir Roman" charset="0"/>
                          <a:ea typeface="Avenir Roman" charset="0"/>
                          <a:cs typeface="Avenir Roman" charset="0"/>
                        </a:rPr>
                        <a:t>3634</a:t>
                      </a:r>
                    </a:p>
                  </a:txBody>
                  <a:tcPr marL="12700" marR="12700" marT="12700" marB="0" anchor="ctr"/>
                </a:tc>
                <a:tc>
                  <a:txBody>
                    <a:bodyPr/>
                    <a:lstStyle/>
                    <a:p>
                      <a:pPr algn="ctr" fontAlgn="b"/>
                      <a:r>
                        <a:rPr lang="is-IS" sz="1200" b="0" i="0" u="none" strike="noStrike" dirty="0">
                          <a:solidFill>
                            <a:srgbClr val="000000"/>
                          </a:solidFill>
                          <a:effectLst/>
                          <a:latin typeface="Avenir Roman" charset="0"/>
                          <a:ea typeface="Avenir Roman" charset="0"/>
                          <a:cs typeface="Avenir Roman" charset="0"/>
                        </a:rPr>
                        <a:t>252</a:t>
                      </a:r>
                    </a:p>
                  </a:txBody>
                  <a:tcPr marL="12700" marR="12700" marT="12700" marB="0" anchor="ctr"/>
                </a:tc>
              </a:tr>
              <a:tr h="370840">
                <a:tc>
                  <a:txBody>
                    <a:bodyPr/>
                    <a:lstStyle/>
                    <a:p>
                      <a:pPr algn="ctr" fontAlgn="b"/>
                      <a:r>
                        <a:rPr lang="fi-FI" sz="1200" b="0" i="0" u="none" strike="noStrike">
                          <a:solidFill>
                            <a:srgbClr val="000000"/>
                          </a:solidFill>
                          <a:effectLst/>
                          <a:latin typeface="Avenir Roman" charset="0"/>
                          <a:ea typeface="Avenir Roman" charset="0"/>
                          <a:cs typeface="Avenir Roman" charset="0"/>
                        </a:rPr>
                        <a:t>1859</a:t>
                      </a:r>
                    </a:p>
                  </a:txBody>
                  <a:tcPr marL="12700" marR="12700" marT="12700" marB="0" anchor="ctr"/>
                </a:tc>
                <a:tc>
                  <a:txBody>
                    <a:bodyPr/>
                    <a:lstStyle/>
                    <a:p>
                      <a:pPr algn="ctr" fontAlgn="b"/>
                      <a:r>
                        <a:rPr lang="is-IS" sz="1200" b="0" i="0" u="none" strike="noStrike" dirty="0">
                          <a:solidFill>
                            <a:srgbClr val="000000"/>
                          </a:solidFill>
                          <a:effectLst/>
                          <a:latin typeface="Avenir Roman" charset="0"/>
                          <a:ea typeface="Avenir Roman" charset="0"/>
                          <a:cs typeface="Avenir Roman" charset="0"/>
                        </a:rPr>
                        <a:t>3552</a:t>
                      </a:r>
                    </a:p>
                  </a:txBody>
                  <a:tcPr marL="12700" marR="12700" marT="12700" marB="0" anchor="ctr"/>
                </a:tc>
              </a:tr>
              <a:tr h="370840">
                <a:tc>
                  <a:txBody>
                    <a:bodyPr/>
                    <a:lstStyle/>
                    <a:p>
                      <a:pPr algn="ctr" fontAlgn="b"/>
                      <a:r>
                        <a:rPr lang="en-US" sz="1200" b="0" i="0" u="none" strike="noStrike" dirty="0">
                          <a:solidFill>
                            <a:srgbClr val="000000"/>
                          </a:solidFill>
                          <a:effectLst/>
                          <a:latin typeface="Avenir Roman" charset="0"/>
                          <a:ea typeface="Avenir Roman" charset="0"/>
                          <a:cs typeface="Avenir Roman" charset="0"/>
                        </a:rPr>
                        <a:t>3388</a:t>
                      </a:r>
                    </a:p>
                  </a:txBody>
                  <a:tcPr marL="12700" marR="12700" marT="12700" marB="0" anchor="ctr"/>
                </a:tc>
                <a:tc>
                  <a:txBody>
                    <a:bodyPr/>
                    <a:lstStyle/>
                    <a:p>
                      <a:pPr algn="ctr" fontAlgn="b"/>
                      <a:r>
                        <a:rPr lang="en-US" sz="1200" b="0" i="0" u="none" strike="noStrike" dirty="0">
                          <a:solidFill>
                            <a:srgbClr val="000000"/>
                          </a:solidFill>
                          <a:effectLst/>
                          <a:latin typeface="Avenir Roman" charset="0"/>
                          <a:ea typeface="Avenir Roman" charset="0"/>
                          <a:cs typeface="Avenir Roman" charset="0"/>
                        </a:rPr>
                        <a:t>4191</a:t>
                      </a:r>
                    </a:p>
                  </a:txBody>
                  <a:tcPr marL="12700" marR="12700" marT="12700" marB="0" anchor="ctr"/>
                </a:tc>
              </a:tr>
            </a:tbl>
          </a:graphicData>
        </a:graphic>
      </p:graphicFrame>
      <p:sp>
        <p:nvSpPr>
          <p:cNvPr id="11" name="TextBox 10"/>
          <p:cNvSpPr txBox="1"/>
          <p:nvPr/>
        </p:nvSpPr>
        <p:spPr>
          <a:xfrm>
            <a:off x="117564" y="6443003"/>
            <a:ext cx="7633734" cy="276999"/>
          </a:xfrm>
          <a:prstGeom prst="rect">
            <a:avLst/>
          </a:prstGeom>
          <a:noFill/>
        </p:spPr>
        <p:txBody>
          <a:bodyPr wrap="square" rtlCol="0">
            <a:spAutoFit/>
          </a:bodyPr>
          <a:lstStyle/>
          <a:p>
            <a:r>
              <a:rPr lang="en-US" sz="1200" dirty="0" smtClean="0">
                <a:latin typeface="Avenir Roman" charset="0"/>
                <a:ea typeface="Avenir Roman" charset="0"/>
                <a:cs typeface="Avenir Roman" charset="0"/>
              </a:rPr>
              <a:t>*Cross-validated (5-fold) L1-regularized OLS regression and random forest regression, n </a:t>
            </a:r>
            <a:r>
              <a:rPr lang="en-US" sz="1200" dirty="0">
                <a:latin typeface="Avenir Roman" charset="0"/>
                <a:ea typeface="Avenir Roman" charset="0"/>
                <a:cs typeface="Avenir Roman" charset="0"/>
              </a:rPr>
              <a:t>= </a:t>
            </a:r>
            <a:r>
              <a:rPr lang="en-US" sz="1200" dirty="0" smtClean="0">
                <a:latin typeface="Avenir Roman" charset="0"/>
                <a:ea typeface="Avenir Roman" charset="0"/>
                <a:cs typeface="Avenir Roman" charset="0"/>
              </a:rPr>
              <a:t>1880, p = 13</a:t>
            </a:r>
            <a:endParaRPr lang="en-US" sz="1200" dirty="0">
              <a:latin typeface="Avenir Roman" charset="0"/>
              <a:ea typeface="Avenir Roman" charset="0"/>
              <a:cs typeface="Avenir Roman" charset="0"/>
            </a:endParaRPr>
          </a:p>
        </p:txBody>
      </p:sp>
    </p:spTree>
    <p:extLst>
      <p:ext uri="{BB962C8B-B14F-4D97-AF65-F5344CB8AC3E}">
        <p14:creationId xmlns:p14="http://schemas.microsoft.com/office/powerpoint/2010/main" val="12416198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 y="1430254"/>
            <a:ext cx="4380617" cy="520547"/>
          </a:xfrm>
          <a:solidFill>
            <a:srgbClr val="D5E3D0"/>
          </a:solidFill>
          <a:ln>
            <a:solidFill>
              <a:srgbClr val="D2DEEF"/>
            </a:solidFill>
          </a:ln>
        </p:spPr>
        <p:txBody>
          <a:bodyPr anchor="ctr"/>
          <a:lstStyle/>
          <a:p>
            <a:r>
              <a:rPr lang="en-US" sz="2200" dirty="0"/>
              <a:t>Most important factors*</a:t>
            </a: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1240365045"/>
              </p:ext>
            </p:extLst>
          </p:nvPr>
        </p:nvGraphicFramePr>
        <p:xfrm>
          <a:off x="-884" y="1978183"/>
          <a:ext cx="4381500" cy="2011680"/>
        </p:xfrm>
        <a:graphic>
          <a:graphicData uri="http://schemas.openxmlformats.org/drawingml/2006/table">
            <a:tbl>
              <a:tblPr firstRow="1" bandRow="1">
                <a:tableStyleId>{16D9F66E-5EB9-4882-86FB-DCBF35E3C3E4}</a:tableStyleId>
              </a:tblPr>
              <a:tblGrid>
                <a:gridCol w="2190750"/>
                <a:gridCol w="2190750"/>
              </a:tblGrid>
              <a:tr h="335280">
                <a:tc>
                  <a:txBody>
                    <a:bodyPr/>
                    <a:lstStyle/>
                    <a:p>
                      <a:pPr algn="ctr"/>
                      <a:r>
                        <a:rPr lang="en-US" sz="1600" b="0" i="0" dirty="0" smtClean="0">
                          <a:latin typeface="Avenir Roman" charset="0"/>
                          <a:ea typeface="Avenir Roman" charset="0"/>
                          <a:cs typeface="Avenir Roman" charset="0"/>
                        </a:rPr>
                        <a:t>Name</a:t>
                      </a:r>
                      <a:endParaRPr lang="en-US" sz="1600" b="0" i="0" dirty="0">
                        <a:latin typeface="Avenir Roman" charset="0"/>
                        <a:ea typeface="Avenir Roman" charset="0"/>
                        <a:cs typeface="Avenir Roman" charset="0"/>
                      </a:endParaRPr>
                    </a:p>
                  </a:txBody>
                  <a:tcPr/>
                </a:tc>
                <a:tc>
                  <a:txBody>
                    <a:bodyPr/>
                    <a:lstStyle/>
                    <a:p>
                      <a:pPr algn="ctr"/>
                      <a:r>
                        <a:rPr lang="en-US" sz="1600" b="0" i="0" dirty="0" smtClean="0">
                          <a:latin typeface="Avenir Roman" charset="0"/>
                          <a:ea typeface="Avenir Roman" charset="0"/>
                          <a:cs typeface="Avenir Roman" charset="0"/>
                        </a:rPr>
                        <a:t>Relationship</a:t>
                      </a:r>
                      <a:endParaRPr lang="en-US" sz="1600" b="0" i="0" dirty="0">
                        <a:latin typeface="Avenir Roman" charset="0"/>
                        <a:ea typeface="Avenir Roman" charset="0"/>
                        <a:cs typeface="Avenir Roman" charset="0"/>
                      </a:endParaRPr>
                    </a:p>
                  </a:txBody>
                  <a:tcPr/>
                </a:tc>
              </a:tr>
              <a:tr h="335280">
                <a:tc>
                  <a:txBody>
                    <a:bodyPr/>
                    <a:lstStyle/>
                    <a:p>
                      <a:pPr algn="ctr" fontAlgn="b"/>
                      <a:r>
                        <a:rPr lang="en-US" sz="1200" b="0" i="0" u="none" strike="noStrike" dirty="0" smtClean="0">
                          <a:solidFill>
                            <a:srgbClr val="000000"/>
                          </a:solidFill>
                          <a:effectLst/>
                          <a:latin typeface="Avenir Roman" charset="0"/>
                          <a:ea typeface="Avenir Roman" charset="0"/>
                          <a:cs typeface="Avenir Roman" charset="0"/>
                        </a:rPr>
                        <a:t>Closeness</a:t>
                      </a:r>
                      <a:r>
                        <a:rPr lang="en-US" sz="1200" b="0" i="0" u="none" strike="noStrike" baseline="0" dirty="0" smtClean="0">
                          <a:solidFill>
                            <a:srgbClr val="000000"/>
                          </a:solidFill>
                          <a:effectLst/>
                          <a:latin typeface="Avenir Roman" charset="0"/>
                          <a:ea typeface="Avenir Roman" charset="0"/>
                          <a:cs typeface="Avenir Roman" charset="0"/>
                        </a:rPr>
                        <a:t> (</a:t>
                      </a:r>
                      <a:r>
                        <a:rPr lang="en-US" sz="1200" b="0" i="0" u="none" strike="noStrike" dirty="0" smtClean="0">
                          <a:solidFill>
                            <a:srgbClr val="000000"/>
                          </a:solidFill>
                          <a:effectLst/>
                          <a:latin typeface="Avenir Roman" charset="0"/>
                          <a:ea typeface="Avenir Roman" charset="0"/>
                          <a:cs typeface="Avenir Roman" charset="0"/>
                        </a:rPr>
                        <a:t>Full Graph)</a:t>
                      </a:r>
                      <a:endParaRPr lang="en-US" sz="1200" b="0" i="0" u="none" strike="noStrike" dirty="0">
                        <a:solidFill>
                          <a:srgbClr val="000000"/>
                        </a:solidFill>
                        <a:effectLst/>
                        <a:latin typeface="Avenir Roman" charset="0"/>
                        <a:ea typeface="Avenir Roman" charset="0"/>
                        <a:cs typeface="Avenir Roman" charset="0"/>
                      </a:endParaRPr>
                    </a:p>
                  </a:txBody>
                  <a:tcPr marL="12700" marR="12700" marT="12700" marB="0" anchor="ctr"/>
                </a:tc>
                <a:tc>
                  <a:txBody>
                    <a:bodyPr/>
                    <a:lstStyle/>
                    <a:p>
                      <a:pPr algn="ctr"/>
                      <a:r>
                        <a:rPr lang="en-US" sz="1600" b="0" i="0" dirty="0" smtClean="0">
                          <a:latin typeface="Avenir Roman" charset="0"/>
                          <a:ea typeface="Avenir Roman" charset="0"/>
                          <a:cs typeface="Avenir Roman" charset="0"/>
                        </a:rPr>
                        <a:t>+++</a:t>
                      </a:r>
                      <a:endParaRPr lang="en-US" sz="1600" b="0" i="0" dirty="0">
                        <a:latin typeface="Avenir Roman" charset="0"/>
                        <a:ea typeface="Avenir Roman" charset="0"/>
                        <a:cs typeface="Avenir Roman" charset="0"/>
                      </a:endParaRPr>
                    </a:p>
                  </a:txBody>
                  <a:tcPr anchor="ctr"/>
                </a:tc>
              </a:tr>
              <a:tr h="335280">
                <a:tc>
                  <a:txBody>
                    <a:bodyPr/>
                    <a:lstStyle/>
                    <a:p>
                      <a:pPr algn="ctr" fontAlgn="b"/>
                      <a:r>
                        <a:rPr lang="en-US" sz="1200" b="0" i="0" u="none" strike="noStrike" dirty="0" smtClean="0">
                          <a:solidFill>
                            <a:srgbClr val="000000"/>
                          </a:solidFill>
                          <a:effectLst/>
                          <a:latin typeface="Avenir Roman" charset="0"/>
                          <a:ea typeface="Avenir Roman" charset="0"/>
                          <a:cs typeface="Avenir Roman" charset="0"/>
                        </a:rPr>
                        <a:t>Directs</a:t>
                      </a:r>
                      <a:r>
                        <a:rPr lang="en-US" sz="1200" b="0" i="0" u="none" strike="noStrike" baseline="0" dirty="0" smtClean="0">
                          <a:solidFill>
                            <a:srgbClr val="000000"/>
                          </a:solidFill>
                          <a:effectLst/>
                          <a:latin typeface="Avenir Roman" charset="0"/>
                          <a:ea typeface="Avenir Roman" charset="0"/>
                          <a:cs typeface="Avenir Roman" charset="0"/>
                        </a:rPr>
                        <a:t> </a:t>
                      </a:r>
                      <a:r>
                        <a:rPr lang="en-US" sz="1200" b="0" i="0" u="none" strike="noStrike" dirty="0" smtClean="0">
                          <a:solidFill>
                            <a:srgbClr val="000000"/>
                          </a:solidFill>
                          <a:effectLst/>
                          <a:latin typeface="Avenir Roman" charset="0"/>
                          <a:ea typeface="Avenir Roman" charset="0"/>
                          <a:cs typeface="Avenir Roman" charset="0"/>
                        </a:rPr>
                        <a:t>Revenue (Out-Degree)</a:t>
                      </a:r>
                      <a:endParaRPr lang="en-US" sz="1200" b="0" i="0" u="none" strike="noStrike" dirty="0">
                        <a:solidFill>
                          <a:srgbClr val="000000"/>
                        </a:solidFill>
                        <a:effectLst/>
                        <a:latin typeface="Avenir Roman" charset="0"/>
                        <a:ea typeface="Avenir Roman" charset="0"/>
                        <a:cs typeface="Avenir Roman" charset="0"/>
                      </a:endParaRPr>
                    </a:p>
                  </a:txBody>
                  <a:tcPr marL="12700" marR="12700" marT="12700" marB="0" anchor="ctr"/>
                </a:tc>
                <a:tc>
                  <a:txBody>
                    <a:bodyPr/>
                    <a:lstStyle/>
                    <a:p>
                      <a:pPr algn="ctr"/>
                      <a:r>
                        <a:rPr lang="en-US" sz="1600" b="0" i="0" dirty="0" smtClean="0">
                          <a:latin typeface="Avenir Roman" charset="0"/>
                          <a:ea typeface="Avenir Roman" charset="0"/>
                          <a:cs typeface="Avenir Roman" charset="0"/>
                        </a:rPr>
                        <a:t>++</a:t>
                      </a:r>
                      <a:endParaRPr lang="en-US" sz="1600" b="0" i="0" dirty="0">
                        <a:latin typeface="Avenir Roman" charset="0"/>
                        <a:ea typeface="Avenir Roman" charset="0"/>
                        <a:cs typeface="Avenir Roman" charset="0"/>
                      </a:endParaRPr>
                    </a:p>
                  </a:txBody>
                  <a:tcPr anchor="ctr"/>
                </a:tc>
              </a:tr>
              <a:tr h="335280">
                <a:tc>
                  <a:txBody>
                    <a:bodyPr/>
                    <a:lstStyle/>
                    <a:p>
                      <a:pPr algn="ctr" fontAlgn="b"/>
                      <a:r>
                        <a:rPr lang="en-US" sz="1200" b="0" i="0" u="none" strike="noStrike" dirty="0" smtClean="0">
                          <a:solidFill>
                            <a:srgbClr val="000000"/>
                          </a:solidFill>
                          <a:effectLst/>
                          <a:latin typeface="Avenir Roman" charset="0"/>
                          <a:ea typeface="Avenir Roman" charset="0"/>
                          <a:cs typeface="Avenir Roman" charset="0"/>
                        </a:rPr>
                        <a:t>Weighted</a:t>
                      </a:r>
                      <a:r>
                        <a:rPr lang="en-US" sz="1200" b="0" i="0" u="none" strike="noStrike" baseline="0" dirty="0" smtClean="0">
                          <a:solidFill>
                            <a:srgbClr val="000000"/>
                          </a:solidFill>
                          <a:effectLst/>
                          <a:latin typeface="Avenir Roman" charset="0"/>
                          <a:ea typeface="Avenir Roman" charset="0"/>
                          <a:cs typeface="Avenir Roman" charset="0"/>
                        </a:rPr>
                        <a:t> </a:t>
                      </a:r>
                      <a:r>
                        <a:rPr lang="en-US" sz="1200" b="0" i="0" u="none" strike="noStrike" dirty="0" smtClean="0">
                          <a:solidFill>
                            <a:srgbClr val="000000"/>
                          </a:solidFill>
                          <a:effectLst/>
                          <a:latin typeface="Avenir Roman" charset="0"/>
                          <a:ea typeface="Avenir Roman" charset="0"/>
                          <a:cs typeface="Avenir Roman" charset="0"/>
                        </a:rPr>
                        <a:t>PageRank</a:t>
                      </a:r>
                      <a:endParaRPr lang="en-US" sz="1200" b="0" i="0" u="none" strike="noStrike" dirty="0">
                        <a:solidFill>
                          <a:srgbClr val="000000"/>
                        </a:solidFill>
                        <a:effectLst/>
                        <a:latin typeface="Avenir Roman" charset="0"/>
                        <a:ea typeface="Avenir Roman" charset="0"/>
                        <a:cs typeface="Avenir Roman" charset="0"/>
                      </a:endParaRPr>
                    </a:p>
                  </a:txBody>
                  <a:tcPr marL="12700" marR="12700" marT="12700" marB="0" anchor="ctr"/>
                </a:tc>
                <a:tc>
                  <a:txBody>
                    <a:bodyPr/>
                    <a:lstStyle/>
                    <a:p>
                      <a:pPr algn="ctr"/>
                      <a:r>
                        <a:rPr lang="mr-IN" sz="1600" b="0" i="0" baseline="0" dirty="0" smtClean="0">
                          <a:latin typeface="Avenir Roman" charset="0"/>
                          <a:ea typeface="Avenir Roman" charset="0"/>
                          <a:cs typeface="Avenir Roman" charset="0"/>
                        </a:rPr>
                        <a:t>–</a:t>
                      </a:r>
                      <a:r>
                        <a:rPr lang="en-US" sz="1600" b="0" i="0" baseline="0" dirty="0" smtClean="0">
                          <a:latin typeface="Avenir Roman" charset="0"/>
                          <a:ea typeface="Avenir Roman" charset="0"/>
                          <a:cs typeface="Avenir Roman" charset="0"/>
                        </a:rPr>
                        <a:t> </a:t>
                      </a:r>
                      <a:r>
                        <a:rPr lang="mr-IN" sz="1600" b="0" i="0" baseline="0" dirty="0" smtClean="0">
                          <a:latin typeface="Avenir Roman" charset="0"/>
                          <a:ea typeface="Avenir Roman" charset="0"/>
                          <a:cs typeface="Avenir Roman" charset="0"/>
                        </a:rPr>
                        <a:t>–</a:t>
                      </a:r>
                      <a:endParaRPr lang="en-US" sz="1600" b="0" i="0" dirty="0">
                        <a:latin typeface="Avenir Roman" charset="0"/>
                        <a:ea typeface="Avenir Roman" charset="0"/>
                        <a:cs typeface="Avenir Roman" charset="0"/>
                      </a:endParaRPr>
                    </a:p>
                  </a:txBody>
                  <a:tcPr anchor="ctr"/>
                </a:tc>
              </a:tr>
              <a:tr h="335280">
                <a:tc>
                  <a:txBody>
                    <a:bodyPr/>
                    <a:lstStyle/>
                    <a:p>
                      <a:pPr algn="ctr" fontAlgn="b"/>
                      <a:r>
                        <a:rPr lang="en-US" sz="1200" b="0" i="0" u="none" strike="noStrike" dirty="0" smtClean="0">
                          <a:solidFill>
                            <a:srgbClr val="000000"/>
                          </a:solidFill>
                          <a:effectLst/>
                          <a:latin typeface="Avenir Roman" charset="0"/>
                          <a:ea typeface="Avenir Roman" charset="0"/>
                          <a:cs typeface="Avenir Roman" charset="0"/>
                        </a:rPr>
                        <a:t>Directs</a:t>
                      </a:r>
                      <a:r>
                        <a:rPr lang="en-US" sz="1200" b="0" i="0" u="none" strike="noStrike" baseline="0" dirty="0" smtClean="0">
                          <a:solidFill>
                            <a:srgbClr val="000000"/>
                          </a:solidFill>
                          <a:effectLst/>
                          <a:latin typeface="Avenir Roman" charset="0"/>
                          <a:ea typeface="Avenir Roman" charset="0"/>
                          <a:cs typeface="Avenir Roman" charset="0"/>
                        </a:rPr>
                        <a:t> </a:t>
                      </a:r>
                      <a:r>
                        <a:rPr lang="en-US" sz="1200" b="0" i="0" u="none" strike="noStrike" dirty="0" smtClean="0">
                          <a:solidFill>
                            <a:srgbClr val="000000"/>
                          </a:solidFill>
                          <a:effectLst/>
                          <a:latin typeface="Avenir Roman" charset="0"/>
                          <a:ea typeface="Avenir Roman" charset="0"/>
                          <a:cs typeface="Avenir Roman" charset="0"/>
                        </a:rPr>
                        <a:t>Revenue (In-Degree)</a:t>
                      </a:r>
                      <a:endParaRPr lang="en-US" sz="1200" b="0" i="0" u="none" strike="noStrike" dirty="0">
                        <a:solidFill>
                          <a:srgbClr val="000000"/>
                        </a:solidFill>
                        <a:effectLst/>
                        <a:latin typeface="Avenir Roman" charset="0"/>
                        <a:ea typeface="Avenir Roman" charset="0"/>
                        <a:cs typeface="Avenir Roman" charset="0"/>
                      </a:endParaRPr>
                    </a:p>
                  </a:txBody>
                  <a:tcPr marL="12700" marR="12700" marT="12700" marB="0" anchor="ctr"/>
                </a:tc>
                <a:tc>
                  <a:txBody>
                    <a:bodyPr/>
                    <a:lstStyle/>
                    <a:p>
                      <a:pPr algn="ctr"/>
                      <a:r>
                        <a:rPr lang="en-US" sz="1600" b="0" i="0" dirty="0" smtClean="0">
                          <a:latin typeface="Avenir Roman" charset="0"/>
                          <a:ea typeface="Avenir Roman" charset="0"/>
                          <a:cs typeface="Avenir Roman" charset="0"/>
                        </a:rPr>
                        <a:t>+</a:t>
                      </a:r>
                      <a:endParaRPr lang="en-US" sz="1600" b="0" i="0" dirty="0">
                        <a:latin typeface="Avenir Roman" charset="0"/>
                        <a:ea typeface="Avenir Roman" charset="0"/>
                        <a:cs typeface="Avenir Roman" charset="0"/>
                      </a:endParaRPr>
                    </a:p>
                  </a:txBody>
                  <a:tcPr anchor="ctr"/>
                </a:tc>
              </a:tr>
              <a:tr h="335280">
                <a:tc>
                  <a:txBody>
                    <a:bodyPr/>
                    <a:lstStyle/>
                    <a:p>
                      <a:pPr algn="ctr" fontAlgn="b"/>
                      <a:r>
                        <a:rPr lang="en-US" sz="1200" b="0" i="0" u="none" strike="noStrike" dirty="0" smtClean="0">
                          <a:solidFill>
                            <a:srgbClr val="000000"/>
                          </a:solidFill>
                          <a:effectLst/>
                          <a:latin typeface="Avenir Roman" charset="0"/>
                          <a:ea typeface="Avenir Roman" charset="0"/>
                          <a:cs typeface="Avenir Roman" charset="0"/>
                        </a:rPr>
                        <a:t>Individual</a:t>
                      </a:r>
                      <a:r>
                        <a:rPr lang="en-US" sz="1200" b="0" i="0" u="none" strike="noStrike" baseline="0" dirty="0" smtClean="0">
                          <a:solidFill>
                            <a:srgbClr val="000000"/>
                          </a:solidFill>
                          <a:effectLst/>
                          <a:latin typeface="Avenir Roman" charset="0"/>
                          <a:ea typeface="Avenir Roman" charset="0"/>
                          <a:cs typeface="Avenir Roman" charset="0"/>
                        </a:rPr>
                        <a:t> </a:t>
                      </a:r>
                      <a:r>
                        <a:rPr lang="en-US" sz="1200" b="0" i="0" u="none" strike="noStrike" dirty="0" smtClean="0">
                          <a:solidFill>
                            <a:srgbClr val="000000"/>
                          </a:solidFill>
                          <a:effectLst/>
                          <a:latin typeface="Avenir Roman" charset="0"/>
                          <a:ea typeface="Avenir Roman" charset="0"/>
                          <a:cs typeface="Avenir Roman" charset="0"/>
                        </a:rPr>
                        <a:t>Revenue</a:t>
                      </a:r>
                      <a:endParaRPr lang="en-US" sz="1200" b="0" i="0" u="none" strike="noStrike" dirty="0">
                        <a:solidFill>
                          <a:srgbClr val="000000"/>
                        </a:solidFill>
                        <a:effectLst/>
                        <a:latin typeface="Avenir Roman" charset="0"/>
                        <a:ea typeface="Avenir Roman" charset="0"/>
                        <a:cs typeface="Avenir Roman" charset="0"/>
                      </a:endParaRPr>
                    </a:p>
                  </a:txBody>
                  <a:tcPr marL="12700" marR="12700" marT="12700" marB="0" anchor="ctr"/>
                </a:tc>
                <a:tc>
                  <a:txBody>
                    <a:bodyPr/>
                    <a:lstStyle/>
                    <a:p>
                      <a:pPr algn="ctr"/>
                      <a:r>
                        <a:rPr lang="en-US" sz="1600" b="0" i="0" dirty="0" smtClean="0">
                          <a:latin typeface="Avenir Roman" charset="0"/>
                          <a:ea typeface="Avenir Roman" charset="0"/>
                          <a:cs typeface="Avenir Roman" charset="0"/>
                        </a:rPr>
                        <a:t>+</a:t>
                      </a:r>
                      <a:endParaRPr lang="en-US" sz="1600" b="0" i="0" dirty="0">
                        <a:latin typeface="Avenir Roman" charset="0"/>
                        <a:ea typeface="Avenir Roman" charset="0"/>
                        <a:cs typeface="Avenir Roman" charset="0"/>
                      </a:endParaRPr>
                    </a:p>
                  </a:txBody>
                  <a:tcPr anchor="ctr"/>
                </a:tc>
              </a:tr>
            </a:tbl>
          </a:graphicData>
        </a:graphic>
      </p:graphicFrame>
      <p:sp>
        <p:nvSpPr>
          <p:cNvPr id="2" name="Title 1"/>
          <p:cNvSpPr>
            <a:spLocks noGrp="1"/>
          </p:cNvSpPr>
          <p:nvPr>
            <p:ph type="title"/>
          </p:nvPr>
        </p:nvSpPr>
        <p:spPr/>
        <p:txBody>
          <a:bodyPr/>
          <a:lstStyle/>
          <a:p>
            <a:r>
              <a:rPr lang="en-US" dirty="0"/>
              <a:t>Tactic 3: Subgraph Revenue</a:t>
            </a:r>
          </a:p>
        </p:txBody>
      </p:sp>
      <p:sp>
        <p:nvSpPr>
          <p:cNvPr id="12" name="TextBox 11"/>
          <p:cNvSpPr txBox="1">
            <a:spLocks/>
          </p:cNvSpPr>
          <p:nvPr/>
        </p:nvSpPr>
        <p:spPr>
          <a:xfrm>
            <a:off x="4645819" y="1430252"/>
            <a:ext cx="4498181" cy="2107467"/>
          </a:xfrm>
          <a:prstGeom prst="rect">
            <a:avLst/>
          </a:prstGeom>
          <a:solidFill>
            <a:srgbClr val="397B5D"/>
          </a:solidFill>
        </p:spPr>
        <p:txBody>
          <a:bodyPr wrap="square" rtlCol="0" anchor="t">
            <a:noAutofit/>
          </a:bodyPr>
          <a:lstStyle/>
          <a:p>
            <a:pPr marL="125413"/>
            <a:endParaRPr lang="en-US" sz="1600" dirty="0">
              <a:solidFill>
                <a:schemeClr val="bg1"/>
              </a:solidFill>
              <a:latin typeface="Avenir Roman" charset="0"/>
              <a:ea typeface="Avenir Roman" charset="0"/>
              <a:cs typeface="Avenir Roman" charset="0"/>
            </a:endParaRPr>
          </a:p>
          <a:p>
            <a:pPr marL="125413"/>
            <a:r>
              <a:rPr lang="en-US" sz="1600" dirty="0">
                <a:solidFill>
                  <a:schemeClr val="bg1"/>
                </a:solidFill>
                <a:latin typeface="Avenir Roman" charset="0"/>
                <a:ea typeface="Avenir Roman" charset="0"/>
                <a:cs typeface="Avenir Roman" charset="0"/>
              </a:rPr>
              <a:t>Insight 1:</a:t>
            </a:r>
          </a:p>
          <a:p>
            <a:pPr marL="125413"/>
            <a:r>
              <a:rPr lang="en-US" sz="1600" i="1" dirty="0">
                <a:solidFill>
                  <a:schemeClr val="bg1"/>
                </a:solidFill>
                <a:latin typeface="Avenir Roman" charset="0"/>
                <a:ea typeface="Avenir Roman" charset="0"/>
                <a:cs typeface="Avenir Roman" charset="0"/>
              </a:rPr>
              <a:t>As expected, the other revenue types all positively relate to subgraph revenue quite strongly.</a:t>
            </a:r>
          </a:p>
        </p:txBody>
      </p:sp>
      <p:sp>
        <p:nvSpPr>
          <p:cNvPr id="9" name="TextBox 8"/>
          <p:cNvSpPr txBox="1">
            <a:spLocks/>
          </p:cNvSpPr>
          <p:nvPr/>
        </p:nvSpPr>
        <p:spPr>
          <a:xfrm>
            <a:off x="4645819" y="4026804"/>
            <a:ext cx="4498181" cy="2107467"/>
          </a:xfrm>
          <a:prstGeom prst="rect">
            <a:avLst/>
          </a:prstGeom>
          <a:solidFill>
            <a:srgbClr val="397B5D"/>
          </a:solidFill>
        </p:spPr>
        <p:txBody>
          <a:bodyPr wrap="square" rtlCol="0" anchor="t">
            <a:noAutofit/>
          </a:bodyPr>
          <a:lstStyle/>
          <a:p>
            <a:pPr marL="125413"/>
            <a:endParaRPr lang="en-US" sz="1600" dirty="0">
              <a:solidFill>
                <a:schemeClr val="bg1"/>
              </a:solidFill>
              <a:latin typeface="Avenir Roman" charset="0"/>
              <a:ea typeface="Avenir Roman" charset="0"/>
              <a:cs typeface="Avenir Roman" charset="0"/>
            </a:endParaRPr>
          </a:p>
          <a:p>
            <a:pPr marL="125413"/>
            <a:r>
              <a:rPr lang="en-US" sz="1600" dirty="0">
                <a:solidFill>
                  <a:schemeClr val="bg1"/>
                </a:solidFill>
                <a:latin typeface="Avenir Roman" charset="0"/>
                <a:ea typeface="Avenir Roman" charset="0"/>
                <a:cs typeface="Avenir Roman" charset="0"/>
              </a:rPr>
              <a:t>Insight 2:</a:t>
            </a:r>
          </a:p>
          <a:p>
            <a:pPr marL="125413"/>
            <a:r>
              <a:rPr lang="en-US" sz="1600" i="1" dirty="0">
                <a:solidFill>
                  <a:schemeClr val="bg1"/>
                </a:solidFill>
                <a:latin typeface="Avenir Roman" charset="0"/>
                <a:ea typeface="Avenir Roman" charset="0"/>
                <a:cs typeface="Avenir Roman" charset="0"/>
              </a:rPr>
              <a:t>The closer the customer is to the rest of the graph, the more their subgraph spent. </a:t>
            </a:r>
          </a:p>
        </p:txBody>
      </p:sp>
      <p:sp>
        <p:nvSpPr>
          <p:cNvPr id="15" name="Text Placeholder 3"/>
          <p:cNvSpPr>
            <a:spLocks noGrp="1"/>
          </p:cNvSpPr>
          <p:nvPr>
            <p:ph type="body" idx="1"/>
          </p:nvPr>
        </p:nvSpPr>
        <p:spPr>
          <a:xfrm>
            <a:off x="-884" y="4134958"/>
            <a:ext cx="4380617" cy="520547"/>
          </a:xfrm>
          <a:solidFill>
            <a:srgbClr val="D5E3D0"/>
          </a:solidFill>
          <a:ln>
            <a:solidFill>
              <a:srgbClr val="D2DEEF"/>
            </a:solidFill>
          </a:ln>
        </p:spPr>
        <p:txBody>
          <a:bodyPr anchor="ctr"/>
          <a:lstStyle/>
          <a:p>
            <a:r>
              <a:rPr lang="en-US" sz="2200" dirty="0"/>
              <a:t>High-Value Customers</a:t>
            </a:r>
          </a:p>
        </p:txBody>
      </p:sp>
      <p:graphicFrame>
        <p:nvGraphicFramePr>
          <p:cNvPr id="14" name="Content Placeholder 9"/>
          <p:cNvGraphicFramePr>
            <a:graphicFrameLocks noGrp="1"/>
          </p:cNvGraphicFramePr>
          <p:nvPr>
            <p:ph sz="half" idx="2"/>
            <p:extLst>
              <p:ext uri="{D42A27DB-BD31-4B8C-83A1-F6EECF244321}">
                <p14:modId xmlns:p14="http://schemas.microsoft.com/office/powerpoint/2010/main" val="2086500201"/>
              </p:ext>
            </p:extLst>
          </p:nvPr>
        </p:nvGraphicFramePr>
        <p:xfrm>
          <a:off x="0" y="4655505"/>
          <a:ext cx="4381500" cy="1483360"/>
        </p:xfrm>
        <a:graphic>
          <a:graphicData uri="http://schemas.openxmlformats.org/drawingml/2006/table">
            <a:tbl>
              <a:tblPr firstRow="1" bandRow="1">
                <a:tableStyleId>{16D9F66E-5EB9-4882-86FB-DCBF35E3C3E4}</a:tableStyleId>
              </a:tblPr>
              <a:tblGrid>
                <a:gridCol w="2190750"/>
                <a:gridCol w="2190750"/>
              </a:tblGrid>
              <a:tr h="370840">
                <a:tc>
                  <a:txBody>
                    <a:bodyPr/>
                    <a:lstStyle/>
                    <a:p>
                      <a:pPr algn="ctr" fontAlgn="b"/>
                      <a:r>
                        <a:rPr lang="fi-FI" sz="1200" b="0" i="0" u="none" strike="noStrike" dirty="0">
                          <a:solidFill>
                            <a:srgbClr val="000000"/>
                          </a:solidFill>
                          <a:effectLst/>
                          <a:latin typeface="Avenir Roman" charset="0"/>
                          <a:ea typeface="Avenir Roman" charset="0"/>
                          <a:cs typeface="Avenir Roman" charset="0"/>
                        </a:rPr>
                        <a:t>1813</a:t>
                      </a:r>
                    </a:p>
                  </a:txBody>
                  <a:tcPr marL="12700" marR="12700" marT="12700" marB="0" anchor="ctr"/>
                </a:tc>
                <a:tc>
                  <a:txBody>
                    <a:bodyPr/>
                    <a:lstStyle/>
                    <a:p>
                      <a:pPr algn="ctr" fontAlgn="b"/>
                      <a:r>
                        <a:rPr lang="is-IS" sz="1200" b="0" i="0" u="none" strike="noStrike" dirty="0">
                          <a:solidFill>
                            <a:srgbClr val="000000"/>
                          </a:solidFill>
                          <a:effectLst/>
                          <a:latin typeface="Avenir Roman" charset="0"/>
                          <a:ea typeface="Avenir Roman" charset="0"/>
                          <a:cs typeface="Avenir Roman" charset="0"/>
                        </a:rPr>
                        <a:t>1840</a:t>
                      </a:r>
                    </a:p>
                  </a:txBody>
                  <a:tcPr marL="12700" marR="12700" marT="12700" marB="0" anchor="ctr"/>
                </a:tc>
              </a:tr>
              <a:tr h="370840">
                <a:tc>
                  <a:txBody>
                    <a:bodyPr/>
                    <a:lstStyle/>
                    <a:p>
                      <a:pPr algn="ctr" fontAlgn="b"/>
                      <a:r>
                        <a:rPr lang="is-IS" sz="1200" b="0" i="0" u="none" strike="noStrike">
                          <a:solidFill>
                            <a:srgbClr val="000000"/>
                          </a:solidFill>
                          <a:effectLst/>
                          <a:latin typeface="Avenir Roman" charset="0"/>
                          <a:ea typeface="Avenir Roman" charset="0"/>
                          <a:cs typeface="Avenir Roman" charset="0"/>
                        </a:rPr>
                        <a:t>1823</a:t>
                      </a:r>
                    </a:p>
                  </a:txBody>
                  <a:tcPr marL="12700" marR="12700" marT="12700" marB="0" anchor="ctr"/>
                </a:tc>
                <a:tc>
                  <a:txBody>
                    <a:bodyPr/>
                    <a:lstStyle/>
                    <a:p>
                      <a:pPr algn="ctr" fontAlgn="b"/>
                      <a:r>
                        <a:rPr lang="cs-CZ" sz="1200" b="0" i="0" u="none" strike="noStrike" dirty="0">
                          <a:solidFill>
                            <a:srgbClr val="000000"/>
                          </a:solidFill>
                          <a:effectLst/>
                          <a:latin typeface="Avenir Roman" charset="0"/>
                          <a:ea typeface="Avenir Roman" charset="0"/>
                          <a:cs typeface="Avenir Roman" charset="0"/>
                        </a:rPr>
                        <a:t>1972</a:t>
                      </a:r>
                    </a:p>
                  </a:txBody>
                  <a:tcPr marL="12700" marR="12700" marT="12700" marB="0" anchor="ctr"/>
                </a:tc>
              </a:tr>
              <a:tr h="370840">
                <a:tc>
                  <a:txBody>
                    <a:bodyPr/>
                    <a:lstStyle/>
                    <a:p>
                      <a:pPr algn="ctr" fontAlgn="b"/>
                      <a:r>
                        <a:rPr lang="fi-FI" sz="1200" b="0" i="0" u="none" strike="noStrike">
                          <a:solidFill>
                            <a:srgbClr val="000000"/>
                          </a:solidFill>
                          <a:effectLst/>
                          <a:latin typeface="Avenir Roman" charset="0"/>
                          <a:ea typeface="Avenir Roman" charset="0"/>
                          <a:cs typeface="Avenir Roman" charset="0"/>
                        </a:rPr>
                        <a:t>1816</a:t>
                      </a:r>
                    </a:p>
                  </a:txBody>
                  <a:tcPr marL="12700" marR="12700" marT="12700" marB="0" anchor="ctr"/>
                </a:tc>
                <a:tc>
                  <a:txBody>
                    <a:bodyPr/>
                    <a:lstStyle/>
                    <a:p>
                      <a:pPr algn="ctr" fontAlgn="b"/>
                      <a:r>
                        <a:rPr lang="cs-CZ" sz="1200" b="0" i="0" u="none" strike="noStrike" dirty="0">
                          <a:solidFill>
                            <a:srgbClr val="000000"/>
                          </a:solidFill>
                          <a:effectLst/>
                          <a:latin typeface="Avenir Roman" charset="0"/>
                          <a:ea typeface="Avenir Roman" charset="0"/>
                          <a:cs typeface="Avenir Roman" charset="0"/>
                        </a:rPr>
                        <a:t>3361</a:t>
                      </a:r>
                    </a:p>
                  </a:txBody>
                  <a:tcPr marL="12700" marR="12700" marT="12700" marB="0" anchor="ctr"/>
                </a:tc>
              </a:tr>
              <a:tr h="370840">
                <a:tc>
                  <a:txBody>
                    <a:bodyPr/>
                    <a:lstStyle/>
                    <a:p>
                      <a:pPr algn="ctr" fontAlgn="b"/>
                      <a:r>
                        <a:rPr lang="fi-FI" sz="1200" b="1" i="0" u="none" strike="noStrike" dirty="0">
                          <a:solidFill>
                            <a:srgbClr val="000000"/>
                          </a:solidFill>
                          <a:effectLst/>
                          <a:latin typeface="Avenir Roman" charset="0"/>
                          <a:ea typeface="Avenir Roman" charset="0"/>
                          <a:cs typeface="Avenir Roman" charset="0"/>
                        </a:rPr>
                        <a:t>1814</a:t>
                      </a:r>
                    </a:p>
                  </a:txBody>
                  <a:tcPr marL="12700" marR="12700" marT="12700" marB="0" anchor="ctr"/>
                </a:tc>
                <a:tc>
                  <a:txBody>
                    <a:bodyPr/>
                    <a:lstStyle/>
                    <a:p>
                      <a:pPr algn="ctr" fontAlgn="b"/>
                      <a:r>
                        <a:rPr lang="is-IS" sz="1200" b="0" i="0" u="none" strike="noStrike" dirty="0">
                          <a:solidFill>
                            <a:srgbClr val="000000"/>
                          </a:solidFill>
                          <a:effectLst/>
                          <a:latin typeface="Avenir Roman" charset="0"/>
                          <a:ea typeface="Avenir Roman" charset="0"/>
                          <a:cs typeface="Avenir Roman" charset="0"/>
                        </a:rPr>
                        <a:t>929</a:t>
                      </a:r>
                    </a:p>
                  </a:txBody>
                  <a:tcPr marL="12700" marR="12700" marT="12700" marB="0" anchor="ctr"/>
                </a:tc>
              </a:tr>
            </a:tbl>
          </a:graphicData>
        </a:graphic>
      </p:graphicFrame>
      <p:sp>
        <p:nvSpPr>
          <p:cNvPr id="11" name="TextBox 10"/>
          <p:cNvSpPr txBox="1"/>
          <p:nvPr/>
        </p:nvSpPr>
        <p:spPr>
          <a:xfrm>
            <a:off x="117564" y="6443003"/>
            <a:ext cx="7633734" cy="276999"/>
          </a:xfrm>
          <a:prstGeom prst="rect">
            <a:avLst/>
          </a:prstGeom>
          <a:noFill/>
        </p:spPr>
        <p:txBody>
          <a:bodyPr wrap="square" rtlCol="0">
            <a:spAutoFit/>
          </a:bodyPr>
          <a:lstStyle/>
          <a:p>
            <a:r>
              <a:rPr lang="en-US" sz="1200" dirty="0" smtClean="0">
                <a:latin typeface="Avenir Roman" charset="0"/>
                <a:ea typeface="Avenir Roman" charset="0"/>
                <a:cs typeface="Avenir Roman" charset="0"/>
              </a:rPr>
              <a:t>*Cross-validated (5-fold) L1-regularized OLS regression and random forest regression, n </a:t>
            </a:r>
            <a:r>
              <a:rPr lang="en-US" sz="1200" dirty="0">
                <a:latin typeface="Avenir Roman" charset="0"/>
                <a:ea typeface="Avenir Roman" charset="0"/>
                <a:cs typeface="Avenir Roman" charset="0"/>
              </a:rPr>
              <a:t>= </a:t>
            </a:r>
            <a:r>
              <a:rPr lang="en-US" sz="1200" dirty="0" smtClean="0">
                <a:latin typeface="Avenir Roman" charset="0"/>
                <a:ea typeface="Avenir Roman" charset="0"/>
                <a:cs typeface="Avenir Roman" charset="0"/>
              </a:rPr>
              <a:t>1880, p = 13</a:t>
            </a:r>
            <a:endParaRPr lang="en-US" sz="1200" dirty="0">
              <a:latin typeface="Avenir Roman" charset="0"/>
              <a:ea typeface="Avenir Roman" charset="0"/>
              <a:cs typeface="Avenir Roman" charset="0"/>
            </a:endParaRPr>
          </a:p>
        </p:txBody>
      </p:sp>
    </p:spTree>
    <p:extLst>
      <p:ext uri="{BB962C8B-B14F-4D97-AF65-F5344CB8AC3E}">
        <p14:creationId xmlns:p14="http://schemas.microsoft.com/office/powerpoint/2010/main" val="18009538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 y="1430254"/>
            <a:ext cx="4380617" cy="520547"/>
          </a:xfrm>
          <a:solidFill>
            <a:srgbClr val="D5E3D0"/>
          </a:solidFill>
          <a:ln>
            <a:solidFill>
              <a:srgbClr val="D2DEEF"/>
            </a:solidFill>
          </a:ln>
        </p:spPr>
        <p:txBody>
          <a:bodyPr anchor="ctr"/>
          <a:lstStyle/>
          <a:p>
            <a:r>
              <a:rPr lang="en-US" sz="2200" dirty="0"/>
              <a:t>Most important factors*</a:t>
            </a: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976056009"/>
              </p:ext>
            </p:extLst>
          </p:nvPr>
        </p:nvGraphicFramePr>
        <p:xfrm>
          <a:off x="-884" y="1978183"/>
          <a:ext cx="4381500" cy="1112520"/>
        </p:xfrm>
        <a:graphic>
          <a:graphicData uri="http://schemas.openxmlformats.org/drawingml/2006/table">
            <a:tbl>
              <a:tblPr firstRow="1" bandRow="1">
                <a:tableStyleId>{16D9F66E-5EB9-4882-86FB-DCBF35E3C3E4}</a:tableStyleId>
              </a:tblPr>
              <a:tblGrid>
                <a:gridCol w="2190750"/>
                <a:gridCol w="2190750"/>
              </a:tblGrid>
              <a:tr h="370840">
                <a:tc>
                  <a:txBody>
                    <a:bodyPr/>
                    <a:lstStyle/>
                    <a:p>
                      <a:pPr algn="ctr"/>
                      <a:r>
                        <a:rPr lang="en-US" sz="1600" b="0" i="0" dirty="0" smtClean="0">
                          <a:latin typeface="Avenir Roman" charset="0"/>
                          <a:ea typeface="Avenir Roman" charset="0"/>
                          <a:cs typeface="Avenir Roman" charset="0"/>
                        </a:rPr>
                        <a:t>Name</a:t>
                      </a:r>
                      <a:endParaRPr lang="en-US" sz="1600" b="0" i="0" dirty="0">
                        <a:latin typeface="Avenir Roman" charset="0"/>
                        <a:ea typeface="Avenir Roman" charset="0"/>
                        <a:cs typeface="Avenir Roman" charset="0"/>
                      </a:endParaRPr>
                    </a:p>
                  </a:txBody>
                  <a:tcPr/>
                </a:tc>
                <a:tc>
                  <a:txBody>
                    <a:bodyPr/>
                    <a:lstStyle/>
                    <a:p>
                      <a:pPr algn="ctr"/>
                      <a:r>
                        <a:rPr lang="en-US" sz="1600" b="0" i="0" dirty="0" smtClean="0">
                          <a:latin typeface="Avenir Roman" charset="0"/>
                          <a:ea typeface="Avenir Roman" charset="0"/>
                          <a:cs typeface="Avenir Roman" charset="0"/>
                        </a:rPr>
                        <a:t>Relationship</a:t>
                      </a:r>
                      <a:endParaRPr lang="en-US" sz="1600" b="0" i="0" dirty="0">
                        <a:latin typeface="Avenir Roman" charset="0"/>
                        <a:ea typeface="Avenir Roman" charset="0"/>
                        <a:cs typeface="Avenir Roman" charset="0"/>
                      </a:endParaRPr>
                    </a:p>
                  </a:txBody>
                  <a:tcPr/>
                </a:tc>
              </a:tr>
              <a:tr h="370840">
                <a:tc>
                  <a:txBody>
                    <a:bodyPr/>
                    <a:lstStyle/>
                    <a:p>
                      <a:pPr algn="ctr" fontAlgn="b"/>
                      <a:r>
                        <a:rPr lang="en-US" sz="1200" b="0" i="0" u="none" strike="noStrike" dirty="0" smtClean="0">
                          <a:solidFill>
                            <a:srgbClr val="000000"/>
                          </a:solidFill>
                          <a:effectLst/>
                          <a:latin typeface="Avenir Roman" charset="0"/>
                          <a:ea typeface="Avenir Roman" charset="0"/>
                          <a:cs typeface="Avenir Roman" charset="0"/>
                        </a:rPr>
                        <a:t>Population Density</a:t>
                      </a:r>
                      <a:endParaRPr lang="en-US" sz="1200" b="0" i="0" u="none" strike="noStrike" dirty="0">
                        <a:solidFill>
                          <a:srgbClr val="000000"/>
                        </a:solidFill>
                        <a:effectLst/>
                        <a:latin typeface="Avenir Roman" charset="0"/>
                        <a:ea typeface="Avenir Roman" charset="0"/>
                        <a:cs typeface="Avenir Roman" charset="0"/>
                      </a:endParaRPr>
                    </a:p>
                  </a:txBody>
                  <a:tcPr marL="12700" marR="12700" marT="12700" marB="0" anchor="ctr"/>
                </a:tc>
                <a:tc>
                  <a:txBody>
                    <a:bodyPr/>
                    <a:lstStyle/>
                    <a:p>
                      <a:pPr algn="ctr"/>
                      <a:r>
                        <a:rPr lang="mr-IN" sz="1600" b="0" i="0" baseline="0" dirty="0" smtClean="0">
                          <a:latin typeface="Avenir Roman" charset="0"/>
                          <a:ea typeface="Avenir Roman" charset="0"/>
                          <a:cs typeface="Avenir Roman" charset="0"/>
                        </a:rPr>
                        <a:t>–</a:t>
                      </a:r>
                      <a:endParaRPr lang="en-US" sz="1600" b="0" i="0" dirty="0">
                        <a:latin typeface="Avenir Roman" charset="0"/>
                        <a:ea typeface="Avenir Roman" charset="0"/>
                        <a:cs typeface="Avenir Roman" charset="0"/>
                      </a:endParaRPr>
                    </a:p>
                  </a:txBody>
                  <a:tcPr/>
                </a:tc>
              </a:tr>
              <a:tr h="370840">
                <a:tc>
                  <a:txBody>
                    <a:bodyPr/>
                    <a:lstStyle/>
                    <a:p>
                      <a:pPr algn="ctr" fontAlgn="b"/>
                      <a:r>
                        <a:rPr lang="en-US" sz="1200" b="0" i="0" u="none" strike="noStrike" dirty="0" smtClean="0">
                          <a:solidFill>
                            <a:srgbClr val="000000"/>
                          </a:solidFill>
                          <a:effectLst/>
                          <a:latin typeface="Avenir Roman" charset="0"/>
                          <a:ea typeface="Avenir Roman" charset="0"/>
                          <a:cs typeface="Avenir Roman" charset="0"/>
                        </a:rPr>
                        <a:t>Median Age</a:t>
                      </a:r>
                      <a:endParaRPr lang="en-US" sz="1200" b="0" i="0" u="none" strike="noStrike" dirty="0">
                        <a:solidFill>
                          <a:srgbClr val="000000"/>
                        </a:solidFill>
                        <a:effectLst/>
                        <a:latin typeface="Avenir Roman" charset="0"/>
                        <a:ea typeface="Avenir Roman" charset="0"/>
                        <a:cs typeface="Avenir Roman" charset="0"/>
                      </a:endParaRPr>
                    </a:p>
                  </a:txBody>
                  <a:tcPr marL="12700" marR="12700" marT="12700" marB="0" anchor="ctr"/>
                </a:tc>
                <a:tc>
                  <a:txBody>
                    <a:bodyPr/>
                    <a:lstStyle/>
                    <a:p>
                      <a:pPr algn="ctr"/>
                      <a:r>
                        <a:rPr lang="en-US" sz="1600" b="0" i="0" dirty="0" smtClean="0">
                          <a:latin typeface="Avenir Roman" charset="0"/>
                          <a:ea typeface="Avenir Roman" charset="0"/>
                          <a:cs typeface="Avenir Roman" charset="0"/>
                        </a:rPr>
                        <a:t>+</a:t>
                      </a:r>
                      <a:endParaRPr lang="en-US" sz="1600" b="0" i="0" dirty="0">
                        <a:latin typeface="Avenir Roman" charset="0"/>
                        <a:ea typeface="Avenir Roman" charset="0"/>
                        <a:cs typeface="Avenir Roman" charset="0"/>
                      </a:endParaRPr>
                    </a:p>
                  </a:txBody>
                  <a:tcPr/>
                </a:tc>
              </a:tr>
            </a:tbl>
          </a:graphicData>
        </a:graphic>
      </p:graphicFrame>
      <p:sp>
        <p:nvSpPr>
          <p:cNvPr id="2" name="Title 1"/>
          <p:cNvSpPr>
            <a:spLocks noGrp="1"/>
          </p:cNvSpPr>
          <p:nvPr>
            <p:ph type="title"/>
          </p:nvPr>
        </p:nvSpPr>
        <p:spPr/>
        <p:txBody>
          <a:bodyPr/>
          <a:lstStyle/>
          <a:p>
            <a:r>
              <a:rPr lang="en-US" dirty="0"/>
              <a:t>Tactic 4: Average Zipcode Revenue</a:t>
            </a:r>
          </a:p>
        </p:txBody>
      </p:sp>
      <p:sp>
        <p:nvSpPr>
          <p:cNvPr id="12" name="TextBox 11"/>
          <p:cNvSpPr txBox="1">
            <a:spLocks/>
          </p:cNvSpPr>
          <p:nvPr/>
        </p:nvSpPr>
        <p:spPr>
          <a:xfrm>
            <a:off x="4645819" y="1430252"/>
            <a:ext cx="4498181" cy="2107467"/>
          </a:xfrm>
          <a:prstGeom prst="rect">
            <a:avLst/>
          </a:prstGeom>
          <a:solidFill>
            <a:srgbClr val="397B5D"/>
          </a:solidFill>
        </p:spPr>
        <p:txBody>
          <a:bodyPr wrap="square" rtlCol="0" anchor="t">
            <a:noAutofit/>
          </a:bodyPr>
          <a:lstStyle/>
          <a:p>
            <a:pPr marL="125413"/>
            <a:endParaRPr lang="en-US" sz="1600" dirty="0">
              <a:solidFill>
                <a:schemeClr val="bg1"/>
              </a:solidFill>
              <a:latin typeface="Avenir Roman" charset="0"/>
              <a:ea typeface="Avenir Roman" charset="0"/>
              <a:cs typeface="Avenir Roman" charset="0"/>
            </a:endParaRPr>
          </a:p>
          <a:p>
            <a:pPr marL="125413"/>
            <a:r>
              <a:rPr lang="en-US" sz="1600" dirty="0">
                <a:solidFill>
                  <a:schemeClr val="bg1"/>
                </a:solidFill>
                <a:latin typeface="Avenir Roman" charset="0"/>
                <a:ea typeface="Avenir Roman" charset="0"/>
                <a:cs typeface="Avenir Roman" charset="0"/>
              </a:rPr>
              <a:t>Insight 1:</a:t>
            </a:r>
          </a:p>
          <a:p>
            <a:pPr marL="125413"/>
            <a:r>
              <a:rPr lang="en-US" sz="1600" i="1" dirty="0">
                <a:solidFill>
                  <a:schemeClr val="bg1"/>
                </a:solidFill>
                <a:latin typeface="Avenir Roman" charset="0"/>
                <a:ea typeface="Avenir Roman" charset="0"/>
                <a:cs typeface="Avenir Roman" charset="0"/>
              </a:rPr>
              <a:t>Network attributes (density of zipcode, average relationship strength) did not appear to be important.</a:t>
            </a:r>
          </a:p>
        </p:txBody>
      </p:sp>
      <p:sp>
        <p:nvSpPr>
          <p:cNvPr id="8" name="TextBox 7"/>
          <p:cNvSpPr txBox="1"/>
          <p:nvPr/>
        </p:nvSpPr>
        <p:spPr>
          <a:xfrm>
            <a:off x="117564" y="6443003"/>
            <a:ext cx="7366448" cy="276999"/>
          </a:xfrm>
          <a:prstGeom prst="rect">
            <a:avLst/>
          </a:prstGeom>
          <a:noFill/>
        </p:spPr>
        <p:txBody>
          <a:bodyPr wrap="square" rtlCol="0">
            <a:spAutoFit/>
          </a:bodyPr>
          <a:lstStyle/>
          <a:p>
            <a:r>
              <a:rPr lang="en-US" sz="1200" dirty="0" smtClean="0">
                <a:latin typeface="Avenir Roman" charset="0"/>
                <a:ea typeface="Avenir Roman" charset="0"/>
                <a:cs typeface="Avenir Roman" charset="0"/>
              </a:rPr>
              <a:t>*Cross-validated (5-fold) L1-regularized OLS regression and random forest regression, n </a:t>
            </a:r>
            <a:r>
              <a:rPr lang="en-US" sz="1200" dirty="0">
                <a:latin typeface="Avenir Roman" charset="0"/>
                <a:ea typeface="Avenir Roman" charset="0"/>
                <a:cs typeface="Avenir Roman" charset="0"/>
              </a:rPr>
              <a:t>= </a:t>
            </a:r>
            <a:r>
              <a:rPr lang="en-US" sz="1200" dirty="0" smtClean="0">
                <a:latin typeface="Avenir Roman" charset="0"/>
                <a:ea typeface="Avenir Roman" charset="0"/>
                <a:cs typeface="Avenir Roman" charset="0"/>
              </a:rPr>
              <a:t>23, p = 8</a:t>
            </a:r>
            <a:endParaRPr lang="en-US" sz="1200" dirty="0">
              <a:latin typeface="Avenir Roman" charset="0"/>
              <a:ea typeface="Avenir Roman" charset="0"/>
              <a:cs typeface="Avenir Roman" charset="0"/>
            </a:endParaRPr>
          </a:p>
        </p:txBody>
      </p:sp>
      <p:sp>
        <p:nvSpPr>
          <p:cNvPr id="9" name="TextBox 8"/>
          <p:cNvSpPr txBox="1">
            <a:spLocks/>
          </p:cNvSpPr>
          <p:nvPr/>
        </p:nvSpPr>
        <p:spPr>
          <a:xfrm>
            <a:off x="4645819" y="4026804"/>
            <a:ext cx="4498181" cy="2107467"/>
          </a:xfrm>
          <a:prstGeom prst="rect">
            <a:avLst/>
          </a:prstGeom>
          <a:solidFill>
            <a:srgbClr val="397B5D"/>
          </a:solidFill>
        </p:spPr>
        <p:txBody>
          <a:bodyPr wrap="square" rtlCol="0" anchor="t">
            <a:noAutofit/>
          </a:bodyPr>
          <a:lstStyle/>
          <a:p>
            <a:pPr marL="125413"/>
            <a:endParaRPr lang="en-US" sz="1600" dirty="0">
              <a:solidFill>
                <a:schemeClr val="bg1"/>
              </a:solidFill>
              <a:latin typeface="Avenir Roman" charset="0"/>
              <a:ea typeface="Avenir Roman" charset="0"/>
              <a:cs typeface="Avenir Roman" charset="0"/>
            </a:endParaRPr>
          </a:p>
          <a:p>
            <a:pPr marL="125413"/>
            <a:r>
              <a:rPr lang="en-US" sz="1600" dirty="0">
                <a:solidFill>
                  <a:schemeClr val="bg1"/>
                </a:solidFill>
                <a:latin typeface="Avenir Roman" charset="0"/>
                <a:ea typeface="Avenir Roman" charset="0"/>
                <a:cs typeface="Avenir Roman" charset="0"/>
              </a:rPr>
              <a:t>Insight 2:</a:t>
            </a:r>
          </a:p>
          <a:p>
            <a:pPr marL="125413"/>
            <a:r>
              <a:rPr lang="en-US" sz="1600" i="1" dirty="0">
                <a:solidFill>
                  <a:schemeClr val="bg1"/>
                </a:solidFill>
                <a:latin typeface="Avenir Roman" charset="0"/>
                <a:ea typeface="Avenir Roman" charset="0"/>
                <a:cs typeface="Avenir Roman" charset="0"/>
              </a:rPr>
              <a:t>Demographic attributes are weakly related with average customer spend by zipcode. More spending occurred in less populated zip codes and areas with a higher median age.</a:t>
            </a:r>
          </a:p>
        </p:txBody>
      </p:sp>
      <p:sp>
        <p:nvSpPr>
          <p:cNvPr id="15" name="Text Placeholder 3"/>
          <p:cNvSpPr>
            <a:spLocks noGrp="1"/>
          </p:cNvSpPr>
          <p:nvPr>
            <p:ph type="body" idx="1"/>
          </p:nvPr>
        </p:nvSpPr>
        <p:spPr>
          <a:xfrm>
            <a:off x="-884" y="4134958"/>
            <a:ext cx="4380617" cy="520547"/>
          </a:xfrm>
          <a:solidFill>
            <a:srgbClr val="D5E3D0"/>
          </a:solidFill>
          <a:ln>
            <a:solidFill>
              <a:srgbClr val="D2DEEF"/>
            </a:solidFill>
          </a:ln>
        </p:spPr>
        <p:txBody>
          <a:bodyPr anchor="ctr"/>
          <a:lstStyle/>
          <a:p>
            <a:r>
              <a:rPr lang="en-US" sz="2200" dirty="0"/>
              <a:t>High-Value </a:t>
            </a:r>
            <a:r>
              <a:rPr lang="en-US" sz="2200" dirty="0" err="1" smtClean="0"/>
              <a:t>Zipcodes</a:t>
            </a:r>
            <a:endParaRPr lang="en-US" sz="2200" dirty="0"/>
          </a:p>
        </p:txBody>
      </p:sp>
      <p:graphicFrame>
        <p:nvGraphicFramePr>
          <p:cNvPr id="14" name="Content Placeholder 9"/>
          <p:cNvGraphicFramePr>
            <a:graphicFrameLocks noGrp="1"/>
          </p:cNvGraphicFramePr>
          <p:nvPr>
            <p:ph sz="half" idx="2"/>
            <p:extLst>
              <p:ext uri="{D42A27DB-BD31-4B8C-83A1-F6EECF244321}">
                <p14:modId xmlns:p14="http://schemas.microsoft.com/office/powerpoint/2010/main" val="654854627"/>
              </p:ext>
            </p:extLst>
          </p:nvPr>
        </p:nvGraphicFramePr>
        <p:xfrm>
          <a:off x="0" y="4655505"/>
          <a:ext cx="4381500" cy="1483360"/>
        </p:xfrm>
        <a:graphic>
          <a:graphicData uri="http://schemas.openxmlformats.org/drawingml/2006/table">
            <a:tbl>
              <a:tblPr firstRow="1" bandRow="1">
                <a:tableStyleId>{16D9F66E-5EB9-4882-86FB-DCBF35E3C3E4}</a:tableStyleId>
              </a:tblPr>
              <a:tblGrid>
                <a:gridCol w="4381500"/>
              </a:tblGrid>
              <a:tr h="1483360">
                <a:tc>
                  <a:txBody>
                    <a:bodyPr/>
                    <a:lstStyle/>
                    <a:p>
                      <a:pPr algn="ctr"/>
                      <a:r>
                        <a:rPr lang="en-US" sz="1600" b="0" i="1" dirty="0" smtClean="0">
                          <a:latin typeface="Avenir Roman" charset="0"/>
                          <a:ea typeface="Avenir Roman" charset="0"/>
                          <a:cs typeface="Avenir Roman" charset="0"/>
                        </a:rPr>
                        <a:t>See</a:t>
                      </a:r>
                      <a:r>
                        <a:rPr lang="en-US" sz="1600" b="0" i="1" baseline="0" dirty="0" smtClean="0">
                          <a:latin typeface="Avenir Roman" charset="0"/>
                          <a:ea typeface="Avenir Roman" charset="0"/>
                          <a:cs typeface="Avenir Roman" charset="0"/>
                        </a:rPr>
                        <a:t> customer targeting database.</a:t>
                      </a:r>
                      <a:endParaRPr lang="en-US" sz="1600" b="0" i="1" dirty="0">
                        <a:latin typeface="Avenir Roman" charset="0"/>
                        <a:ea typeface="Avenir Roman" charset="0"/>
                        <a:cs typeface="Avenir Roman" charset="0"/>
                      </a:endParaRPr>
                    </a:p>
                  </a:txBody>
                  <a:tcPr anchor="ctr"/>
                </a:tc>
              </a:tr>
            </a:tbl>
          </a:graphicData>
        </a:graphic>
      </p:graphicFrame>
    </p:spTree>
    <p:extLst>
      <p:ext uri="{BB962C8B-B14F-4D97-AF65-F5344CB8AC3E}">
        <p14:creationId xmlns:p14="http://schemas.microsoft.com/office/powerpoint/2010/main" val="956932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Content Placeholder 2"/>
          <p:cNvSpPr>
            <a:spLocks noGrp="1"/>
          </p:cNvSpPr>
          <p:nvPr>
            <p:ph idx="1"/>
          </p:nvPr>
        </p:nvSpPr>
        <p:spPr/>
        <p:txBody>
          <a:bodyPr/>
          <a:lstStyle/>
          <a:p>
            <a:r>
              <a:rPr lang="en-US" dirty="0" smtClean="0"/>
              <a:t>High-Level Methodology</a:t>
            </a:r>
          </a:p>
          <a:p>
            <a:r>
              <a:rPr lang="en-US" dirty="0" smtClean="0"/>
              <a:t>Link Analysis Results I: Revenue Analysis</a:t>
            </a:r>
          </a:p>
          <a:p>
            <a:r>
              <a:rPr lang="en-US" dirty="0" smtClean="0"/>
              <a:t>Link Analysis Results II: Relationships Analysis</a:t>
            </a:r>
          </a:p>
          <a:p>
            <a:r>
              <a:rPr lang="en-US" dirty="0" smtClean="0"/>
              <a:t>Business Recommendations</a:t>
            </a:r>
          </a:p>
          <a:p>
            <a:r>
              <a:rPr lang="en-US" dirty="0" smtClean="0"/>
              <a:t>Concluding Thoughts</a:t>
            </a:r>
            <a:endParaRPr lang="en-US" dirty="0"/>
          </a:p>
        </p:txBody>
      </p:sp>
    </p:spTree>
    <p:extLst>
      <p:ext uri="{BB962C8B-B14F-4D97-AF65-F5344CB8AC3E}">
        <p14:creationId xmlns:p14="http://schemas.microsoft.com/office/powerpoint/2010/main" val="554150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can we conclude from insights?</a:t>
            </a:r>
            <a:endParaRPr lang="en-US" dirty="0"/>
          </a:p>
        </p:txBody>
      </p:sp>
      <p:sp>
        <p:nvSpPr>
          <p:cNvPr id="3" name="Content Placeholder 2"/>
          <p:cNvSpPr>
            <a:spLocks noGrp="1"/>
          </p:cNvSpPr>
          <p:nvPr>
            <p:ph idx="1"/>
          </p:nvPr>
        </p:nvSpPr>
        <p:spPr/>
        <p:txBody>
          <a:bodyPr/>
          <a:lstStyle/>
          <a:p>
            <a:r>
              <a:rPr lang="en-US" dirty="0" smtClean="0"/>
              <a:t>The different types of revenue are very important when explaining one another, especially </a:t>
            </a:r>
            <a:r>
              <a:rPr lang="en-US" b="1" dirty="0" smtClean="0"/>
              <a:t>subgraph revenue</a:t>
            </a:r>
            <a:r>
              <a:rPr lang="en-US" dirty="0" smtClean="0"/>
              <a:t>.</a:t>
            </a:r>
          </a:p>
          <a:p>
            <a:r>
              <a:rPr lang="en-US" dirty="0" smtClean="0"/>
              <a:t>Some combination of node </a:t>
            </a:r>
            <a:r>
              <a:rPr lang="en-US" b="1" dirty="0" smtClean="0"/>
              <a:t>closeness</a:t>
            </a:r>
            <a:r>
              <a:rPr lang="en-US" dirty="0" smtClean="0"/>
              <a:t> in the full graph, weighted </a:t>
            </a:r>
            <a:r>
              <a:rPr lang="en-US" b="1" dirty="0" smtClean="0"/>
              <a:t>PageRank</a:t>
            </a:r>
            <a:r>
              <a:rPr lang="en-US" dirty="0" smtClean="0"/>
              <a:t>, and </a:t>
            </a:r>
            <a:r>
              <a:rPr lang="en-US" b="1" dirty="0" smtClean="0"/>
              <a:t>density</a:t>
            </a:r>
            <a:r>
              <a:rPr lang="en-US" dirty="0" smtClean="0"/>
              <a:t> of a node’s entire subgraph are key drivers of revenue.</a:t>
            </a:r>
          </a:p>
          <a:p>
            <a:r>
              <a:rPr lang="en-US" dirty="0" smtClean="0"/>
              <a:t>With n = 23 and weak importance, more data is needed to conduct an intra-zipcode level analysis.</a:t>
            </a:r>
          </a:p>
          <a:p>
            <a:r>
              <a:rPr lang="en-US" dirty="0" smtClean="0"/>
              <a:t>See Appendix for inter-zipcode level analysis.</a:t>
            </a:r>
          </a:p>
          <a:p>
            <a:endParaRPr lang="en-US" dirty="0"/>
          </a:p>
        </p:txBody>
      </p:sp>
    </p:spTree>
    <p:extLst>
      <p:ext uri="{BB962C8B-B14F-4D97-AF65-F5344CB8AC3E}">
        <p14:creationId xmlns:p14="http://schemas.microsoft.com/office/powerpoint/2010/main" val="8901803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conclude on customers?</a:t>
            </a:r>
            <a:endParaRPr lang="en-US" dirty="0"/>
          </a:p>
        </p:txBody>
      </p:sp>
      <p:sp>
        <p:nvSpPr>
          <p:cNvPr id="3" name="Content Placeholder 2"/>
          <p:cNvSpPr>
            <a:spLocks noGrp="1"/>
          </p:cNvSpPr>
          <p:nvPr>
            <p:ph idx="1"/>
          </p:nvPr>
        </p:nvSpPr>
        <p:spPr/>
        <p:txBody>
          <a:bodyPr/>
          <a:lstStyle/>
          <a:p>
            <a:r>
              <a:rPr lang="en-US" dirty="0" smtClean="0"/>
              <a:t>Customers whose subgraphs spend highly are more likely to spend highly themselves. This type of effect may be attributed to socioeconomic reasons.</a:t>
            </a:r>
          </a:p>
          <a:p>
            <a:r>
              <a:rPr lang="en-US" dirty="0" smtClean="0"/>
              <a:t>Density, closeness, and weighted PageRank seemed to flip-flop (in terms of direction of relationship) between different types of revenue. We may want to defer to domain expertise or customer surveys to better understand this behavior.</a:t>
            </a:r>
            <a:endParaRPr lang="en-US" dirty="0"/>
          </a:p>
        </p:txBody>
      </p:sp>
    </p:spTree>
    <p:extLst>
      <p:ext uri="{BB962C8B-B14F-4D97-AF65-F5344CB8AC3E}">
        <p14:creationId xmlns:p14="http://schemas.microsoft.com/office/powerpoint/2010/main" val="9054637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conclude on customers?</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656" y="1731963"/>
            <a:ext cx="7759700" cy="3771900"/>
          </a:xfrm>
        </p:spPr>
      </p:pic>
    </p:spTree>
    <p:extLst>
      <p:ext uri="{BB962C8B-B14F-4D97-AF65-F5344CB8AC3E}">
        <p14:creationId xmlns:p14="http://schemas.microsoft.com/office/powerpoint/2010/main" val="4354714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Analysis Results II</a:t>
            </a:r>
            <a:endParaRPr lang="en-US" dirty="0"/>
          </a:p>
        </p:txBody>
      </p:sp>
      <p:sp>
        <p:nvSpPr>
          <p:cNvPr id="3" name="Text Placeholder 2"/>
          <p:cNvSpPr>
            <a:spLocks noGrp="1"/>
          </p:cNvSpPr>
          <p:nvPr>
            <p:ph type="body" idx="1"/>
          </p:nvPr>
        </p:nvSpPr>
        <p:spPr/>
        <p:txBody>
          <a:bodyPr/>
          <a:lstStyle/>
          <a:p>
            <a:r>
              <a:rPr lang="en-US" dirty="0" smtClean="0"/>
              <a:t>Investigating relationships between our customers</a:t>
            </a:r>
            <a:endParaRPr lang="en-US" dirty="0"/>
          </a:p>
        </p:txBody>
      </p:sp>
    </p:spTree>
    <p:extLst>
      <p:ext uri="{BB962C8B-B14F-4D97-AF65-F5344CB8AC3E}">
        <p14:creationId xmlns:p14="http://schemas.microsoft.com/office/powerpoint/2010/main" val="10746672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77007" y="1413664"/>
            <a:ext cx="5038344" cy="4030675"/>
          </a:xfrm>
          <a:prstGeom prst="rect">
            <a:avLst/>
          </a:prstGeom>
          <a:effectLst/>
        </p:spPr>
      </p:pic>
      <p:sp>
        <p:nvSpPr>
          <p:cNvPr id="2" name="Content Placeholder 1"/>
          <p:cNvSpPr>
            <a:spLocks noGrp="1"/>
          </p:cNvSpPr>
          <p:nvPr>
            <p:ph sz="half" idx="1"/>
          </p:nvPr>
        </p:nvSpPr>
        <p:spPr>
          <a:xfrm>
            <a:off x="486698" y="2438402"/>
            <a:ext cx="2750278" cy="1880380"/>
          </a:xfrm>
        </p:spPr>
        <p:txBody>
          <a:bodyPr vert="horz" lIns="91440" tIns="45720" rIns="91440" bIns="45720" rtlCol="0">
            <a:normAutofit/>
          </a:bodyPr>
          <a:lstStyle/>
          <a:p>
            <a:pPr marL="0" indent="0">
              <a:lnSpc>
                <a:spcPct val="90000"/>
              </a:lnSpc>
              <a:buNone/>
            </a:pPr>
            <a:r>
              <a:rPr lang="en-US" sz="2000" b="1" dirty="0" smtClean="0"/>
              <a:t>Total</a:t>
            </a:r>
            <a:r>
              <a:rPr lang="en-US" sz="2000" dirty="0" smtClean="0"/>
              <a:t> Degrees</a:t>
            </a:r>
            <a:endParaRPr lang="en-US" sz="2000" dirty="0"/>
          </a:p>
          <a:p>
            <a:pPr>
              <a:lnSpc>
                <a:spcPct val="90000"/>
              </a:lnSpc>
            </a:pPr>
            <a:r>
              <a:rPr lang="en-US" sz="1800" dirty="0" smtClean="0"/>
              <a:t>Result: Customers typically have </a:t>
            </a:r>
            <a:r>
              <a:rPr lang="en-US" sz="1800" dirty="0" smtClean="0">
                <a:solidFill>
                  <a:srgbClr val="397B5D"/>
                </a:solidFill>
              </a:rPr>
              <a:t>1-2 more total friends </a:t>
            </a:r>
            <a:r>
              <a:rPr lang="en-US" sz="1800" i="1" dirty="0" smtClean="0"/>
              <a:t>than</a:t>
            </a:r>
            <a:r>
              <a:rPr lang="en-US" sz="1800" dirty="0" smtClean="0"/>
              <a:t> the friends they interact with.</a:t>
            </a:r>
          </a:p>
        </p:txBody>
      </p:sp>
      <p:sp>
        <p:nvSpPr>
          <p:cNvPr id="4" name="Title 3"/>
          <p:cNvSpPr>
            <a:spLocks noGrp="1"/>
          </p:cNvSpPr>
          <p:nvPr>
            <p:ph type="title"/>
          </p:nvPr>
        </p:nvSpPr>
        <p:spPr>
          <a:xfrm>
            <a:off x="486697" y="630978"/>
            <a:ext cx="2750279" cy="1676603"/>
          </a:xfrm>
        </p:spPr>
        <p:txBody>
          <a:bodyPr vert="horz" lIns="91440" tIns="45720" rIns="91440" bIns="45720" rtlCol="0" anchor="ctr">
            <a:noAutofit/>
          </a:bodyPr>
          <a:lstStyle/>
          <a:p>
            <a:r>
              <a:rPr lang="en-US" sz="1900" dirty="0"/>
              <a:t>Are customers often paired with others who have </a:t>
            </a:r>
            <a:r>
              <a:rPr lang="en-US" sz="1900" b="1" dirty="0"/>
              <a:t>similar </a:t>
            </a:r>
            <a:r>
              <a:rPr lang="en-US" sz="1900" b="1" dirty="0" smtClean="0"/>
              <a:t>number </a:t>
            </a:r>
            <a:r>
              <a:rPr lang="en-US" sz="1900" dirty="0" smtClean="0"/>
              <a:t>of </a:t>
            </a:r>
            <a:r>
              <a:rPr lang="en-US" sz="1900" dirty="0"/>
              <a:t>friends, or is it typically one sided?</a:t>
            </a:r>
          </a:p>
        </p:txBody>
      </p:sp>
      <p:cxnSp>
        <p:nvCxnSpPr>
          <p:cNvPr id="7" name="Straight Connector 6"/>
          <p:cNvCxnSpPr/>
          <p:nvPr/>
        </p:nvCxnSpPr>
        <p:spPr>
          <a:xfrm>
            <a:off x="3236976" y="941167"/>
            <a:ext cx="5907024" cy="0"/>
          </a:xfrm>
          <a:prstGeom prst="line">
            <a:avLst/>
          </a:prstGeom>
          <a:ln w="76200">
            <a:solidFill>
              <a:srgbClr val="397B5D"/>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9897" y="6386011"/>
            <a:ext cx="804680" cy="331931"/>
          </a:xfrm>
          <a:prstGeom prst="rect">
            <a:avLst/>
          </a:prstGeom>
        </p:spPr>
      </p:pic>
      <p:sp>
        <p:nvSpPr>
          <p:cNvPr id="3" name="Rectangle 2"/>
          <p:cNvSpPr/>
          <p:nvPr/>
        </p:nvSpPr>
        <p:spPr>
          <a:xfrm>
            <a:off x="6625884" y="5144227"/>
            <a:ext cx="689317" cy="300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a:spLocks/>
          </p:cNvSpPr>
          <p:nvPr/>
        </p:nvSpPr>
        <p:spPr>
          <a:xfrm>
            <a:off x="1" y="4449603"/>
            <a:ext cx="3236976" cy="1936408"/>
          </a:xfrm>
          <a:prstGeom prst="rect">
            <a:avLst/>
          </a:prstGeom>
          <a:solidFill>
            <a:srgbClr val="397B5D"/>
          </a:solidFill>
        </p:spPr>
        <p:txBody>
          <a:bodyPr wrap="square" rtlCol="0" anchor="t">
            <a:noAutofit/>
          </a:bodyPr>
          <a:lstStyle/>
          <a:p>
            <a:pPr marL="125413"/>
            <a:endParaRPr lang="en-US" sz="1600" dirty="0" smtClean="0">
              <a:solidFill>
                <a:schemeClr val="bg1"/>
              </a:solidFill>
              <a:latin typeface="Avenir Roman" charset="0"/>
              <a:ea typeface="Avenir Roman" charset="0"/>
              <a:cs typeface="Avenir Roman" charset="0"/>
            </a:endParaRPr>
          </a:p>
          <a:p>
            <a:pPr marL="125413"/>
            <a:r>
              <a:rPr lang="en-US" sz="1600" dirty="0" smtClean="0">
                <a:solidFill>
                  <a:schemeClr val="bg1"/>
                </a:solidFill>
                <a:latin typeface="Avenir Roman" charset="0"/>
                <a:ea typeface="Avenir Roman" charset="0"/>
                <a:cs typeface="Avenir Roman" charset="0"/>
              </a:rPr>
              <a:t>Insight:</a:t>
            </a:r>
          </a:p>
          <a:p>
            <a:pPr marL="125413"/>
            <a:r>
              <a:rPr lang="en-US" sz="1600" i="1" dirty="0" smtClean="0">
                <a:solidFill>
                  <a:schemeClr val="bg1"/>
                </a:solidFill>
                <a:latin typeface="Avenir Roman" charset="0"/>
                <a:ea typeface="Avenir Roman" charset="0"/>
                <a:cs typeface="Avenir Roman" charset="0"/>
              </a:rPr>
              <a:t>Customers typically have the same network size (amount of friends).</a:t>
            </a:r>
          </a:p>
        </p:txBody>
      </p:sp>
    </p:spTree>
    <p:extLst>
      <p:ext uri="{BB962C8B-B14F-4D97-AF65-F5344CB8AC3E}">
        <p14:creationId xmlns:p14="http://schemas.microsoft.com/office/powerpoint/2010/main" val="27049388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77007" y="1413664"/>
            <a:ext cx="5038344" cy="4030675"/>
          </a:xfrm>
          <a:prstGeom prst="rect">
            <a:avLst/>
          </a:prstGeom>
          <a:effectLst/>
        </p:spPr>
      </p:pic>
      <p:sp>
        <p:nvSpPr>
          <p:cNvPr id="2" name="Content Placeholder 1"/>
          <p:cNvSpPr>
            <a:spLocks noGrp="1"/>
          </p:cNvSpPr>
          <p:nvPr>
            <p:ph sz="half" idx="1"/>
          </p:nvPr>
        </p:nvSpPr>
        <p:spPr>
          <a:xfrm>
            <a:off x="486698" y="2438401"/>
            <a:ext cx="2750278" cy="3785419"/>
          </a:xfrm>
        </p:spPr>
        <p:txBody>
          <a:bodyPr vert="horz" lIns="91440" tIns="45720" rIns="91440" bIns="45720" rtlCol="0">
            <a:normAutofit/>
          </a:bodyPr>
          <a:lstStyle/>
          <a:p>
            <a:pPr marL="0" indent="0">
              <a:lnSpc>
                <a:spcPct val="90000"/>
              </a:lnSpc>
              <a:buNone/>
            </a:pPr>
            <a:r>
              <a:rPr lang="en-US" sz="2000" b="1" dirty="0" smtClean="0"/>
              <a:t>Out</a:t>
            </a:r>
            <a:r>
              <a:rPr lang="en-US" sz="2000" dirty="0" smtClean="0"/>
              <a:t> Degrees</a:t>
            </a:r>
            <a:endParaRPr lang="en-US" sz="2000" dirty="0"/>
          </a:p>
          <a:p>
            <a:pPr>
              <a:lnSpc>
                <a:spcPct val="90000"/>
              </a:lnSpc>
            </a:pPr>
            <a:r>
              <a:rPr lang="en-US" sz="1800" dirty="0"/>
              <a:t>Result: </a:t>
            </a:r>
            <a:r>
              <a:rPr lang="en-US" sz="1800" dirty="0" smtClean="0"/>
              <a:t>Customers typically have</a:t>
            </a:r>
            <a:r>
              <a:rPr lang="en-US" sz="1800" dirty="0" smtClean="0">
                <a:solidFill>
                  <a:srgbClr val="397B5D"/>
                </a:solidFill>
              </a:rPr>
              <a:t> 1-2 more friends they interact with</a:t>
            </a:r>
            <a:r>
              <a:rPr lang="en-US" sz="1800" dirty="0" smtClean="0"/>
              <a:t> </a:t>
            </a:r>
            <a:r>
              <a:rPr lang="en-US" sz="1800" i="1" dirty="0" smtClean="0"/>
              <a:t>than</a:t>
            </a:r>
            <a:r>
              <a:rPr lang="en-US" sz="1800" dirty="0" smtClean="0"/>
              <a:t> the friends they interact with.</a:t>
            </a:r>
          </a:p>
        </p:txBody>
      </p:sp>
      <p:cxnSp>
        <p:nvCxnSpPr>
          <p:cNvPr id="7" name="Straight Connector 6"/>
          <p:cNvCxnSpPr/>
          <p:nvPr/>
        </p:nvCxnSpPr>
        <p:spPr>
          <a:xfrm>
            <a:off x="3236976" y="941167"/>
            <a:ext cx="5907024" cy="0"/>
          </a:xfrm>
          <a:prstGeom prst="line">
            <a:avLst/>
          </a:prstGeom>
          <a:ln w="76200">
            <a:solidFill>
              <a:srgbClr val="397B5D"/>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9897" y="6386011"/>
            <a:ext cx="804680" cy="331931"/>
          </a:xfrm>
          <a:prstGeom prst="rect">
            <a:avLst/>
          </a:prstGeom>
        </p:spPr>
      </p:pic>
      <p:sp>
        <p:nvSpPr>
          <p:cNvPr id="11" name="Title 3"/>
          <p:cNvSpPr>
            <a:spLocks noGrp="1"/>
          </p:cNvSpPr>
          <p:nvPr>
            <p:ph type="title"/>
          </p:nvPr>
        </p:nvSpPr>
        <p:spPr>
          <a:xfrm>
            <a:off x="486697" y="630697"/>
            <a:ext cx="2750279" cy="1676603"/>
          </a:xfrm>
        </p:spPr>
        <p:txBody>
          <a:bodyPr vert="horz" lIns="91440" tIns="45720" rIns="91440" bIns="45720" rtlCol="0" anchor="ctr">
            <a:noAutofit/>
          </a:bodyPr>
          <a:lstStyle/>
          <a:p>
            <a:r>
              <a:rPr lang="en-US" sz="1900" dirty="0"/>
              <a:t>Are customers often paired with others who have </a:t>
            </a:r>
            <a:r>
              <a:rPr lang="en-US" sz="1900" b="1" dirty="0"/>
              <a:t>similar </a:t>
            </a:r>
            <a:r>
              <a:rPr lang="en-US" sz="1900" b="1" dirty="0" smtClean="0"/>
              <a:t>number </a:t>
            </a:r>
            <a:r>
              <a:rPr lang="en-US" sz="1900" dirty="0" smtClean="0"/>
              <a:t>of </a:t>
            </a:r>
            <a:r>
              <a:rPr lang="en-US" sz="1900" dirty="0"/>
              <a:t>friends, or is it typically one sided?</a:t>
            </a:r>
          </a:p>
        </p:txBody>
      </p:sp>
      <p:sp>
        <p:nvSpPr>
          <p:cNvPr id="12" name="Rectangle 11"/>
          <p:cNvSpPr/>
          <p:nvPr/>
        </p:nvSpPr>
        <p:spPr>
          <a:xfrm>
            <a:off x="6625884" y="5158295"/>
            <a:ext cx="689317" cy="300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625884" y="5144227"/>
            <a:ext cx="689317" cy="300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a:spLocks/>
          </p:cNvSpPr>
          <p:nvPr/>
        </p:nvSpPr>
        <p:spPr>
          <a:xfrm>
            <a:off x="1" y="4449603"/>
            <a:ext cx="3236976" cy="1936408"/>
          </a:xfrm>
          <a:prstGeom prst="rect">
            <a:avLst/>
          </a:prstGeom>
          <a:solidFill>
            <a:srgbClr val="397B5D"/>
          </a:solidFill>
        </p:spPr>
        <p:txBody>
          <a:bodyPr wrap="square" rtlCol="0" anchor="t">
            <a:noAutofit/>
          </a:bodyPr>
          <a:lstStyle/>
          <a:p>
            <a:pPr marL="125413"/>
            <a:endParaRPr lang="en-US" sz="1600" dirty="0" smtClean="0">
              <a:solidFill>
                <a:schemeClr val="bg1"/>
              </a:solidFill>
              <a:latin typeface="Avenir Roman" charset="0"/>
              <a:ea typeface="Avenir Roman" charset="0"/>
              <a:cs typeface="Avenir Roman" charset="0"/>
            </a:endParaRPr>
          </a:p>
          <a:p>
            <a:pPr marL="125413"/>
            <a:r>
              <a:rPr lang="en-US" sz="1600" dirty="0" smtClean="0">
                <a:solidFill>
                  <a:schemeClr val="bg1"/>
                </a:solidFill>
                <a:latin typeface="Avenir Roman" charset="0"/>
                <a:ea typeface="Avenir Roman" charset="0"/>
                <a:cs typeface="Avenir Roman" charset="0"/>
              </a:rPr>
              <a:t>Insight:</a:t>
            </a:r>
          </a:p>
          <a:p>
            <a:pPr marL="125413"/>
            <a:r>
              <a:rPr lang="en-US" sz="1600" i="1" dirty="0" smtClean="0">
                <a:solidFill>
                  <a:schemeClr val="bg1"/>
                </a:solidFill>
                <a:latin typeface="Avenir Roman" charset="0"/>
                <a:ea typeface="Avenir Roman" charset="0"/>
                <a:cs typeface="Avenir Roman" charset="0"/>
              </a:rPr>
              <a:t>Customers shop with more friends than their friends shop with their friends. It appears “paired shopping” is not a trickle-down behavior.</a:t>
            </a:r>
          </a:p>
        </p:txBody>
      </p:sp>
    </p:spTree>
    <p:extLst>
      <p:ext uri="{BB962C8B-B14F-4D97-AF65-F5344CB8AC3E}">
        <p14:creationId xmlns:p14="http://schemas.microsoft.com/office/powerpoint/2010/main" val="34047950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77007" y="1413664"/>
            <a:ext cx="5038344" cy="4030675"/>
          </a:xfrm>
          <a:prstGeom prst="rect">
            <a:avLst/>
          </a:prstGeom>
          <a:effectLst/>
        </p:spPr>
      </p:pic>
      <p:sp>
        <p:nvSpPr>
          <p:cNvPr id="2" name="Content Placeholder 1"/>
          <p:cNvSpPr>
            <a:spLocks noGrp="1"/>
          </p:cNvSpPr>
          <p:nvPr>
            <p:ph sz="half" idx="1"/>
          </p:nvPr>
        </p:nvSpPr>
        <p:spPr>
          <a:xfrm>
            <a:off x="486698" y="2438401"/>
            <a:ext cx="2750278" cy="3785419"/>
          </a:xfrm>
        </p:spPr>
        <p:txBody>
          <a:bodyPr vert="horz" lIns="91440" tIns="45720" rIns="91440" bIns="45720" rtlCol="0">
            <a:normAutofit/>
          </a:bodyPr>
          <a:lstStyle/>
          <a:p>
            <a:pPr marL="0" indent="0">
              <a:lnSpc>
                <a:spcPct val="90000"/>
              </a:lnSpc>
              <a:buNone/>
            </a:pPr>
            <a:r>
              <a:rPr lang="en-US" sz="2000" b="1" dirty="0" smtClean="0"/>
              <a:t>In</a:t>
            </a:r>
            <a:r>
              <a:rPr lang="en-US" sz="2000" dirty="0" smtClean="0"/>
              <a:t> Degrees</a:t>
            </a:r>
            <a:endParaRPr lang="en-US" sz="2000" dirty="0"/>
          </a:p>
          <a:p>
            <a:pPr>
              <a:lnSpc>
                <a:spcPct val="90000"/>
              </a:lnSpc>
            </a:pPr>
            <a:r>
              <a:rPr lang="en-US" sz="1800" dirty="0" smtClean="0"/>
              <a:t>Result: Customers typically have </a:t>
            </a:r>
            <a:r>
              <a:rPr lang="en-US" sz="1800" dirty="0" smtClean="0">
                <a:solidFill>
                  <a:srgbClr val="397B5D"/>
                </a:solidFill>
              </a:rPr>
              <a:t>1 fewer friends interacting with them</a:t>
            </a:r>
            <a:r>
              <a:rPr lang="en-US" sz="1800" dirty="0" smtClean="0"/>
              <a:t> </a:t>
            </a:r>
            <a:r>
              <a:rPr lang="en-US" sz="1800" i="1" dirty="0" smtClean="0"/>
              <a:t>than</a:t>
            </a:r>
            <a:r>
              <a:rPr lang="en-US" sz="1800" dirty="0" smtClean="0"/>
              <a:t> the friends they interact with.</a:t>
            </a:r>
            <a:endParaRPr lang="en-US" sz="1800" dirty="0"/>
          </a:p>
        </p:txBody>
      </p:sp>
      <p:cxnSp>
        <p:nvCxnSpPr>
          <p:cNvPr id="7" name="Straight Connector 6"/>
          <p:cNvCxnSpPr/>
          <p:nvPr/>
        </p:nvCxnSpPr>
        <p:spPr>
          <a:xfrm>
            <a:off x="3236976" y="941167"/>
            <a:ext cx="5907024" cy="0"/>
          </a:xfrm>
          <a:prstGeom prst="line">
            <a:avLst/>
          </a:prstGeom>
          <a:ln w="76200">
            <a:solidFill>
              <a:srgbClr val="397B5D"/>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9897" y="6386011"/>
            <a:ext cx="804680" cy="331931"/>
          </a:xfrm>
          <a:prstGeom prst="rect">
            <a:avLst/>
          </a:prstGeom>
        </p:spPr>
      </p:pic>
      <p:sp>
        <p:nvSpPr>
          <p:cNvPr id="9" name="Title 3"/>
          <p:cNvSpPr txBox="1">
            <a:spLocks/>
          </p:cNvSpPr>
          <p:nvPr/>
        </p:nvSpPr>
        <p:spPr>
          <a:xfrm>
            <a:off x="486697" y="630697"/>
            <a:ext cx="2750279" cy="16766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800" b="0" i="0" kern="1200">
                <a:solidFill>
                  <a:schemeClr val="tx1"/>
                </a:solidFill>
                <a:latin typeface="Avenir Roman" charset="0"/>
                <a:ea typeface="Avenir Roman" charset="0"/>
                <a:cs typeface="Avenir Roman" charset="0"/>
              </a:defRPr>
            </a:lvl1pPr>
          </a:lstStyle>
          <a:p>
            <a:r>
              <a:rPr lang="en-US" sz="1900" smtClean="0"/>
              <a:t>Are customers often paired with others who have </a:t>
            </a:r>
            <a:r>
              <a:rPr lang="en-US" sz="1900" b="1" smtClean="0"/>
              <a:t>similar number </a:t>
            </a:r>
            <a:r>
              <a:rPr lang="en-US" sz="1900" smtClean="0"/>
              <a:t>of friends, or is it typically one sided?</a:t>
            </a:r>
            <a:endParaRPr lang="en-US" sz="1900" dirty="0"/>
          </a:p>
        </p:txBody>
      </p:sp>
      <p:sp>
        <p:nvSpPr>
          <p:cNvPr id="11" name="Rectangle 10"/>
          <p:cNvSpPr/>
          <p:nvPr/>
        </p:nvSpPr>
        <p:spPr>
          <a:xfrm>
            <a:off x="6625884" y="5144227"/>
            <a:ext cx="689317" cy="300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a:spLocks/>
          </p:cNvSpPr>
          <p:nvPr/>
        </p:nvSpPr>
        <p:spPr>
          <a:xfrm>
            <a:off x="1" y="4449603"/>
            <a:ext cx="3236976" cy="1936408"/>
          </a:xfrm>
          <a:prstGeom prst="rect">
            <a:avLst/>
          </a:prstGeom>
          <a:solidFill>
            <a:srgbClr val="397B5D"/>
          </a:solidFill>
        </p:spPr>
        <p:txBody>
          <a:bodyPr wrap="square" rtlCol="0" anchor="t">
            <a:noAutofit/>
          </a:bodyPr>
          <a:lstStyle/>
          <a:p>
            <a:pPr marL="125413"/>
            <a:endParaRPr lang="en-US" sz="1600" dirty="0" smtClean="0">
              <a:solidFill>
                <a:schemeClr val="bg1"/>
              </a:solidFill>
              <a:latin typeface="Avenir Roman" charset="0"/>
              <a:ea typeface="Avenir Roman" charset="0"/>
              <a:cs typeface="Avenir Roman" charset="0"/>
            </a:endParaRPr>
          </a:p>
          <a:p>
            <a:pPr marL="125413"/>
            <a:r>
              <a:rPr lang="en-US" sz="1600" dirty="0" smtClean="0">
                <a:solidFill>
                  <a:schemeClr val="bg1"/>
                </a:solidFill>
                <a:latin typeface="Avenir Roman" charset="0"/>
                <a:ea typeface="Avenir Roman" charset="0"/>
                <a:cs typeface="Avenir Roman" charset="0"/>
              </a:rPr>
              <a:t>Insight:</a:t>
            </a:r>
          </a:p>
          <a:p>
            <a:pPr marL="125413"/>
            <a:r>
              <a:rPr lang="en-US" sz="1600" i="1" dirty="0" smtClean="0">
                <a:solidFill>
                  <a:schemeClr val="bg1"/>
                </a:solidFill>
                <a:latin typeface="Avenir Roman" charset="0"/>
                <a:ea typeface="Avenir Roman" charset="0"/>
                <a:cs typeface="Avenir Roman" charset="0"/>
              </a:rPr>
              <a:t>Customers are more often pulling others to shop than being pulled by others to shop.</a:t>
            </a:r>
          </a:p>
        </p:txBody>
      </p:sp>
    </p:spTree>
    <p:extLst>
      <p:ext uri="{BB962C8B-B14F-4D97-AF65-F5344CB8AC3E}">
        <p14:creationId xmlns:p14="http://schemas.microsoft.com/office/powerpoint/2010/main" val="40234119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sp>
        <p:nvSpPr>
          <p:cNvPr id="6" name="Title 3"/>
          <p:cNvSpPr>
            <a:spLocks noGrp="1"/>
          </p:cNvSpPr>
          <p:nvPr>
            <p:ph type="title"/>
          </p:nvPr>
        </p:nvSpPr>
        <p:spPr>
          <a:xfrm>
            <a:off x="486697" y="630978"/>
            <a:ext cx="2750279" cy="1676603"/>
          </a:xfrm>
        </p:spPr>
        <p:txBody>
          <a:bodyPr vert="horz" lIns="91440" tIns="45720" rIns="91440" bIns="45720" rtlCol="0" anchor="ctr">
            <a:noAutofit/>
          </a:bodyPr>
          <a:lstStyle/>
          <a:p>
            <a:r>
              <a:rPr lang="en-US" sz="1900" dirty="0"/>
              <a:t>Are customers often paired with others who have </a:t>
            </a:r>
            <a:r>
              <a:rPr lang="en-US" sz="1900" b="1" dirty="0"/>
              <a:t>similar </a:t>
            </a:r>
            <a:r>
              <a:rPr lang="en-US" sz="1900" b="1" dirty="0" smtClean="0"/>
              <a:t>spending </a:t>
            </a:r>
            <a:r>
              <a:rPr lang="en-US" sz="1900" dirty="0" smtClean="0"/>
              <a:t>of </a:t>
            </a:r>
            <a:r>
              <a:rPr lang="en-US" sz="1900" dirty="0"/>
              <a:t>friends, or is it typically one sided?</a:t>
            </a:r>
          </a:p>
        </p:txBody>
      </p:sp>
      <p:cxnSp>
        <p:nvCxnSpPr>
          <p:cNvPr id="7" name="Straight Connector 6"/>
          <p:cNvCxnSpPr/>
          <p:nvPr/>
        </p:nvCxnSpPr>
        <p:spPr>
          <a:xfrm>
            <a:off x="3236976" y="941167"/>
            <a:ext cx="5907024" cy="0"/>
          </a:xfrm>
          <a:prstGeom prst="line">
            <a:avLst/>
          </a:prstGeom>
          <a:ln w="76200">
            <a:solidFill>
              <a:srgbClr val="397B5D"/>
            </a:solidFill>
          </a:ln>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77007" y="1413663"/>
            <a:ext cx="5038344" cy="4034371"/>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9897" y="6386011"/>
            <a:ext cx="804680" cy="331931"/>
          </a:xfrm>
          <a:prstGeom prst="rect">
            <a:avLst/>
          </a:prstGeom>
        </p:spPr>
      </p:pic>
      <p:sp>
        <p:nvSpPr>
          <p:cNvPr id="9" name="Content Placeholder 1"/>
          <p:cNvSpPr>
            <a:spLocks noGrp="1"/>
          </p:cNvSpPr>
          <p:nvPr>
            <p:ph sz="half" idx="1"/>
          </p:nvPr>
        </p:nvSpPr>
        <p:spPr>
          <a:xfrm>
            <a:off x="486698" y="2438401"/>
            <a:ext cx="2750278" cy="3785419"/>
          </a:xfrm>
        </p:spPr>
        <p:txBody>
          <a:bodyPr vert="horz" lIns="91440" tIns="45720" rIns="91440" bIns="45720" rtlCol="0">
            <a:normAutofit/>
          </a:bodyPr>
          <a:lstStyle/>
          <a:p>
            <a:pPr marL="0" indent="0">
              <a:lnSpc>
                <a:spcPct val="90000"/>
              </a:lnSpc>
              <a:buNone/>
            </a:pPr>
            <a:r>
              <a:rPr lang="en-US" sz="2000" b="1" dirty="0" smtClean="0"/>
              <a:t>High </a:t>
            </a:r>
            <a:r>
              <a:rPr lang="en-US" sz="2000" dirty="0" smtClean="0"/>
              <a:t>Spenders</a:t>
            </a:r>
            <a:endParaRPr lang="en-US" sz="2000" dirty="0"/>
          </a:p>
          <a:p>
            <a:pPr>
              <a:lnSpc>
                <a:spcPct val="90000"/>
              </a:lnSpc>
            </a:pPr>
            <a:r>
              <a:rPr lang="en-US" sz="1800" dirty="0"/>
              <a:t>Result: </a:t>
            </a:r>
            <a:r>
              <a:rPr lang="en-US" sz="1800" dirty="0" smtClean="0"/>
              <a:t>High spenders tend to </a:t>
            </a:r>
            <a:r>
              <a:rPr lang="en-US" sz="1800" dirty="0" smtClean="0">
                <a:solidFill>
                  <a:srgbClr val="397B5D"/>
                </a:solidFill>
              </a:rPr>
              <a:t>spend $3000 more </a:t>
            </a:r>
            <a:r>
              <a:rPr lang="en-US" sz="1800" dirty="0" smtClean="0"/>
              <a:t>on average </a:t>
            </a:r>
            <a:r>
              <a:rPr lang="en-US" sz="1800" i="1" dirty="0" smtClean="0"/>
              <a:t>than</a:t>
            </a:r>
            <a:r>
              <a:rPr lang="en-US" sz="1800" dirty="0" smtClean="0"/>
              <a:t> the friends they shop with.</a:t>
            </a:r>
            <a:endParaRPr lang="en-US" sz="1800" dirty="0"/>
          </a:p>
        </p:txBody>
      </p:sp>
      <p:sp>
        <p:nvSpPr>
          <p:cNvPr id="11" name="TextBox 10"/>
          <p:cNvSpPr txBox="1">
            <a:spLocks/>
          </p:cNvSpPr>
          <p:nvPr/>
        </p:nvSpPr>
        <p:spPr>
          <a:xfrm>
            <a:off x="1" y="4449603"/>
            <a:ext cx="3236976" cy="1936408"/>
          </a:xfrm>
          <a:prstGeom prst="rect">
            <a:avLst/>
          </a:prstGeom>
          <a:solidFill>
            <a:srgbClr val="397B5D"/>
          </a:solidFill>
        </p:spPr>
        <p:txBody>
          <a:bodyPr wrap="square" rtlCol="0" anchor="t">
            <a:noAutofit/>
          </a:bodyPr>
          <a:lstStyle/>
          <a:p>
            <a:pPr marL="125413"/>
            <a:endParaRPr lang="en-US" sz="1600" dirty="0" smtClean="0">
              <a:solidFill>
                <a:schemeClr val="bg1"/>
              </a:solidFill>
              <a:latin typeface="Avenir Roman" charset="0"/>
              <a:ea typeface="Avenir Roman" charset="0"/>
              <a:cs typeface="Avenir Roman" charset="0"/>
            </a:endParaRPr>
          </a:p>
          <a:p>
            <a:pPr marL="125413"/>
            <a:r>
              <a:rPr lang="en-US" sz="1600" dirty="0" smtClean="0">
                <a:solidFill>
                  <a:schemeClr val="bg1"/>
                </a:solidFill>
                <a:latin typeface="Avenir Roman" charset="0"/>
                <a:ea typeface="Avenir Roman" charset="0"/>
                <a:cs typeface="Avenir Roman" charset="0"/>
              </a:rPr>
              <a:t>Insight:</a:t>
            </a:r>
          </a:p>
          <a:p>
            <a:pPr marL="125413"/>
            <a:r>
              <a:rPr lang="en-US" sz="1600" i="1" dirty="0" smtClean="0">
                <a:solidFill>
                  <a:schemeClr val="bg1"/>
                </a:solidFill>
                <a:latin typeface="Avenir Roman" charset="0"/>
                <a:ea typeface="Avenir Roman" charset="0"/>
                <a:cs typeface="Avenir Roman" charset="0"/>
              </a:rPr>
              <a:t>High spenders typically do not shop with other high spenders.</a:t>
            </a:r>
          </a:p>
        </p:txBody>
      </p:sp>
    </p:spTree>
    <p:extLst>
      <p:ext uri="{BB962C8B-B14F-4D97-AF65-F5344CB8AC3E}">
        <p14:creationId xmlns:p14="http://schemas.microsoft.com/office/powerpoint/2010/main" val="13115608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cxnSp>
        <p:nvCxnSpPr>
          <p:cNvPr id="7" name="Straight Connector 6"/>
          <p:cNvCxnSpPr/>
          <p:nvPr/>
        </p:nvCxnSpPr>
        <p:spPr>
          <a:xfrm>
            <a:off x="3236976" y="941167"/>
            <a:ext cx="5907024" cy="0"/>
          </a:xfrm>
          <a:prstGeom prst="line">
            <a:avLst/>
          </a:prstGeom>
          <a:ln w="76200">
            <a:solidFill>
              <a:srgbClr val="397B5D"/>
            </a:solidFill>
          </a:ln>
        </p:spPr>
        <p:style>
          <a:lnRef idx="1">
            <a:schemeClr val="accent1"/>
          </a:lnRef>
          <a:fillRef idx="0">
            <a:schemeClr val="accent1"/>
          </a:fillRef>
          <a:effectRef idx="0">
            <a:schemeClr val="accent1"/>
          </a:effectRef>
          <a:fontRef idx="minor">
            <a:schemeClr val="tx1"/>
          </a:fontRef>
        </p:style>
      </p:cxn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77007" y="1413662"/>
            <a:ext cx="5038344" cy="4034371"/>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9897" y="6386011"/>
            <a:ext cx="804680" cy="331931"/>
          </a:xfrm>
          <a:prstGeom prst="rect">
            <a:avLst/>
          </a:prstGeom>
        </p:spPr>
      </p:pic>
      <p:sp>
        <p:nvSpPr>
          <p:cNvPr id="11" name="Title 3"/>
          <p:cNvSpPr txBox="1">
            <a:spLocks/>
          </p:cNvSpPr>
          <p:nvPr/>
        </p:nvSpPr>
        <p:spPr>
          <a:xfrm>
            <a:off x="486697" y="630697"/>
            <a:ext cx="2750279" cy="16766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800" b="0" i="0" kern="1200">
                <a:solidFill>
                  <a:schemeClr val="tx1"/>
                </a:solidFill>
                <a:latin typeface="Avenir Roman" charset="0"/>
                <a:ea typeface="Avenir Roman" charset="0"/>
                <a:cs typeface="Avenir Roman" charset="0"/>
              </a:defRPr>
            </a:lvl1pPr>
          </a:lstStyle>
          <a:p>
            <a:r>
              <a:rPr lang="en-US" sz="1900" smtClean="0"/>
              <a:t>Are customers often paired with others who have </a:t>
            </a:r>
            <a:r>
              <a:rPr lang="en-US" sz="1900" b="1" smtClean="0"/>
              <a:t>similar spending </a:t>
            </a:r>
            <a:r>
              <a:rPr lang="en-US" sz="1900" smtClean="0"/>
              <a:t>of friends, or is it typically one sided?</a:t>
            </a:r>
            <a:endParaRPr lang="en-US" sz="1900" dirty="0"/>
          </a:p>
        </p:txBody>
      </p:sp>
      <p:sp>
        <p:nvSpPr>
          <p:cNvPr id="12" name="Content Placeholder 1"/>
          <p:cNvSpPr>
            <a:spLocks noGrp="1"/>
          </p:cNvSpPr>
          <p:nvPr>
            <p:ph sz="half" idx="1"/>
          </p:nvPr>
        </p:nvSpPr>
        <p:spPr>
          <a:xfrm>
            <a:off x="486698" y="2438401"/>
            <a:ext cx="2750278" cy="3785419"/>
          </a:xfrm>
        </p:spPr>
        <p:txBody>
          <a:bodyPr vert="horz" lIns="91440" tIns="45720" rIns="91440" bIns="45720" rtlCol="0">
            <a:normAutofit/>
          </a:bodyPr>
          <a:lstStyle/>
          <a:p>
            <a:pPr marL="0" indent="0">
              <a:lnSpc>
                <a:spcPct val="90000"/>
              </a:lnSpc>
              <a:buNone/>
            </a:pPr>
            <a:r>
              <a:rPr lang="en-US" sz="2000" b="1" dirty="0" smtClean="0"/>
              <a:t>Low </a:t>
            </a:r>
            <a:r>
              <a:rPr lang="en-US" sz="2000" dirty="0" smtClean="0"/>
              <a:t>Spenders</a:t>
            </a:r>
            <a:endParaRPr lang="en-US" sz="2000" dirty="0"/>
          </a:p>
          <a:p>
            <a:pPr>
              <a:lnSpc>
                <a:spcPct val="90000"/>
              </a:lnSpc>
            </a:pPr>
            <a:r>
              <a:rPr lang="en-US" sz="1800" dirty="0"/>
              <a:t>Result: </a:t>
            </a:r>
            <a:r>
              <a:rPr lang="en-US" sz="1800" dirty="0" smtClean="0"/>
              <a:t>Low spenders tend to </a:t>
            </a:r>
            <a:r>
              <a:rPr lang="en-US" sz="1800" dirty="0" smtClean="0">
                <a:solidFill>
                  <a:srgbClr val="397B5D"/>
                </a:solidFill>
              </a:rPr>
              <a:t>spend $400-$600 less</a:t>
            </a:r>
            <a:r>
              <a:rPr lang="en-US" sz="1800" dirty="0" smtClean="0"/>
              <a:t> than </a:t>
            </a:r>
            <a:r>
              <a:rPr lang="en-US" sz="1800" dirty="0"/>
              <a:t>the friends </a:t>
            </a:r>
            <a:r>
              <a:rPr lang="en-US" sz="1800" dirty="0" smtClean="0"/>
              <a:t>they shop with.</a:t>
            </a:r>
          </a:p>
        </p:txBody>
      </p:sp>
      <p:sp>
        <p:nvSpPr>
          <p:cNvPr id="13" name="TextBox 12"/>
          <p:cNvSpPr txBox="1">
            <a:spLocks/>
          </p:cNvSpPr>
          <p:nvPr/>
        </p:nvSpPr>
        <p:spPr>
          <a:xfrm>
            <a:off x="1" y="4449603"/>
            <a:ext cx="3236976" cy="1936408"/>
          </a:xfrm>
          <a:prstGeom prst="rect">
            <a:avLst/>
          </a:prstGeom>
          <a:solidFill>
            <a:srgbClr val="397B5D"/>
          </a:solidFill>
        </p:spPr>
        <p:txBody>
          <a:bodyPr wrap="square" rtlCol="0" anchor="t">
            <a:noAutofit/>
          </a:bodyPr>
          <a:lstStyle/>
          <a:p>
            <a:pPr marL="125413"/>
            <a:endParaRPr lang="en-US" sz="1600" dirty="0" smtClean="0">
              <a:solidFill>
                <a:schemeClr val="bg1"/>
              </a:solidFill>
              <a:latin typeface="Avenir Roman" charset="0"/>
              <a:ea typeface="Avenir Roman" charset="0"/>
              <a:cs typeface="Avenir Roman" charset="0"/>
            </a:endParaRPr>
          </a:p>
          <a:p>
            <a:pPr marL="125413"/>
            <a:r>
              <a:rPr lang="en-US" sz="1600" dirty="0" smtClean="0">
                <a:solidFill>
                  <a:schemeClr val="bg1"/>
                </a:solidFill>
                <a:latin typeface="Avenir Roman" charset="0"/>
                <a:ea typeface="Avenir Roman" charset="0"/>
                <a:cs typeface="Avenir Roman" charset="0"/>
              </a:rPr>
              <a:t>Insight:</a:t>
            </a:r>
          </a:p>
          <a:p>
            <a:pPr marL="125413"/>
            <a:r>
              <a:rPr lang="en-US" sz="1600" i="1" dirty="0" smtClean="0">
                <a:solidFill>
                  <a:schemeClr val="bg1"/>
                </a:solidFill>
                <a:latin typeface="Avenir Roman" charset="0"/>
                <a:ea typeface="Avenir Roman" charset="0"/>
                <a:cs typeface="Avenir Roman" charset="0"/>
              </a:rPr>
              <a:t>Low spenders typically shop with people who spend slightly more than them.</a:t>
            </a:r>
          </a:p>
        </p:txBody>
      </p:sp>
    </p:spTree>
    <p:extLst>
      <p:ext uri="{BB962C8B-B14F-4D97-AF65-F5344CB8AC3E}">
        <p14:creationId xmlns:p14="http://schemas.microsoft.com/office/powerpoint/2010/main" val="6893596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cxnSp>
        <p:nvCxnSpPr>
          <p:cNvPr id="7" name="Straight Connector 6"/>
          <p:cNvCxnSpPr/>
          <p:nvPr/>
        </p:nvCxnSpPr>
        <p:spPr>
          <a:xfrm>
            <a:off x="3236976" y="941167"/>
            <a:ext cx="5907024" cy="0"/>
          </a:xfrm>
          <a:prstGeom prst="line">
            <a:avLst/>
          </a:prstGeom>
          <a:ln w="76200">
            <a:solidFill>
              <a:srgbClr val="397B5D"/>
            </a:solidFill>
          </a:ln>
        </p:spPr>
        <p:style>
          <a:lnRef idx="1">
            <a:schemeClr val="accent1"/>
          </a:lnRef>
          <a:fillRef idx="0">
            <a:schemeClr val="accent1"/>
          </a:fillRef>
          <a:effectRef idx="0">
            <a:schemeClr val="accent1"/>
          </a:effectRef>
          <a:fontRef idx="minor">
            <a:schemeClr val="tx1"/>
          </a:fontRef>
        </p:style>
      </p:cxn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77007" y="1413662"/>
            <a:ext cx="5038344" cy="4034371"/>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9897" y="6386011"/>
            <a:ext cx="804680" cy="331931"/>
          </a:xfrm>
          <a:prstGeom prst="rect">
            <a:avLst/>
          </a:prstGeom>
        </p:spPr>
      </p:pic>
      <p:sp>
        <p:nvSpPr>
          <p:cNvPr id="9" name="Title 3"/>
          <p:cNvSpPr txBox="1">
            <a:spLocks/>
          </p:cNvSpPr>
          <p:nvPr/>
        </p:nvSpPr>
        <p:spPr>
          <a:xfrm>
            <a:off x="486697" y="630697"/>
            <a:ext cx="2750279" cy="16766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800" b="0" i="0" kern="1200">
                <a:solidFill>
                  <a:schemeClr val="tx1"/>
                </a:solidFill>
                <a:latin typeface="Avenir Roman" charset="0"/>
                <a:ea typeface="Avenir Roman" charset="0"/>
                <a:cs typeface="Avenir Roman" charset="0"/>
              </a:defRPr>
            </a:lvl1pPr>
          </a:lstStyle>
          <a:p>
            <a:r>
              <a:rPr lang="en-US" sz="1900" smtClean="0"/>
              <a:t>Are customers often paired with others who have </a:t>
            </a:r>
            <a:r>
              <a:rPr lang="en-US" sz="1900" b="1" smtClean="0"/>
              <a:t>similar spending </a:t>
            </a:r>
            <a:r>
              <a:rPr lang="en-US" sz="1900" smtClean="0"/>
              <a:t>of friends, or is it typically one sided?</a:t>
            </a:r>
            <a:endParaRPr lang="en-US" sz="1900" dirty="0"/>
          </a:p>
        </p:txBody>
      </p:sp>
      <p:sp>
        <p:nvSpPr>
          <p:cNvPr id="11" name="Content Placeholder 1"/>
          <p:cNvSpPr>
            <a:spLocks noGrp="1"/>
          </p:cNvSpPr>
          <p:nvPr>
            <p:ph sz="half" idx="1"/>
          </p:nvPr>
        </p:nvSpPr>
        <p:spPr>
          <a:xfrm>
            <a:off x="486698" y="2438401"/>
            <a:ext cx="2750278" cy="3785419"/>
          </a:xfrm>
        </p:spPr>
        <p:txBody>
          <a:bodyPr vert="horz" lIns="91440" tIns="45720" rIns="91440" bIns="45720" rtlCol="0">
            <a:normAutofit/>
          </a:bodyPr>
          <a:lstStyle/>
          <a:p>
            <a:pPr marL="0" indent="0">
              <a:lnSpc>
                <a:spcPct val="90000"/>
              </a:lnSpc>
              <a:buNone/>
            </a:pPr>
            <a:r>
              <a:rPr lang="en-US" sz="2000" b="1" dirty="0" smtClean="0"/>
              <a:t>Middle </a:t>
            </a:r>
            <a:r>
              <a:rPr lang="en-US" sz="2000" dirty="0" smtClean="0"/>
              <a:t>Spenders</a:t>
            </a:r>
            <a:endParaRPr lang="en-US" sz="2000" dirty="0"/>
          </a:p>
          <a:p>
            <a:pPr>
              <a:lnSpc>
                <a:spcPct val="90000"/>
              </a:lnSpc>
            </a:pPr>
            <a:r>
              <a:rPr lang="en-US" sz="1800" dirty="0"/>
              <a:t>Result: </a:t>
            </a:r>
            <a:r>
              <a:rPr lang="en-US" sz="1800" dirty="0" smtClean="0"/>
              <a:t>Middle spenders tend to </a:t>
            </a:r>
            <a:r>
              <a:rPr lang="en-US" sz="1800" dirty="0" smtClean="0">
                <a:solidFill>
                  <a:srgbClr val="397B5D"/>
                </a:solidFill>
              </a:rPr>
              <a:t>spend $250 less </a:t>
            </a:r>
            <a:r>
              <a:rPr lang="en-US" sz="1800" dirty="0" smtClean="0"/>
              <a:t>than </a:t>
            </a:r>
            <a:r>
              <a:rPr lang="en-US" sz="1800" dirty="0"/>
              <a:t>the friends </a:t>
            </a:r>
            <a:r>
              <a:rPr lang="en-US" sz="1800" dirty="0" smtClean="0"/>
              <a:t>they shop with.</a:t>
            </a:r>
            <a:endParaRPr lang="en-US" sz="1800" dirty="0"/>
          </a:p>
        </p:txBody>
      </p:sp>
      <p:sp>
        <p:nvSpPr>
          <p:cNvPr id="12" name="TextBox 11"/>
          <p:cNvSpPr txBox="1">
            <a:spLocks/>
          </p:cNvSpPr>
          <p:nvPr/>
        </p:nvSpPr>
        <p:spPr>
          <a:xfrm>
            <a:off x="1" y="4449603"/>
            <a:ext cx="3236976" cy="1936408"/>
          </a:xfrm>
          <a:prstGeom prst="rect">
            <a:avLst/>
          </a:prstGeom>
          <a:solidFill>
            <a:srgbClr val="397B5D"/>
          </a:solidFill>
        </p:spPr>
        <p:txBody>
          <a:bodyPr wrap="square" rtlCol="0" anchor="t">
            <a:noAutofit/>
          </a:bodyPr>
          <a:lstStyle/>
          <a:p>
            <a:pPr marL="125413"/>
            <a:endParaRPr lang="en-US" sz="1600" dirty="0" smtClean="0">
              <a:solidFill>
                <a:schemeClr val="bg1"/>
              </a:solidFill>
              <a:latin typeface="Avenir Roman" charset="0"/>
              <a:ea typeface="Avenir Roman" charset="0"/>
              <a:cs typeface="Avenir Roman" charset="0"/>
            </a:endParaRPr>
          </a:p>
          <a:p>
            <a:pPr marL="125413"/>
            <a:r>
              <a:rPr lang="en-US" sz="1600" dirty="0" smtClean="0">
                <a:solidFill>
                  <a:schemeClr val="bg1"/>
                </a:solidFill>
                <a:latin typeface="Avenir Roman" charset="0"/>
                <a:ea typeface="Avenir Roman" charset="0"/>
                <a:cs typeface="Avenir Roman" charset="0"/>
              </a:rPr>
              <a:t>Insight:</a:t>
            </a:r>
            <a:endParaRPr lang="en-US" sz="1600" i="1" dirty="0" smtClean="0">
              <a:solidFill>
                <a:schemeClr val="bg1"/>
              </a:solidFill>
              <a:latin typeface="Avenir Roman" charset="0"/>
              <a:ea typeface="Avenir Roman" charset="0"/>
              <a:cs typeface="Avenir Roman" charset="0"/>
            </a:endParaRPr>
          </a:p>
          <a:p>
            <a:pPr marL="125413"/>
            <a:r>
              <a:rPr lang="en-US" sz="1600" i="1" dirty="0" smtClean="0">
                <a:solidFill>
                  <a:schemeClr val="bg1"/>
                </a:solidFill>
                <a:latin typeface="Avenir Roman" charset="0"/>
                <a:ea typeface="Avenir Roman" charset="0"/>
                <a:cs typeface="Avenir Roman" charset="0"/>
              </a:rPr>
              <a:t>Customers in the middle 40% of spending typically spend slightly less than the friends they shop with.</a:t>
            </a:r>
            <a:endParaRPr lang="en-US" sz="1600" dirty="0" smtClean="0">
              <a:solidFill>
                <a:schemeClr val="bg1"/>
              </a:solidFill>
              <a:latin typeface="Avenir Roman" charset="0"/>
              <a:ea typeface="Avenir Roman" charset="0"/>
              <a:cs typeface="Avenir Roman" charset="0"/>
            </a:endParaRPr>
          </a:p>
        </p:txBody>
      </p:sp>
    </p:spTree>
    <p:extLst>
      <p:ext uri="{BB962C8B-B14F-4D97-AF65-F5344CB8AC3E}">
        <p14:creationId xmlns:p14="http://schemas.microsoft.com/office/powerpoint/2010/main" val="1589283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Methodology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743562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conclude on customers?</a:t>
            </a:r>
            <a:endParaRPr lang="en-US" dirty="0"/>
          </a:p>
        </p:txBody>
      </p:sp>
      <p:sp>
        <p:nvSpPr>
          <p:cNvPr id="3" name="Content Placeholder 2"/>
          <p:cNvSpPr>
            <a:spLocks noGrp="1"/>
          </p:cNvSpPr>
          <p:nvPr>
            <p:ph idx="1"/>
          </p:nvPr>
        </p:nvSpPr>
        <p:spPr/>
        <p:txBody>
          <a:bodyPr/>
          <a:lstStyle/>
          <a:p>
            <a:r>
              <a:rPr lang="en-US" dirty="0"/>
              <a:t>Customers who pull their friends to shop with them rather than being pulled themselves are most likely the customers that are driving revenue.</a:t>
            </a:r>
          </a:p>
          <a:p>
            <a:r>
              <a:rPr lang="en-US" dirty="0"/>
              <a:t>More often customers spend less than the friends they bring, unless these customers are very high spenders.</a:t>
            </a:r>
          </a:p>
        </p:txBody>
      </p:sp>
    </p:spTree>
    <p:extLst>
      <p:ext uri="{BB962C8B-B14F-4D97-AF65-F5344CB8AC3E}">
        <p14:creationId xmlns:p14="http://schemas.microsoft.com/office/powerpoint/2010/main" val="1087211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Recommendations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35890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17564" y="1058090"/>
            <a:ext cx="8882743" cy="728507"/>
          </a:xfrm>
          <a:noFill/>
        </p:spPr>
        <p:txBody>
          <a:bodyPr/>
          <a:lstStyle/>
          <a:p>
            <a:r>
              <a:rPr lang="en-US" sz="2000" dirty="0" smtClean="0"/>
              <a:t>(1) Utilize customer targeting database to identify high-value customers</a:t>
            </a:r>
            <a:endParaRPr lang="en-US" sz="2000" dirty="0"/>
          </a:p>
        </p:txBody>
      </p:sp>
      <p:graphicFrame>
        <p:nvGraphicFramePr>
          <p:cNvPr id="4" name="Content Placeholder 3"/>
          <p:cNvGraphicFramePr>
            <a:graphicFrameLocks noGrp="1"/>
          </p:cNvGraphicFramePr>
          <p:nvPr>
            <p:ph sz="half" idx="2"/>
            <p:extLst/>
          </p:nvPr>
        </p:nvGraphicFramePr>
        <p:xfrm>
          <a:off x="117474" y="1882775"/>
          <a:ext cx="8882833" cy="4306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normAutofit/>
          </a:bodyPr>
          <a:lstStyle/>
          <a:p>
            <a:r>
              <a:rPr lang="en-US" dirty="0" smtClean="0"/>
              <a:t>Implement efficient spending strategy </a:t>
            </a:r>
            <a:endParaRPr lang="en-US" dirty="0"/>
          </a:p>
        </p:txBody>
      </p:sp>
      <p:grpSp>
        <p:nvGrpSpPr>
          <p:cNvPr id="8" name="Group 7"/>
          <p:cNvGrpSpPr/>
          <p:nvPr/>
        </p:nvGrpSpPr>
        <p:grpSpPr>
          <a:xfrm>
            <a:off x="7504598" y="2869808"/>
            <a:ext cx="1276504" cy="1994653"/>
            <a:chOff x="3803164" y="1362018"/>
            <a:chExt cx="1276504" cy="569462"/>
          </a:xfrm>
        </p:grpSpPr>
        <p:sp>
          <p:nvSpPr>
            <p:cNvPr id="9" name="Rounded Rectangle 8"/>
            <p:cNvSpPr/>
            <p:nvPr/>
          </p:nvSpPr>
          <p:spPr>
            <a:xfrm>
              <a:off x="3803164" y="1362018"/>
              <a:ext cx="1276504" cy="569462"/>
            </a:xfrm>
            <a:prstGeom prst="roundRect">
              <a:avLst>
                <a:gd name="adj" fmla="val 10000"/>
              </a:avLst>
            </a:prstGeom>
            <a:ln>
              <a:solidFill>
                <a:srgbClr val="397B5D"/>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Rounded Rectangle 4"/>
            <p:cNvSpPr/>
            <p:nvPr/>
          </p:nvSpPr>
          <p:spPr>
            <a:xfrm>
              <a:off x="3821858" y="1390132"/>
              <a:ext cx="1239116" cy="52265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Avenir Roman" charset="0"/>
                  <a:ea typeface="Avenir Roman" charset="0"/>
                  <a:cs typeface="Avenir Roman" charset="0"/>
                </a:rPr>
                <a:t>Causal Inference: </a:t>
              </a:r>
            </a:p>
            <a:p>
              <a:pPr lvl="0" algn="ctr" defTabSz="622300">
                <a:lnSpc>
                  <a:spcPct val="90000"/>
                </a:lnSpc>
                <a:spcBef>
                  <a:spcPct val="0"/>
                </a:spcBef>
                <a:spcAft>
                  <a:spcPct val="35000"/>
                </a:spcAft>
              </a:pPr>
              <a:endParaRPr lang="en-US" sz="100" dirty="0">
                <a:latin typeface="Avenir Roman" charset="0"/>
                <a:ea typeface="Avenir Roman" charset="0"/>
                <a:cs typeface="Avenir Roman" charset="0"/>
              </a:endParaRPr>
            </a:p>
            <a:p>
              <a:pPr lvl="0" algn="ctr" defTabSz="622300">
                <a:lnSpc>
                  <a:spcPct val="90000"/>
                </a:lnSpc>
                <a:spcBef>
                  <a:spcPct val="0"/>
                </a:spcBef>
                <a:spcAft>
                  <a:spcPct val="35000"/>
                </a:spcAft>
              </a:pPr>
              <a:r>
                <a:rPr lang="en-US" sz="1400" kern="1200" dirty="0" smtClean="0">
                  <a:latin typeface="Avenir Roman" charset="0"/>
                  <a:ea typeface="Avenir Roman" charset="0"/>
                  <a:cs typeface="Avenir Roman" charset="0"/>
                </a:rPr>
                <a:t>Is difference in actual </a:t>
              </a:r>
              <a:r>
                <a:rPr lang="en-US" sz="1400" dirty="0" smtClean="0">
                  <a:latin typeface="Avenir Roman" charset="0"/>
                  <a:ea typeface="Avenir Roman" charset="0"/>
                  <a:cs typeface="Avenir Roman" charset="0"/>
                </a:rPr>
                <a:t>metric performance and forecasts statistically </a:t>
              </a:r>
              <a:r>
                <a:rPr lang="en-US" sz="1400" kern="1200" dirty="0" smtClean="0">
                  <a:latin typeface="Avenir Roman" charset="0"/>
                  <a:ea typeface="Avenir Roman" charset="0"/>
                  <a:cs typeface="Avenir Roman" charset="0"/>
                </a:rPr>
                <a:t>significant?</a:t>
              </a:r>
              <a:endParaRPr lang="en-US" sz="1400" kern="1200" dirty="0">
                <a:latin typeface="Avenir Roman" charset="0"/>
                <a:ea typeface="Avenir Roman" charset="0"/>
                <a:cs typeface="Avenir Roman" charset="0"/>
              </a:endParaRPr>
            </a:p>
          </p:txBody>
        </p:sp>
      </p:grpSp>
      <p:sp>
        <p:nvSpPr>
          <p:cNvPr id="33" name="Straight Connector 3"/>
          <p:cNvSpPr/>
          <p:nvPr/>
        </p:nvSpPr>
        <p:spPr>
          <a:xfrm>
            <a:off x="5203813" y="4223563"/>
            <a:ext cx="510601" cy="26674"/>
          </a:xfrm>
          <a:custGeom>
            <a:avLst/>
            <a:gdLst/>
            <a:ahLst/>
            <a:cxnLst/>
            <a:rect l="0" t="0" r="0" b="0"/>
            <a:pathLst>
              <a:path>
                <a:moveTo>
                  <a:pt x="0" y="13337"/>
                </a:moveTo>
                <a:lnTo>
                  <a:pt x="510601" y="13337"/>
                </a:lnTo>
              </a:path>
            </a:pathLst>
          </a:custGeom>
          <a:noFill/>
          <a:ln w="28575">
            <a:solidFill>
              <a:schemeClr val="tx1"/>
            </a:solidFill>
          </a:ln>
        </p:spPr>
        <p:style>
          <a:lnRef idx="2">
            <a:scrgbClr r="0" g="0" b="0"/>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sp>
      <p:sp>
        <p:nvSpPr>
          <p:cNvPr id="31" name="Straight Connector 5"/>
          <p:cNvSpPr/>
          <p:nvPr/>
        </p:nvSpPr>
        <p:spPr>
          <a:xfrm>
            <a:off x="6993997" y="4223563"/>
            <a:ext cx="510601" cy="26674"/>
          </a:xfrm>
          <a:custGeom>
            <a:avLst/>
            <a:gdLst/>
            <a:ahLst/>
            <a:cxnLst/>
            <a:rect l="0" t="0" r="0" b="0"/>
            <a:pathLst>
              <a:path>
                <a:moveTo>
                  <a:pt x="0" y="13337"/>
                </a:moveTo>
                <a:lnTo>
                  <a:pt x="510601" y="13337"/>
                </a:lnTo>
              </a:path>
            </a:pathLst>
          </a:custGeom>
          <a:noFill/>
          <a:ln w="28575">
            <a:solidFill>
              <a:schemeClr val="tx1"/>
            </a:solidFill>
          </a:ln>
        </p:spPr>
        <p:style>
          <a:lnRef idx="2">
            <a:scrgbClr r="0" g="0" b="0"/>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sp>
      <p:pic>
        <p:nvPicPr>
          <p:cNvPr id="6" name="Picture 5"/>
          <p:cNvPicPr>
            <a:picLocks noChangeAspect="1"/>
          </p:cNvPicPr>
          <p:nvPr/>
        </p:nvPicPr>
        <p:blipFill rotWithShape="1">
          <a:blip r:embed="rId8">
            <a:extLst>
              <a:ext uri="{28A0092B-C50C-407E-A947-70E740481C1C}">
                <a14:useLocalDpi xmlns:a14="http://schemas.microsoft.com/office/drawing/2010/main" val="0"/>
              </a:ext>
            </a:extLst>
          </a:blip>
          <a:srcRect b="13373"/>
          <a:stretch/>
        </p:blipFill>
        <p:spPr>
          <a:xfrm>
            <a:off x="159678" y="4961636"/>
            <a:ext cx="1640987" cy="1168603"/>
          </a:xfrm>
          <a:prstGeom prst="rect">
            <a:avLst/>
          </a:prstGeom>
        </p:spPr>
      </p:pic>
      <p:pic>
        <p:nvPicPr>
          <p:cNvPr id="35" name="Picture 34"/>
          <p:cNvPicPr>
            <a:picLocks noChangeAspect="1"/>
          </p:cNvPicPr>
          <p:nvPr/>
        </p:nvPicPr>
        <p:blipFill rotWithShape="1">
          <a:blip r:embed="rId8">
            <a:extLst>
              <a:ext uri="{28A0092B-C50C-407E-A947-70E740481C1C}">
                <a14:useLocalDpi xmlns:a14="http://schemas.microsoft.com/office/drawing/2010/main" val="0"/>
              </a:ext>
            </a:extLst>
          </a:blip>
          <a:srcRect b="13373"/>
          <a:stretch/>
        </p:blipFill>
        <p:spPr>
          <a:xfrm>
            <a:off x="7322356" y="4960640"/>
            <a:ext cx="1640987" cy="1168603"/>
          </a:xfrm>
          <a:prstGeom prst="rect">
            <a:avLst/>
          </a:prstGeom>
        </p:spPr>
      </p:pic>
      <p:grpSp>
        <p:nvGrpSpPr>
          <p:cNvPr id="39" name="Group 38"/>
          <p:cNvGrpSpPr/>
          <p:nvPr/>
        </p:nvGrpSpPr>
        <p:grpSpPr>
          <a:xfrm>
            <a:off x="5718272" y="3907523"/>
            <a:ext cx="1276504" cy="638252"/>
            <a:chOff x="3803164" y="1293228"/>
            <a:chExt cx="1276504" cy="638252"/>
          </a:xfrm>
        </p:grpSpPr>
        <p:sp>
          <p:nvSpPr>
            <p:cNvPr id="40" name="Rounded Rectangle 39"/>
            <p:cNvSpPr/>
            <p:nvPr/>
          </p:nvSpPr>
          <p:spPr>
            <a:xfrm>
              <a:off x="3803164" y="1293228"/>
              <a:ext cx="1276504" cy="638252"/>
            </a:xfrm>
            <a:prstGeom prst="roundRect">
              <a:avLst>
                <a:gd name="adj" fmla="val 10000"/>
              </a:avLst>
            </a:prstGeom>
            <a:ln>
              <a:solidFill>
                <a:srgbClr val="397B5D"/>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1" name="Rounded Rectangle 4"/>
            <p:cNvSpPr/>
            <p:nvPr/>
          </p:nvSpPr>
          <p:spPr>
            <a:xfrm>
              <a:off x="3821858" y="1311922"/>
              <a:ext cx="1239116" cy="6008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dirty="0">
                  <a:latin typeface="Avenir Roman" charset="0"/>
                  <a:ea typeface="Avenir Roman" charset="0"/>
                  <a:cs typeface="Avenir Roman" charset="0"/>
                </a:rPr>
                <a:t>Track </a:t>
              </a:r>
              <a:r>
                <a:rPr lang="en-US" sz="1400" dirty="0" smtClean="0">
                  <a:latin typeface="Avenir Roman" charset="0"/>
                  <a:ea typeface="Avenir Roman" charset="0"/>
                  <a:cs typeface="Avenir Roman" charset="0"/>
                </a:rPr>
                <a:t>metric</a:t>
              </a:r>
              <a:endParaRPr lang="en-US" sz="1400" dirty="0">
                <a:latin typeface="Avenir Roman" charset="0"/>
                <a:ea typeface="Avenir Roman" charset="0"/>
                <a:cs typeface="Avenir Roman" charset="0"/>
              </a:endParaRPr>
            </a:p>
          </p:txBody>
        </p:sp>
      </p:grpSp>
      <p:sp>
        <p:nvSpPr>
          <p:cNvPr id="47" name="Straight Connector 4"/>
          <p:cNvSpPr/>
          <p:nvPr/>
        </p:nvSpPr>
        <p:spPr>
          <a:xfrm>
            <a:off x="5436139" y="3494088"/>
            <a:ext cx="25530" cy="2553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dirty="0">
              <a:latin typeface="Avenir Roman" charset="0"/>
              <a:ea typeface="Avenir Roman" charset="0"/>
              <a:cs typeface="Avenir Roman" charset="0"/>
            </a:endParaRPr>
          </a:p>
        </p:txBody>
      </p:sp>
      <p:cxnSp>
        <p:nvCxnSpPr>
          <p:cNvPr id="51" name="Straight Connector 50"/>
          <p:cNvCxnSpPr/>
          <p:nvPr/>
        </p:nvCxnSpPr>
        <p:spPr>
          <a:xfrm>
            <a:off x="5187950" y="3489325"/>
            <a:ext cx="526464" cy="761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40" idx="1"/>
          </p:cNvCxnSpPr>
          <p:nvPr/>
        </p:nvCxnSpPr>
        <p:spPr>
          <a:xfrm flipV="1">
            <a:off x="5201680" y="4226649"/>
            <a:ext cx="516592" cy="743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40" idx="1"/>
          </p:cNvCxnSpPr>
          <p:nvPr/>
        </p:nvCxnSpPr>
        <p:spPr>
          <a:xfrm flipV="1">
            <a:off x="5184092" y="4226649"/>
            <a:ext cx="534180" cy="15169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688975" y="5512062"/>
            <a:ext cx="533399" cy="290316"/>
          </a:xfrm>
          <a:prstGeom prst="rect">
            <a:avLst/>
          </a:prstGeom>
          <a:solidFill>
            <a:srgbClr val="D5E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rot="18428628">
            <a:off x="348367" y="5726446"/>
            <a:ext cx="533399" cy="92824"/>
          </a:xfrm>
          <a:prstGeom prst="rect">
            <a:avLst/>
          </a:prstGeom>
          <a:solidFill>
            <a:srgbClr val="D5E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rot="18428628">
            <a:off x="1178419" y="5178586"/>
            <a:ext cx="533399" cy="92824"/>
          </a:xfrm>
          <a:prstGeom prst="rect">
            <a:avLst/>
          </a:prstGeom>
          <a:solidFill>
            <a:srgbClr val="D5E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699803" y="1786597"/>
            <a:ext cx="5444196" cy="4501661"/>
          </a:xfrm>
          <a:prstGeom prst="rect">
            <a:avLst/>
          </a:pr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0" y="1786597"/>
            <a:ext cx="1800665" cy="4501661"/>
          </a:xfrm>
          <a:prstGeom prst="rect">
            <a:avLst/>
          </a:pr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1165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17564" y="1058090"/>
            <a:ext cx="8882743" cy="728507"/>
          </a:xfrm>
          <a:noFill/>
        </p:spPr>
        <p:txBody>
          <a:bodyPr/>
          <a:lstStyle/>
          <a:p>
            <a:r>
              <a:rPr lang="en-US" sz="2000" dirty="0" smtClean="0"/>
              <a:t>(2) Test effectiveness of new strategy with causal inference experiment</a:t>
            </a:r>
            <a:endParaRPr lang="en-US" sz="2000" dirty="0"/>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594907047"/>
              </p:ext>
            </p:extLst>
          </p:nvPr>
        </p:nvGraphicFramePr>
        <p:xfrm>
          <a:off x="117474" y="1882775"/>
          <a:ext cx="8882833" cy="4306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normAutofit/>
          </a:bodyPr>
          <a:lstStyle/>
          <a:p>
            <a:r>
              <a:rPr lang="en-US" dirty="0" smtClean="0"/>
              <a:t>Implement efficient spending strategy </a:t>
            </a:r>
            <a:endParaRPr lang="en-US" dirty="0"/>
          </a:p>
        </p:txBody>
      </p:sp>
      <p:grpSp>
        <p:nvGrpSpPr>
          <p:cNvPr id="8" name="Group 7"/>
          <p:cNvGrpSpPr/>
          <p:nvPr/>
        </p:nvGrpSpPr>
        <p:grpSpPr>
          <a:xfrm>
            <a:off x="7504598" y="2869808"/>
            <a:ext cx="1276504" cy="1994653"/>
            <a:chOff x="3803164" y="1362018"/>
            <a:chExt cx="1276504" cy="569462"/>
          </a:xfrm>
        </p:grpSpPr>
        <p:sp>
          <p:nvSpPr>
            <p:cNvPr id="9" name="Rounded Rectangle 8"/>
            <p:cNvSpPr/>
            <p:nvPr/>
          </p:nvSpPr>
          <p:spPr>
            <a:xfrm>
              <a:off x="3803164" y="1362018"/>
              <a:ext cx="1276504" cy="569462"/>
            </a:xfrm>
            <a:prstGeom prst="roundRect">
              <a:avLst>
                <a:gd name="adj" fmla="val 10000"/>
              </a:avLst>
            </a:prstGeom>
            <a:ln>
              <a:solidFill>
                <a:srgbClr val="397B5D"/>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Rounded Rectangle 4"/>
            <p:cNvSpPr/>
            <p:nvPr/>
          </p:nvSpPr>
          <p:spPr>
            <a:xfrm>
              <a:off x="3821858" y="1390132"/>
              <a:ext cx="1239116" cy="52265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Avenir Roman" charset="0"/>
                  <a:ea typeface="Avenir Roman" charset="0"/>
                  <a:cs typeface="Avenir Roman" charset="0"/>
                </a:rPr>
                <a:t>Causal Inference: </a:t>
              </a:r>
            </a:p>
            <a:p>
              <a:pPr lvl="0" algn="ctr" defTabSz="622300">
                <a:lnSpc>
                  <a:spcPct val="90000"/>
                </a:lnSpc>
                <a:spcBef>
                  <a:spcPct val="0"/>
                </a:spcBef>
                <a:spcAft>
                  <a:spcPct val="35000"/>
                </a:spcAft>
              </a:pPr>
              <a:endParaRPr lang="en-US" sz="100" dirty="0">
                <a:latin typeface="Avenir Roman" charset="0"/>
                <a:ea typeface="Avenir Roman" charset="0"/>
                <a:cs typeface="Avenir Roman" charset="0"/>
              </a:endParaRPr>
            </a:p>
            <a:p>
              <a:pPr lvl="0" algn="ctr" defTabSz="622300">
                <a:lnSpc>
                  <a:spcPct val="90000"/>
                </a:lnSpc>
                <a:spcBef>
                  <a:spcPct val="0"/>
                </a:spcBef>
                <a:spcAft>
                  <a:spcPct val="35000"/>
                </a:spcAft>
              </a:pPr>
              <a:r>
                <a:rPr lang="en-US" sz="1400" kern="1200" dirty="0" smtClean="0">
                  <a:latin typeface="Avenir Roman" charset="0"/>
                  <a:ea typeface="Avenir Roman" charset="0"/>
                  <a:cs typeface="Avenir Roman" charset="0"/>
                </a:rPr>
                <a:t>Is difference in actual </a:t>
              </a:r>
              <a:r>
                <a:rPr lang="en-US" sz="1400" dirty="0" smtClean="0">
                  <a:latin typeface="Avenir Roman" charset="0"/>
                  <a:ea typeface="Avenir Roman" charset="0"/>
                  <a:cs typeface="Avenir Roman" charset="0"/>
                </a:rPr>
                <a:t>metric performance and forecasts statistically </a:t>
              </a:r>
              <a:r>
                <a:rPr lang="en-US" sz="1400" kern="1200" dirty="0" smtClean="0">
                  <a:latin typeface="Avenir Roman" charset="0"/>
                  <a:ea typeface="Avenir Roman" charset="0"/>
                  <a:cs typeface="Avenir Roman" charset="0"/>
                </a:rPr>
                <a:t>significant?</a:t>
              </a:r>
              <a:endParaRPr lang="en-US" sz="1400" kern="1200" dirty="0">
                <a:latin typeface="Avenir Roman" charset="0"/>
                <a:ea typeface="Avenir Roman" charset="0"/>
                <a:cs typeface="Avenir Roman" charset="0"/>
              </a:endParaRPr>
            </a:p>
          </p:txBody>
        </p:sp>
      </p:grpSp>
      <p:sp>
        <p:nvSpPr>
          <p:cNvPr id="33" name="Straight Connector 3"/>
          <p:cNvSpPr/>
          <p:nvPr/>
        </p:nvSpPr>
        <p:spPr>
          <a:xfrm>
            <a:off x="5203813" y="4223563"/>
            <a:ext cx="510601" cy="26674"/>
          </a:xfrm>
          <a:custGeom>
            <a:avLst/>
            <a:gdLst/>
            <a:ahLst/>
            <a:cxnLst/>
            <a:rect l="0" t="0" r="0" b="0"/>
            <a:pathLst>
              <a:path>
                <a:moveTo>
                  <a:pt x="0" y="13337"/>
                </a:moveTo>
                <a:lnTo>
                  <a:pt x="510601" y="13337"/>
                </a:lnTo>
              </a:path>
            </a:pathLst>
          </a:custGeom>
          <a:noFill/>
          <a:ln w="28575">
            <a:solidFill>
              <a:schemeClr val="tx1"/>
            </a:solidFill>
          </a:ln>
        </p:spPr>
        <p:style>
          <a:lnRef idx="2">
            <a:scrgbClr r="0" g="0" b="0"/>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sp>
      <p:sp>
        <p:nvSpPr>
          <p:cNvPr id="31" name="Straight Connector 5"/>
          <p:cNvSpPr/>
          <p:nvPr/>
        </p:nvSpPr>
        <p:spPr>
          <a:xfrm>
            <a:off x="6993997" y="4223563"/>
            <a:ext cx="510601" cy="26674"/>
          </a:xfrm>
          <a:custGeom>
            <a:avLst/>
            <a:gdLst/>
            <a:ahLst/>
            <a:cxnLst/>
            <a:rect l="0" t="0" r="0" b="0"/>
            <a:pathLst>
              <a:path>
                <a:moveTo>
                  <a:pt x="0" y="13337"/>
                </a:moveTo>
                <a:lnTo>
                  <a:pt x="510601" y="13337"/>
                </a:lnTo>
              </a:path>
            </a:pathLst>
          </a:custGeom>
          <a:noFill/>
          <a:ln w="28575">
            <a:solidFill>
              <a:schemeClr val="tx1"/>
            </a:solidFill>
          </a:ln>
        </p:spPr>
        <p:style>
          <a:lnRef idx="2">
            <a:scrgbClr r="0" g="0" b="0"/>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sp>
      <p:pic>
        <p:nvPicPr>
          <p:cNvPr id="6" name="Picture 5"/>
          <p:cNvPicPr>
            <a:picLocks noChangeAspect="1"/>
          </p:cNvPicPr>
          <p:nvPr/>
        </p:nvPicPr>
        <p:blipFill rotWithShape="1">
          <a:blip r:embed="rId8">
            <a:extLst>
              <a:ext uri="{28A0092B-C50C-407E-A947-70E740481C1C}">
                <a14:useLocalDpi xmlns:a14="http://schemas.microsoft.com/office/drawing/2010/main" val="0"/>
              </a:ext>
            </a:extLst>
          </a:blip>
          <a:srcRect b="13373"/>
          <a:stretch/>
        </p:blipFill>
        <p:spPr>
          <a:xfrm>
            <a:off x="159678" y="4961636"/>
            <a:ext cx="1640987" cy="1168603"/>
          </a:xfrm>
          <a:prstGeom prst="rect">
            <a:avLst/>
          </a:prstGeom>
        </p:spPr>
      </p:pic>
      <p:pic>
        <p:nvPicPr>
          <p:cNvPr id="35" name="Picture 34"/>
          <p:cNvPicPr>
            <a:picLocks noChangeAspect="1"/>
          </p:cNvPicPr>
          <p:nvPr/>
        </p:nvPicPr>
        <p:blipFill rotWithShape="1">
          <a:blip r:embed="rId8">
            <a:extLst>
              <a:ext uri="{28A0092B-C50C-407E-A947-70E740481C1C}">
                <a14:useLocalDpi xmlns:a14="http://schemas.microsoft.com/office/drawing/2010/main" val="0"/>
              </a:ext>
            </a:extLst>
          </a:blip>
          <a:srcRect b="13373"/>
          <a:stretch/>
        </p:blipFill>
        <p:spPr>
          <a:xfrm>
            <a:off x="7322356" y="4960640"/>
            <a:ext cx="1640987" cy="1168603"/>
          </a:xfrm>
          <a:prstGeom prst="rect">
            <a:avLst/>
          </a:prstGeom>
        </p:spPr>
      </p:pic>
      <p:grpSp>
        <p:nvGrpSpPr>
          <p:cNvPr id="39" name="Group 38"/>
          <p:cNvGrpSpPr/>
          <p:nvPr/>
        </p:nvGrpSpPr>
        <p:grpSpPr>
          <a:xfrm>
            <a:off x="5718272" y="3907523"/>
            <a:ext cx="1276504" cy="638252"/>
            <a:chOff x="3803164" y="1293228"/>
            <a:chExt cx="1276504" cy="638252"/>
          </a:xfrm>
        </p:grpSpPr>
        <p:sp>
          <p:nvSpPr>
            <p:cNvPr id="40" name="Rounded Rectangle 39"/>
            <p:cNvSpPr/>
            <p:nvPr/>
          </p:nvSpPr>
          <p:spPr>
            <a:xfrm>
              <a:off x="3803164" y="1293228"/>
              <a:ext cx="1276504" cy="638252"/>
            </a:xfrm>
            <a:prstGeom prst="roundRect">
              <a:avLst>
                <a:gd name="adj" fmla="val 10000"/>
              </a:avLst>
            </a:prstGeom>
            <a:ln>
              <a:solidFill>
                <a:srgbClr val="397B5D"/>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1" name="Rounded Rectangle 4"/>
            <p:cNvSpPr/>
            <p:nvPr/>
          </p:nvSpPr>
          <p:spPr>
            <a:xfrm>
              <a:off x="3821858" y="1311922"/>
              <a:ext cx="1239116" cy="60086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dirty="0">
                  <a:latin typeface="Avenir Roman" charset="0"/>
                  <a:ea typeface="Avenir Roman" charset="0"/>
                  <a:cs typeface="Avenir Roman" charset="0"/>
                </a:rPr>
                <a:t>Track </a:t>
              </a:r>
              <a:r>
                <a:rPr lang="en-US" sz="1400" dirty="0" smtClean="0">
                  <a:latin typeface="Avenir Roman" charset="0"/>
                  <a:ea typeface="Avenir Roman" charset="0"/>
                  <a:cs typeface="Avenir Roman" charset="0"/>
                </a:rPr>
                <a:t>metric</a:t>
              </a:r>
              <a:endParaRPr lang="en-US" sz="1400" dirty="0">
                <a:latin typeface="Avenir Roman" charset="0"/>
                <a:ea typeface="Avenir Roman" charset="0"/>
                <a:cs typeface="Avenir Roman" charset="0"/>
              </a:endParaRPr>
            </a:p>
          </p:txBody>
        </p:sp>
      </p:grpSp>
      <p:sp>
        <p:nvSpPr>
          <p:cNvPr id="47" name="Straight Connector 4"/>
          <p:cNvSpPr/>
          <p:nvPr/>
        </p:nvSpPr>
        <p:spPr>
          <a:xfrm>
            <a:off x="5436139" y="3494088"/>
            <a:ext cx="25530" cy="2553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b="0" i="0" kern="1200" dirty="0">
              <a:latin typeface="Avenir Roman" charset="0"/>
              <a:ea typeface="Avenir Roman" charset="0"/>
              <a:cs typeface="Avenir Roman" charset="0"/>
            </a:endParaRPr>
          </a:p>
        </p:txBody>
      </p:sp>
      <p:cxnSp>
        <p:nvCxnSpPr>
          <p:cNvPr id="51" name="Straight Connector 50"/>
          <p:cNvCxnSpPr/>
          <p:nvPr/>
        </p:nvCxnSpPr>
        <p:spPr>
          <a:xfrm>
            <a:off x="5187950" y="3489325"/>
            <a:ext cx="526464" cy="761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40" idx="1"/>
          </p:cNvCxnSpPr>
          <p:nvPr/>
        </p:nvCxnSpPr>
        <p:spPr>
          <a:xfrm flipV="1">
            <a:off x="5201680" y="4226649"/>
            <a:ext cx="516592" cy="743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40" idx="1"/>
          </p:cNvCxnSpPr>
          <p:nvPr/>
        </p:nvCxnSpPr>
        <p:spPr>
          <a:xfrm flipV="1">
            <a:off x="5184092" y="4226649"/>
            <a:ext cx="534180" cy="15169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688975" y="5512062"/>
            <a:ext cx="533399" cy="290316"/>
          </a:xfrm>
          <a:prstGeom prst="rect">
            <a:avLst/>
          </a:prstGeom>
          <a:solidFill>
            <a:srgbClr val="D5E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rot="18428628">
            <a:off x="348367" y="5726446"/>
            <a:ext cx="533399" cy="92824"/>
          </a:xfrm>
          <a:prstGeom prst="rect">
            <a:avLst/>
          </a:prstGeom>
          <a:solidFill>
            <a:srgbClr val="D5E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rot="18428628">
            <a:off x="1178419" y="5178586"/>
            <a:ext cx="533399" cy="92824"/>
          </a:xfrm>
          <a:prstGeom prst="rect">
            <a:avLst/>
          </a:prstGeom>
          <a:solidFill>
            <a:srgbClr val="D5E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41368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Thoughts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845372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7565" y="1058091"/>
            <a:ext cx="8882743" cy="1642906"/>
          </a:xfrm>
        </p:spPr>
        <p:txBody>
          <a:bodyPr>
            <a:normAutofit/>
          </a:bodyPr>
          <a:lstStyle/>
          <a:p>
            <a:pPr marL="0" indent="0">
              <a:buNone/>
            </a:pPr>
            <a:r>
              <a:rPr lang="en-US" dirty="0" smtClean="0"/>
              <a:t>Primary Objective</a:t>
            </a:r>
          </a:p>
          <a:p>
            <a:pPr marL="0" indent="0">
              <a:buNone/>
            </a:pPr>
            <a:r>
              <a:rPr lang="en-US" sz="2200" dirty="0" smtClean="0"/>
              <a:t>Improve the efficiency of promotional spend via the existing loyalty program.</a:t>
            </a:r>
          </a:p>
        </p:txBody>
      </p:sp>
      <p:sp>
        <p:nvSpPr>
          <p:cNvPr id="4" name="Content Placeholder 3"/>
          <p:cNvSpPr>
            <a:spLocks noGrp="1"/>
          </p:cNvSpPr>
          <p:nvPr>
            <p:ph sz="half" idx="2"/>
          </p:nvPr>
        </p:nvSpPr>
        <p:spPr>
          <a:xfrm>
            <a:off x="4629150" y="2817922"/>
            <a:ext cx="4371158" cy="3359042"/>
          </a:xfrm>
        </p:spPr>
        <p:txBody>
          <a:bodyPr>
            <a:normAutofit lnSpcReduction="10000"/>
          </a:bodyPr>
          <a:lstStyle/>
          <a:p>
            <a:pPr marL="0" indent="0">
              <a:buNone/>
            </a:pPr>
            <a:r>
              <a:rPr lang="en-US" dirty="0" smtClean="0"/>
              <a:t>Key Deliverables</a:t>
            </a:r>
          </a:p>
          <a:p>
            <a:r>
              <a:rPr lang="en-US" sz="2000" dirty="0" smtClean="0"/>
              <a:t>Maximize ROI by targeting high-value customers</a:t>
            </a:r>
            <a:endParaRPr lang="en-US" sz="2000" dirty="0"/>
          </a:p>
          <a:p>
            <a:r>
              <a:rPr lang="en-US" sz="2000" dirty="0" smtClean="0"/>
              <a:t>Utilize machine learning techniques to identify high-value customers</a:t>
            </a:r>
          </a:p>
          <a:p>
            <a:r>
              <a:rPr lang="en-US" sz="2000" dirty="0" smtClean="0"/>
              <a:t>Execute experiment to determine causal inference</a:t>
            </a:r>
          </a:p>
        </p:txBody>
      </p:sp>
      <p:sp>
        <p:nvSpPr>
          <p:cNvPr id="2" name="Title 1"/>
          <p:cNvSpPr>
            <a:spLocks noGrp="1"/>
          </p:cNvSpPr>
          <p:nvPr>
            <p:ph type="title"/>
          </p:nvPr>
        </p:nvSpPr>
        <p:spPr/>
        <p:txBody>
          <a:bodyPr/>
          <a:lstStyle/>
          <a:p>
            <a:r>
              <a:rPr lang="en-US" dirty="0" smtClean="0"/>
              <a:t>Revisiting our journey</a:t>
            </a:r>
            <a:endParaRPr lang="en-US" dirty="0"/>
          </a:p>
        </p:txBody>
      </p:sp>
      <p:sp>
        <p:nvSpPr>
          <p:cNvPr id="5" name="Content Placeholder 2"/>
          <p:cNvSpPr txBox="1">
            <a:spLocks/>
          </p:cNvSpPr>
          <p:nvPr/>
        </p:nvSpPr>
        <p:spPr>
          <a:xfrm>
            <a:off x="117564" y="2817922"/>
            <a:ext cx="4397285" cy="335904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4000"/>
              </a:lnSpc>
              <a:spcBef>
                <a:spcPts val="1000"/>
              </a:spcBef>
              <a:buFont typeface="Arial" panose="020B0604020202020204" pitchFamily="34" charset="0"/>
              <a:buChar char="•"/>
              <a:defRPr sz="2800" b="0" i="0" kern="1200">
                <a:solidFill>
                  <a:schemeClr val="tx1"/>
                </a:solidFill>
                <a:latin typeface="Avenir Roman" charset="0"/>
                <a:ea typeface="Avenir Roman" charset="0"/>
                <a:cs typeface="Avenir Roman" charset="0"/>
              </a:defRPr>
            </a:lvl1pPr>
            <a:lvl2pPr marL="685800" indent="-228600" algn="l" defTabSz="914400" rtl="0" eaLnBrk="1" latinLnBrk="0" hangingPunct="1">
              <a:lnSpc>
                <a:spcPct val="114000"/>
              </a:lnSpc>
              <a:spcBef>
                <a:spcPts val="500"/>
              </a:spcBef>
              <a:buFont typeface="Arial" panose="020B0604020202020204" pitchFamily="34" charset="0"/>
              <a:buChar char="•"/>
              <a:defRPr sz="2400" b="0" i="0" kern="1200">
                <a:solidFill>
                  <a:schemeClr val="tx1"/>
                </a:solidFill>
                <a:latin typeface="Avenir Roman" charset="0"/>
                <a:ea typeface="Avenir Roman" charset="0"/>
                <a:cs typeface="Avenir Roman" charset="0"/>
              </a:defRPr>
            </a:lvl2pPr>
            <a:lvl3pPr marL="1143000" indent="-228600" algn="l" defTabSz="914400" rtl="0" eaLnBrk="1" latinLnBrk="0" hangingPunct="1">
              <a:lnSpc>
                <a:spcPct val="114000"/>
              </a:lnSpc>
              <a:spcBef>
                <a:spcPts val="500"/>
              </a:spcBef>
              <a:buFont typeface="Arial" panose="020B0604020202020204" pitchFamily="34" charset="0"/>
              <a:buChar char="•"/>
              <a:defRPr sz="2000" b="0" i="0" kern="1200">
                <a:solidFill>
                  <a:schemeClr val="tx1"/>
                </a:solidFill>
                <a:latin typeface="Avenir Roman" charset="0"/>
                <a:ea typeface="Avenir Roman" charset="0"/>
                <a:cs typeface="Avenir Roman" charset="0"/>
              </a:defRPr>
            </a:lvl3pPr>
            <a:lvl4pPr marL="1600200" indent="-228600" algn="l" defTabSz="914400" rtl="0" eaLnBrk="1" latinLnBrk="0" hangingPunct="1">
              <a:lnSpc>
                <a:spcPct val="114000"/>
              </a:lnSpc>
              <a:spcBef>
                <a:spcPts val="500"/>
              </a:spcBef>
              <a:buFont typeface="Arial" panose="020B0604020202020204" pitchFamily="34" charset="0"/>
              <a:buChar char="•"/>
              <a:defRPr sz="1800" b="0" i="0" kern="1200">
                <a:solidFill>
                  <a:schemeClr val="tx1"/>
                </a:solidFill>
                <a:latin typeface="Avenir Roman" charset="0"/>
                <a:ea typeface="Avenir Roman" charset="0"/>
                <a:cs typeface="Avenir Roman" charset="0"/>
              </a:defRPr>
            </a:lvl4pPr>
            <a:lvl5pPr marL="2057400" indent="-228600" algn="l" defTabSz="914400" rtl="0" eaLnBrk="1" latinLnBrk="0" hangingPunct="1">
              <a:lnSpc>
                <a:spcPct val="114000"/>
              </a:lnSpc>
              <a:spcBef>
                <a:spcPts val="500"/>
              </a:spcBef>
              <a:buFont typeface="Arial" panose="020B0604020202020204" pitchFamily="34" charset="0"/>
              <a:buChar char="•"/>
              <a:defRPr sz="1800" b="0" i="0" kern="1200">
                <a:solidFill>
                  <a:schemeClr val="tx1"/>
                </a:solidFill>
                <a:latin typeface="Avenir Roman" charset="0"/>
                <a:ea typeface="Avenir Roman" charset="0"/>
                <a:cs typeface="Avenir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Key Results Needed</a:t>
            </a:r>
          </a:p>
          <a:p>
            <a:r>
              <a:rPr lang="en-US" sz="2200" i="1" dirty="0" smtClean="0"/>
              <a:t>Define</a:t>
            </a:r>
            <a:r>
              <a:rPr lang="en-US" sz="2200" dirty="0" smtClean="0"/>
              <a:t> efficiency of spend</a:t>
            </a:r>
          </a:p>
          <a:p>
            <a:endParaRPr lang="en-US" sz="2200" i="1" dirty="0" smtClean="0"/>
          </a:p>
          <a:p>
            <a:r>
              <a:rPr lang="en-US" sz="2200" i="1" dirty="0" smtClean="0"/>
              <a:t>Quantify</a:t>
            </a:r>
            <a:r>
              <a:rPr lang="en-US" sz="2200" dirty="0" smtClean="0"/>
              <a:t> efficiency of spend</a:t>
            </a:r>
          </a:p>
          <a:p>
            <a:endParaRPr lang="en-US" sz="2200" i="1" dirty="0" smtClean="0"/>
          </a:p>
          <a:p>
            <a:r>
              <a:rPr lang="en-US" sz="2200" i="1" dirty="0" smtClean="0"/>
              <a:t>Implement</a:t>
            </a:r>
            <a:r>
              <a:rPr lang="en-US" sz="2200" dirty="0" smtClean="0"/>
              <a:t> efficient spending strategy</a:t>
            </a:r>
            <a:endParaRPr lang="en-US" sz="2200" i="1" dirty="0" smtClean="0"/>
          </a:p>
          <a:p>
            <a:endParaRPr lang="en-US" dirty="0" smtClean="0"/>
          </a:p>
          <a:p>
            <a:endParaRPr lang="en-US" dirty="0"/>
          </a:p>
        </p:txBody>
      </p:sp>
      <p:cxnSp>
        <p:nvCxnSpPr>
          <p:cNvPr id="7" name="Straight Connector 6"/>
          <p:cNvCxnSpPr/>
          <p:nvPr/>
        </p:nvCxnSpPr>
        <p:spPr>
          <a:xfrm>
            <a:off x="117565" y="2700997"/>
            <a:ext cx="8882743" cy="0"/>
          </a:xfrm>
          <a:prstGeom prst="line">
            <a:avLst/>
          </a:prstGeom>
          <a:ln>
            <a:solidFill>
              <a:srgbClr val="397B5D"/>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3238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7565" y="1058091"/>
            <a:ext cx="8882743" cy="1642906"/>
          </a:xfrm>
        </p:spPr>
        <p:txBody>
          <a:bodyPr>
            <a:normAutofit/>
          </a:bodyPr>
          <a:lstStyle/>
          <a:p>
            <a:pPr marL="0" indent="0">
              <a:buNone/>
            </a:pPr>
            <a:r>
              <a:rPr lang="en-US" dirty="0"/>
              <a:t>Secondary </a:t>
            </a:r>
            <a:r>
              <a:rPr lang="en-US" dirty="0" smtClean="0"/>
              <a:t>Objectives</a:t>
            </a:r>
          </a:p>
          <a:p>
            <a:pPr marL="457200" indent="-457200">
              <a:lnSpc>
                <a:spcPct val="100000"/>
              </a:lnSpc>
              <a:buFont typeface="+mj-lt"/>
              <a:buAutoNum type="arabicPeriod"/>
            </a:pPr>
            <a:r>
              <a:rPr lang="en-US" sz="2200" i="1" dirty="0" smtClean="0"/>
              <a:t>Explore</a:t>
            </a:r>
            <a:r>
              <a:rPr lang="en-US" sz="2200" dirty="0" smtClean="0"/>
              <a:t> </a:t>
            </a:r>
            <a:r>
              <a:rPr lang="en-US" sz="2200" dirty="0"/>
              <a:t>data on full-graph level and </a:t>
            </a:r>
            <a:r>
              <a:rPr lang="en-US" sz="2200" dirty="0" smtClean="0"/>
              <a:t>zipcode-level</a:t>
            </a:r>
          </a:p>
          <a:p>
            <a:pPr marL="457200" indent="-457200">
              <a:lnSpc>
                <a:spcPct val="100000"/>
              </a:lnSpc>
              <a:buFont typeface="+mj-lt"/>
              <a:buAutoNum type="arabicPeriod"/>
            </a:pPr>
            <a:r>
              <a:rPr lang="en-US" sz="2200" i="1" dirty="0" smtClean="0"/>
              <a:t>Deep </a:t>
            </a:r>
            <a:r>
              <a:rPr lang="en-US" sz="2200" i="1" dirty="0"/>
              <a:t>dive </a:t>
            </a:r>
            <a:r>
              <a:rPr lang="en-US" sz="2200" dirty="0"/>
              <a:t>into customer relationships</a:t>
            </a:r>
          </a:p>
        </p:txBody>
      </p:sp>
      <p:sp>
        <p:nvSpPr>
          <p:cNvPr id="4" name="Content Placeholder 3"/>
          <p:cNvSpPr>
            <a:spLocks noGrp="1"/>
          </p:cNvSpPr>
          <p:nvPr>
            <p:ph sz="half" idx="2"/>
          </p:nvPr>
        </p:nvSpPr>
        <p:spPr>
          <a:xfrm>
            <a:off x="4629150" y="2817921"/>
            <a:ext cx="4371158" cy="3359043"/>
          </a:xfrm>
        </p:spPr>
        <p:txBody>
          <a:bodyPr anchor="t">
            <a:normAutofit lnSpcReduction="10000"/>
          </a:bodyPr>
          <a:lstStyle/>
          <a:p>
            <a:pPr marL="0" indent="0">
              <a:buNone/>
            </a:pPr>
            <a:r>
              <a:rPr lang="en-US" dirty="0" smtClean="0"/>
              <a:t>Key Deliverables</a:t>
            </a:r>
          </a:p>
          <a:p>
            <a:r>
              <a:rPr lang="en-US" sz="1800" dirty="0" smtClean="0"/>
              <a:t>There do not seem to be any links between network attributes and zip codes. However there is weak signal with certain demographic attributes.</a:t>
            </a:r>
          </a:p>
          <a:p>
            <a:r>
              <a:rPr lang="en-US" sz="1800" dirty="0" smtClean="0"/>
              <a:t>The subgraph size of customers is quite balanced. Spending is moderately different at lower to mid levels of spending, but extremely different at high levels of spending.</a:t>
            </a:r>
            <a:endParaRPr lang="en-US" sz="1800" dirty="0"/>
          </a:p>
        </p:txBody>
      </p:sp>
      <p:sp>
        <p:nvSpPr>
          <p:cNvPr id="2" name="Title 1"/>
          <p:cNvSpPr>
            <a:spLocks noGrp="1"/>
          </p:cNvSpPr>
          <p:nvPr>
            <p:ph type="title"/>
          </p:nvPr>
        </p:nvSpPr>
        <p:spPr/>
        <p:txBody>
          <a:bodyPr/>
          <a:lstStyle/>
          <a:p>
            <a:r>
              <a:rPr lang="en-US" dirty="0" smtClean="0"/>
              <a:t>Revisiting our journey</a:t>
            </a:r>
            <a:endParaRPr lang="en-US" dirty="0"/>
          </a:p>
        </p:txBody>
      </p:sp>
      <p:sp>
        <p:nvSpPr>
          <p:cNvPr id="5" name="Content Placeholder 2"/>
          <p:cNvSpPr txBox="1">
            <a:spLocks/>
          </p:cNvSpPr>
          <p:nvPr/>
        </p:nvSpPr>
        <p:spPr>
          <a:xfrm>
            <a:off x="117564" y="2817921"/>
            <a:ext cx="4397285" cy="4040079"/>
          </a:xfrm>
          <a:prstGeom prst="rect">
            <a:avLst/>
          </a:prstGeom>
        </p:spPr>
        <p:txBody>
          <a:bodyPr vert="horz" lIns="91440" tIns="45720" rIns="91440" bIns="45720" rtlCol="0" anchor="t">
            <a:normAutofit fontScale="62500" lnSpcReduction="20000"/>
          </a:bodyPr>
          <a:lstStyle>
            <a:lvl1pPr marL="228600" indent="-228600" algn="l" defTabSz="914400" rtl="0" eaLnBrk="1" latinLnBrk="0" hangingPunct="1">
              <a:lnSpc>
                <a:spcPct val="114000"/>
              </a:lnSpc>
              <a:spcBef>
                <a:spcPts val="1000"/>
              </a:spcBef>
              <a:buFont typeface="Arial" panose="020B0604020202020204" pitchFamily="34" charset="0"/>
              <a:buChar char="•"/>
              <a:defRPr sz="2800" b="0" i="0" kern="1200">
                <a:solidFill>
                  <a:schemeClr val="tx1"/>
                </a:solidFill>
                <a:latin typeface="Avenir Roman" charset="0"/>
                <a:ea typeface="Avenir Roman" charset="0"/>
                <a:cs typeface="Avenir Roman" charset="0"/>
              </a:defRPr>
            </a:lvl1pPr>
            <a:lvl2pPr marL="685800" indent="-228600" algn="l" defTabSz="914400" rtl="0" eaLnBrk="1" latinLnBrk="0" hangingPunct="1">
              <a:lnSpc>
                <a:spcPct val="114000"/>
              </a:lnSpc>
              <a:spcBef>
                <a:spcPts val="500"/>
              </a:spcBef>
              <a:buFont typeface="Arial" panose="020B0604020202020204" pitchFamily="34" charset="0"/>
              <a:buChar char="•"/>
              <a:defRPr sz="2400" b="0" i="0" kern="1200">
                <a:solidFill>
                  <a:schemeClr val="tx1"/>
                </a:solidFill>
                <a:latin typeface="Avenir Roman" charset="0"/>
                <a:ea typeface="Avenir Roman" charset="0"/>
                <a:cs typeface="Avenir Roman" charset="0"/>
              </a:defRPr>
            </a:lvl2pPr>
            <a:lvl3pPr marL="1143000" indent="-228600" algn="l" defTabSz="914400" rtl="0" eaLnBrk="1" latinLnBrk="0" hangingPunct="1">
              <a:lnSpc>
                <a:spcPct val="114000"/>
              </a:lnSpc>
              <a:spcBef>
                <a:spcPts val="500"/>
              </a:spcBef>
              <a:buFont typeface="Arial" panose="020B0604020202020204" pitchFamily="34" charset="0"/>
              <a:buChar char="•"/>
              <a:defRPr sz="2000" b="0" i="0" kern="1200">
                <a:solidFill>
                  <a:schemeClr val="tx1"/>
                </a:solidFill>
                <a:latin typeface="Avenir Roman" charset="0"/>
                <a:ea typeface="Avenir Roman" charset="0"/>
                <a:cs typeface="Avenir Roman" charset="0"/>
              </a:defRPr>
            </a:lvl3pPr>
            <a:lvl4pPr marL="1600200" indent="-228600" algn="l" defTabSz="914400" rtl="0" eaLnBrk="1" latinLnBrk="0" hangingPunct="1">
              <a:lnSpc>
                <a:spcPct val="114000"/>
              </a:lnSpc>
              <a:spcBef>
                <a:spcPts val="500"/>
              </a:spcBef>
              <a:buFont typeface="Arial" panose="020B0604020202020204" pitchFamily="34" charset="0"/>
              <a:buChar char="•"/>
              <a:defRPr sz="1800" b="0" i="0" kern="1200">
                <a:solidFill>
                  <a:schemeClr val="tx1"/>
                </a:solidFill>
                <a:latin typeface="Avenir Roman" charset="0"/>
                <a:ea typeface="Avenir Roman" charset="0"/>
                <a:cs typeface="Avenir Roman" charset="0"/>
              </a:defRPr>
            </a:lvl4pPr>
            <a:lvl5pPr marL="2057400" indent="-228600" algn="l" defTabSz="914400" rtl="0" eaLnBrk="1" latinLnBrk="0" hangingPunct="1">
              <a:lnSpc>
                <a:spcPct val="114000"/>
              </a:lnSpc>
              <a:spcBef>
                <a:spcPts val="500"/>
              </a:spcBef>
              <a:buFont typeface="Arial" panose="020B0604020202020204" pitchFamily="34" charset="0"/>
              <a:buChar char="•"/>
              <a:defRPr sz="1800" b="0" i="0" kern="1200">
                <a:solidFill>
                  <a:schemeClr val="tx1"/>
                </a:solidFill>
                <a:latin typeface="Avenir Roman" charset="0"/>
                <a:ea typeface="Avenir Roman" charset="0"/>
                <a:cs typeface="Avenir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500" dirty="0" smtClean="0"/>
              <a:t>Key Results Needed</a:t>
            </a:r>
          </a:p>
          <a:p>
            <a:r>
              <a:rPr lang="en-US" sz="2900" dirty="0" smtClean="0"/>
              <a:t>Are </a:t>
            </a:r>
            <a:r>
              <a:rPr lang="en-US" sz="2900" dirty="0"/>
              <a:t>there links between the size / strength of networks and certain zip codes and neighborhood-types in Seattle? </a:t>
            </a:r>
          </a:p>
          <a:p>
            <a:r>
              <a:rPr lang="en-US" sz="2900" dirty="0"/>
              <a:t>How balanced are relationships?</a:t>
            </a:r>
          </a:p>
          <a:p>
            <a:pPr lvl="1"/>
            <a:r>
              <a:rPr lang="en-US" sz="2500" dirty="0"/>
              <a:t>Are customers often paired with others who have similar number of friends, or is it typically one sided?</a:t>
            </a:r>
            <a:endParaRPr lang="en-US" sz="5100" dirty="0"/>
          </a:p>
          <a:p>
            <a:pPr lvl="1"/>
            <a:r>
              <a:rPr lang="en-US" sz="2500" dirty="0"/>
              <a:t>Similarly for revenue – big spenders with big spenders or not? </a:t>
            </a:r>
            <a:endParaRPr lang="en-US" sz="2500" dirty="0" smtClean="0"/>
          </a:p>
        </p:txBody>
      </p:sp>
      <p:cxnSp>
        <p:nvCxnSpPr>
          <p:cNvPr id="7" name="Straight Connector 6"/>
          <p:cNvCxnSpPr/>
          <p:nvPr/>
        </p:nvCxnSpPr>
        <p:spPr>
          <a:xfrm>
            <a:off x="117565" y="2700997"/>
            <a:ext cx="8882743" cy="0"/>
          </a:xfrm>
          <a:prstGeom prst="line">
            <a:avLst/>
          </a:prstGeom>
          <a:ln>
            <a:solidFill>
              <a:srgbClr val="397B5D"/>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7929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 for improved analyses</a:t>
            </a:r>
            <a:endParaRPr lang="en-US" dirty="0"/>
          </a:p>
        </p:txBody>
      </p:sp>
      <p:sp>
        <p:nvSpPr>
          <p:cNvPr id="3" name="Content Placeholder 2"/>
          <p:cNvSpPr>
            <a:spLocks noGrp="1"/>
          </p:cNvSpPr>
          <p:nvPr>
            <p:ph idx="1"/>
          </p:nvPr>
        </p:nvSpPr>
        <p:spPr>
          <a:xfrm>
            <a:off x="117565" y="1058090"/>
            <a:ext cx="8882743" cy="5384913"/>
          </a:xfrm>
        </p:spPr>
        <p:txBody>
          <a:bodyPr>
            <a:normAutofit lnSpcReduction="10000"/>
          </a:bodyPr>
          <a:lstStyle/>
          <a:p>
            <a:r>
              <a:rPr lang="en-US" dirty="0" smtClean="0"/>
              <a:t>Include data on customer response rate to loyalty program promotions</a:t>
            </a:r>
          </a:p>
          <a:p>
            <a:pPr lvl="1"/>
            <a:r>
              <a:rPr lang="en-US" dirty="0" smtClean="0"/>
              <a:t>Why? A key factor in determining who to target with the loyalty program.</a:t>
            </a:r>
          </a:p>
          <a:p>
            <a:r>
              <a:rPr lang="en-US" dirty="0" smtClean="0"/>
              <a:t>Account for time series and seasonal effects in revenue calculations</a:t>
            </a:r>
          </a:p>
          <a:p>
            <a:pPr lvl="1"/>
            <a:r>
              <a:rPr lang="en-US" dirty="0" smtClean="0"/>
              <a:t>Why? Eliminate confounding factors in the data.</a:t>
            </a:r>
          </a:p>
          <a:p>
            <a:r>
              <a:rPr lang="en-US" dirty="0" smtClean="0"/>
              <a:t>Collect more data on zipcode-level network behavior and demographic attributes; explore further</a:t>
            </a:r>
          </a:p>
          <a:p>
            <a:pPr lvl="1"/>
            <a:r>
              <a:rPr lang="en-US" dirty="0" smtClean="0"/>
              <a:t>Why? Improve analysis on zipcode-level targeting </a:t>
            </a:r>
            <a:endParaRPr lang="en-US" dirty="0"/>
          </a:p>
        </p:txBody>
      </p:sp>
    </p:spTree>
    <p:extLst>
      <p:ext uri="{BB962C8B-B14F-4D97-AF65-F5344CB8AC3E}">
        <p14:creationId xmlns:p14="http://schemas.microsoft.com/office/powerpoint/2010/main" val="3257993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1287708"/>
            <a:ext cx="7886700" cy="2852737"/>
          </a:xfrm>
        </p:spPr>
        <p:txBody>
          <a:bodyPr/>
          <a:lstStyle/>
          <a:p>
            <a:r>
              <a:rPr lang="en-US" dirty="0" smtClean="0">
                <a:solidFill>
                  <a:schemeClr val="bg1"/>
                </a:solidFill>
              </a:rPr>
              <a:t>Questions?</a:t>
            </a:r>
            <a:endParaRPr lang="en-US" dirty="0">
              <a:solidFill>
                <a:schemeClr val="bg1"/>
              </a:solidFill>
            </a:endParaRPr>
          </a:p>
        </p:txBody>
      </p:sp>
      <p:sp>
        <p:nvSpPr>
          <p:cNvPr id="3" name="Text Placeholder 2"/>
          <p:cNvSpPr>
            <a:spLocks noGrp="1"/>
          </p:cNvSpPr>
          <p:nvPr>
            <p:ph type="body" idx="1"/>
          </p:nvPr>
        </p:nvSpPr>
        <p:spPr>
          <a:xfrm>
            <a:off x="636951" y="5235191"/>
            <a:ext cx="7873637" cy="1360897"/>
          </a:xfrm>
        </p:spPr>
        <p:txBody>
          <a:bodyPr/>
          <a:lstStyle/>
          <a:p>
            <a:r>
              <a:rPr lang="en-US" dirty="0" smtClean="0">
                <a:solidFill>
                  <a:schemeClr val="bg1"/>
                </a:solidFill>
              </a:rPr>
              <a:t>Thank you for your time.</a:t>
            </a:r>
            <a:endParaRPr lang="en-US" dirty="0">
              <a:solidFill>
                <a:schemeClr val="bg1"/>
              </a:solidFill>
            </a:endParaRPr>
          </a:p>
        </p:txBody>
      </p:sp>
    </p:spTree>
    <p:extLst>
      <p:ext uri="{BB962C8B-B14F-4D97-AF65-F5344CB8AC3E}">
        <p14:creationId xmlns:p14="http://schemas.microsoft.com/office/powerpoint/2010/main" val="15155409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Appendix</a:t>
            </a:r>
            <a:endParaRPr lang="en-US" dirty="0"/>
          </a:p>
        </p:txBody>
      </p:sp>
      <p:sp>
        <p:nvSpPr>
          <p:cNvPr id="3" name="Subtitle 2"/>
          <p:cNvSpPr>
            <a:spLocks noGrp="1"/>
          </p:cNvSpPr>
          <p:nvPr>
            <p:ph type="subTitle" idx="1"/>
          </p:nvPr>
        </p:nvSpPr>
        <p:spPr/>
        <p:txBody>
          <a:bodyPr/>
          <a:lstStyle/>
          <a:p>
            <a:r>
              <a:rPr lang="en-US" dirty="0" smtClean="0"/>
              <a:t>Contains methodology of analysis and other bonus content!</a:t>
            </a:r>
            <a:endParaRPr lang="en-US" dirty="0"/>
          </a:p>
        </p:txBody>
      </p:sp>
    </p:spTree>
    <p:extLst>
      <p:ext uri="{BB962C8B-B14F-4D97-AF65-F5344CB8AC3E}">
        <p14:creationId xmlns:p14="http://schemas.microsoft.com/office/powerpoint/2010/main" val="840695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OKRs</a:t>
            </a:r>
            <a:endParaRPr lang="en-US" dirty="0"/>
          </a:p>
        </p:txBody>
      </p:sp>
      <p:sp>
        <p:nvSpPr>
          <p:cNvPr id="3" name="Content Placeholder 2"/>
          <p:cNvSpPr>
            <a:spLocks noGrp="1"/>
          </p:cNvSpPr>
          <p:nvPr>
            <p:ph idx="1"/>
          </p:nvPr>
        </p:nvSpPr>
        <p:spPr/>
        <p:txBody>
          <a:bodyPr/>
          <a:lstStyle/>
          <a:p>
            <a:r>
              <a:rPr lang="en-US" dirty="0" smtClean="0"/>
              <a:t>Primary Objective</a:t>
            </a:r>
          </a:p>
          <a:p>
            <a:pPr lvl="1"/>
            <a:r>
              <a:rPr lang="en-US" dirty="0" smtClean="0"/>
              <a:t>Our primary point of contact is the CMO, whose goal is to improve the efficiency of promotional spend via the existing loyalty program.</a:t>
            </a:r>
            <a:endParaRPr lang="en-US" dirty="0"/>
          </a:p>
        </p:txBody>
      </p:sp>
    </p:spTree>
    <p:extLst>
      <p:ext uri="{BB962C8B-B14F-4D97-AF65-F5344CB8AC3E}">
        <p14:creationId xmlns:p14="http://schemas.microsoft.com/office/powerpoint/2010/main" val="16680277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Revenue Analysis</a:t>
            </a:r>
            <a:endParaRPr lang="en-US" dirty="0"/>
          </a:p>
        </p:txBody>
      </p:sp>
      <p:sp>
        <p:nvSpPr>
          <p:cNvPr id="3" name="Content Placeholder 2"/>
          <p:cNvSpPr>
            <a:spLocks noGrp="1"/>
          </p:cNvSpPr>
          <p:nvPr>
            <p:ph idx="1"/>
          </p:nvPr>
        </p:nvSpPr>
        <p:spPr>
          <a:xfrm>
            <a:off x="117565" y="1058091"/>
            <a:ext cx="8882743" cy="5652198"/>
          </a:xfrm>
        </p:spPr>
        <p:txBody>
          <a:bodyPr>
            <a:normAutofit fontScale="55000" lnSpcReduction="20000"/>
          </a:bodyPr>
          <a:lstStyle/>
          <a:p>
            <a:r>
              <a:rPr lang="en-US" dirty="0" smtClean="0"/>
              <a:t>Full graph, Inter-zipcode (i.e. 23 subsets </a:t>
            </a:r>
            <a:r>
              <a:rPr lang="mr-IN" dirty="0" smtClean="0"/>
              <a:t>–</a:t>
            </a:r>
            <a:r>
              <a:rPr lang="en-US" dirty="0" smtClean="0"/>
              <a:t> one for ea. zip)</a:t>
            </a:r>
          </a:p>
          <a:p>
            <a:pPr lvl="1"/>
            <a:r>
              <a:rPr lang="en-US" dirty="0" smtClean="0"/>
              <a:t>Pre-processing:</a:t>
            </a:r>
          </a:p>
          <a:p>
            <a:pPr lvl="2"/>
            <a:r>
              <a:rPr lang="en-US" dirty="0" smtClean="0"/>
              <a:t>Remove observations with out-degrees &lt; 1 or in-degrees &lt; 1 (cannot log corresponding revenues if zeros are kept)</a:t>
            </a:r>
          </a:p>
          <a:p>
            <a:pPr lvl="1"/>
            <a:r>
              <a:rPr lang="en-US" dirty="0" smtClean="0"/>
              <a:t>Feature engineering: 14 features from data</a:t>
            </a:r>
          </a:p>
          <a:p>
            <a:pPr lvl="2"/>
            <a:r>
              <a:rPr lang="en-US" dirty="0" smtClean="0"/>
              <a:t>4 features (revenue types) to be used as response variables</a:t>
            </a:r>
          </a:p>
          <a:p>
            <a:pPr lvl="1"/>
            <a:r>
              <a:rPr lang="en-US" dirty="0" smtClean="0"/>
              <a:t>Training:</a:t>
            </a:r>
          </a:p>
          <a:p>
            <a:pPr lvl="2"/>
            <a:r>
              <a:rPr lang="en-US" dirty="0" smtClean="0"/>
              <a:t>Train on each revenue type (response variable) one at a time</a:t>
            </a:r>
          </a:p>
          <a:p>
            <a:pPr lvl="2"/>
            <a:r>
              <a:rPr lang="en-US" dirty="0" smtClean="0"/>
              <a:t>5-fold cross-validation</a:t>
            </a:r>
          </a:p>
          <a:p>
            <a:pPr lvl="2"/>
            <a:r>
              <a:rPr lang="en-US" dirty="0" smtClean="0"/>
              <a:t>Models:</a:t>
            </a:r>
          </a:p>
          <a:p>
            <a:pPr lvl="3"/>
            <a:r>
              <a:rPr lang="en-US" dirty="0" smtClean="0"/>
              <a:t>L1-regularized OLS regression (1000 times with different seed)</a:t>
            </a:r>
          </a:p>
          <a:p>
            <a:pPr lvl="4"/>
            <a:r>
              <a:rPr lang="en-US" dirty="0" smtClean="0"/>
              <a:t>Count most frequent features selected, average coefficients</a:t>
            </a:r>
          </a:p>
          <a:p>
            <a:pPr lvl="3"/>
            <a:r>
              <a:rPr lang="en-US" dirty="0" smtClean="0"/>
              <a:t>Random forest (500 trees)</a:t>
            </a:r>
          </a:p>
          <a:p>
            <a:pPr lvl="4"/>
            <a:r>
              <a:rPr lang="en-US" dirty="0" smtClean="0"/>
              <a:t>Record variable importance (% increase in MSE)</a:t>
            </a:r>
          </a:p>
          <a:p>
            <a:pPr lvl="1"/>
            <a:r>
              <a:rPr lang="en-US" dirty="0"/>
              <a:t>M</a:t>
            </a:r>
            <a:r>
              <a:rPr lang="en-US" dirty="0" smtClean="0"/>
              <a:t>ost important features selected using results from both models</a:t>
            </a:r>
          </a:p>
          <a:p>
            <a:r>
              <a:rPr lang="en-US" dirty="0" smtClean="0"/>
              <a:t>Intra-zipcode</a:t>
            </a:r>
          </a:p>
          <a:p>
            <a:pPr lvl="1"/>
            <a:r>
              <a:rPr lang="en-US" dirty="0" smtClean="0"/>
              <a:t>Pre-processing:</a:t>
            </a:r>
          </a:p>
          <a:p>
            <a:pPr lvl="2"/>
            <a:r>
              <a:rPr lang="en-US" dirty="0" smtClean="0"/>
              <a:t>Group customers into their respective </a:t>
            </a:r>
            <a:r>
              <a:rPr lang="en-US" dirty="0" err="1" smtClean="0"/>
              <a:t>zipcodes</a:t>
            </a:r>
            <a:endParaRPr lang="en-US" dirty="0" smtClean="0"/>
          </a:p>
          <a:p>
            <a:pPr lvl="1"/>
            <a:r>
              <a:rPr lang="en-US" dirty="0" smtClean="0"/>
              <a:t>Feature engineering: 9 features from data</a:t>
            </a:r>
          </a:p>
          <a:p>
            <a:pPr lvl="2"/>
            <a:r>
              <a:rPr lang="en-US" dirty="0" smtClean="0"/>
              <a:t>Response variable is “average spending of customers in </a:t>
            </a:r>
            <a:r>
              <a:rPr lang="en-US" dirty="0" err="1" smtClean="0"/>
              <a:t>zipcode</a:t>
            </a:r>
            <a:r>
              <a:rPr lang="en-US" baseline="-25000" dirty="0" err="1" smtClean="0"/>
              <a:t>i</a:t>
            </a:r>
            <a:r>
              <a:rPr lang="en-US" dirty="0" smtClean="0"/>
              <a:t>”</a:t>
            </a:r>
          </a:p>
          <a:p>
            <a:pPr lvl="1"/>
            <a:r>
              <a:rPr lang="en-US" dirty="0" smtClean="0"/>
              <a:t>Training:</a:t>
            </a:r>
          </a:p>
          <a:p>
            <a:pPr lvl="2"/>
            <a:r>
              <a:rPr lang="en-US" dirty="0" smtClean="0"/>
              <a:t>Lasso regression and random forest (same as above)</a:t>
            </a:r>
          </a:p>
          <a:p>
            <a:pPr lvl="1"/>
            <a:r>
              <a:rPr lang="en-US" dirty="0"/>
              <a:t>Most important features selected using results from both </a:t>
            </a:r>
            <a:r>
              <a:rPr lang="en-US" dirty="0" smtClean="0"/>
              <a:t>models</a:t>
            </a:r>
          </a:p>
        </p:txBody>
      </p:sp>
    </p:spTree>
    <p:extLst>
      <p:ext uri="{BB962C8B-B14F-4D97-AF65-F5344CB8AC3E}">
        <p14:creationId xmlns:p14="http://schemas.microsoft.com/office/powerpoint/2010/main" val="5566611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Relationships </a:t>
            </a:r>
            <a:r>
              <a:rPr lang="en-US" dirty="0"/>
              <a:t>Analysis</a:t>
            </a:r>
          </a:p>
        </p:txBody>
      </p:sp>
      <p:sp>
        <p:nvSpPr>
          <p:cNvPr id="3" name="Content Placeholder 2"/>
          <p:cNvSpPr>
            <a:spLocks noGrp="1"/>
          </p:cNvSpPr>
          <p:nvPr>
            <p:ph idx="1"/>
          </p:nvPr>
        </p:nvSpPr>
        <p:spPr>
          <a:xfrm>
            <a:off x="117565" y="1058091"/>
            <a:ext cx="8882743" cy="5652198"/>
          </a:xfrm>
        </p:spPr>
        <p:txBody>
          <a:bodyPr>
            <a:normAutofit fontScale="77500" lnSpcReduction="20000"/>
          </a:bodyPr>
          <a:lstStyle/>
          <a:p>
            <a:r>
              <a:rPr lang="en-US" dirty="0" smtClean="0"/>
              <a:t>Difference in size of friend groups of customer pairs?</a:t>
            </a:r>
          </a:p>
          <a:p>
            <a:pPr lvl="1"/>
            <a:r>
              <a:rPr lang="en-US" dirty="0" smtClean="0"/>
              <a:t>Metrics to test:</a:t>
            </a:r>
          </a:p>
          <a:p>
            <a:pPr lvl="2"/>
            <a:r>
              <a:rPr lang="en-US" dirty="0" smtClean="0"/>
              <a:t>Total degree (Out degree + In degree)</a:t>
            </a:r>
          </a:p>
          <a:p>
            <a:pPr lvl="2"/>
            <a:r>
              <a:rPr lang="en-US" dirty="0" smtClean="0"/>
              <a:t>Out degree</a:t>
            </a:r>
          </a:p>
          <a:p>
            <a:pPr lvl="2"/>
            <a:r>
              <a:rPr lang="en-US" dirty="0" smtClean="0"/>
              <a:t>In degree</a:t>
            </a:r>
          </a:p>
          <a:p>
            <a:pPr lvl="1"/>
            <a:r>
              <a:rPr lang="en-US" dirty="0" smtClean="0"/>
              <a:t>Hypothesis testing:</a:t>
            </a:r>
          </a:p>
          <a:p>
            <a:pPr lvl="2"/>
            <a:r>
              <a:rPr lang="en-US" dirty="0" smtClean="0"/>
              <a:t>Bootstrapped t-tests (1000x)</a:t>
            </a:r>
          </a:p>
          <a:p>
            <a:pPr lvl="2"/>
            <a:r>
              <a:rPr lang="en-US" dirty="0" smtClean="0"/>
              <a:t>Result is distribution of mean difference in degrees</a:t>
            </a:r>
          </a:p>
          <a:p>
            <a:r>
              <a:rPr lang="en-US" dirty="0" smtClean="0"/>
              <a:t>Difference in spending of customer pairs and different segments of customer spending?</a:t>
            </a:r>
          </a:p>
          <a:p>
            <a:pPr lvl="1"/>
            <a:r>
              <a:rPr lang="en-US" dirty="0" smtClean="0"/>
              <a:t>Setting thresholds</a:t>
            </a:r>
          </a:p>
          <a:p>
            <a:pPr lvl="2"/>
            <a:r>
              <a:rPr lang="en-US" dirty="0" smtClean="0"/>
              <a:t>Define high-spending: Top</a:t>
            </a:r>
            <a:r>
              <a:rPr lang="mr-IN" dirty="0" smtClean="0"/>
              <a:t>…</a:t>
            </a:r>
            <a:r>
              <a:rPr lang="en-US" dirty="0" smtClean="0"/>
              <a:t>1%, 5%, 10%, 25%</a:t>
            </a:r>
          </a:p>
          <a:p>
            <a:pPr lvl="2"/>
            <a:r>
              <a:rPr lang="en-US" dirty="0" smtClean="0"/>
              <a:t>Define low-spending: Bottom</a:t>
            </a:r>
            <a:r>
              <a:rPr lang="mr-IN" dirty="0" smtClean="0"/>
              <a:t>…</a:t>
            </a:r>
            <a:r>
              <a:rPr lang="en-US" dirty="0" smtClean="0"/>
              <a:t>1%, 5%, 10%, 25%</a:t>
            </a:r>
          </a:p>
          <a:p>
            <a:pPr lvl="2"/>
            <a:r>
              <a:rPr lang="en-US" dirty="0" smtClean="0"/>
              <a:t>Define middle-spending: Middle</a:t>
            </a:r>
            <a:r>
              <a:rPr lang="mr-IN" dirty="0" smtClean="0"/>
              <a:t>…</a:t>
            </a:r>
            <a:r>
              <a:rPr lang="en-US" dirty="0" smtClean="0"/>
              <a:t>40%</a:t>
            </a:r>
          </a:p>
          <a:p>
            <a:pPr lvl="1"/>
            <a:r>
              <a:rPr lang="en-US" dirty="0" smtClean="0"/>
              <a:t>Subset data at each threshold level</a:t>
            </a:r>
          </a:p>
          <a:p>
            <a:pPr lvl="1"/>
            <a:r>
              <a:rPr lang="en-US" dirty="0" smtClean="0"/>
              <a:t>Bootstrapped t-tests (1000x) for differences of means in spending at each thresholds </a:t>
            </a:r>
          </a:p>
        </p:txBody>
      </p:sp>
    </p:spTree>
    <p:extLst>
      <p:ext uri="{BB962C8B-B14F-4D97-AF65-F5344CB8AC3E}">
        <p14:creationId xmlns:p14="http://schemas.microsoft.com/office/powerpoint/2010/main" val="1741448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OKRs</a:t>
            </a:r>
            <a:endParaRPr lang="en-US" dirty="0"/>
          </a:p>
        </p:txBody>
      </p:sp>
      <p:sp>
        <p:nvSpPr>
          <p:cNvPr id="3" name="Content Placeholder 2"/>
          <p:cNvSpPr>
            <a:spLocks noGrp="1"/>
          </p:cNvSpPr>
          <p:nvPr>
            <p:ph idx="1"/>
          </p:nvPr>
        </p:nvSpPr>
        <p:spPr/>
        <p:txBody>
          <a:bodyPr/>
          <a:lstStyle/>
          <a:p>
            <a:r>
              <a:rPr lang="en-US" dirty="0" smtClean="0"/>
              <a:t>Primary Objective</a:t>
            </a:r>
          </a:p>
          <a:p>
            <a:pPr lvl="1"/>
            <a:r>
              <a:rPr lang="en-US" dirty="0" smtClean="0"/>
              <a:t>Our primary point of contact is the CMO, whose goal is to improve the efficiency of promotional spend via the existing loyalty program.</a:t>
            </a:r>
          </a:p>
          <a:p>
            <a:r>
              <a:rPr lang="en-US" dirty="0" smtClean="0"/>
              <a:t>Key Results Needed</a:t>
            </a:r>
          </a:p>
          <a:p>
            <a:pPr marL="914400" lvl="1" indent="-457200">
              <a:buFont typeface="+mj-lt"/>
              <a:buAutoNum type="arabicPeriod"/>
            </a:pPr>
            <a:r>
              <a:rPr lang="en-US" i="1" dirty="0" smtClean="0"/>
              <a:t>Define</a:t>
            </a:r>
            <a:r>
              <a:rPr lang="en-US" dirty="0" smtClean="0"/>
              <a:t> efficiency of spend</a:t>
            </a:r>
          </a:p>
          <a:p>
            <a:pPr marL="914400" lvl="1" indent="-457200">
              <a:buFont typeface="+mj-lt"/>
              <a:buAutoNum type="arabicPeriod"/>
            </a:pPr>
            <a:r>
              <a:rPr lang="en-US" i="1" dirty="0" smtClean="0"/>
              <a:t>Quantify</a:t>
            </a:r>
            <a:r>
              <a:rPr lang="en-US" dirty="0" smtClean="0"/>
              <a:t> efficiency of spend</a:t>
            </a:r>
          </a:p>
          <a:p>
            <a:pPr marL="914400" lvl="1" indent="-457200">
              <a:buFont typeface="+mj-lt"/>
              <a:buAutoNum type="arabicPeriod"/>
            </a:pPr>
            <a:r>
              <a:rPr lang="en-US" i="1" dirty="0" smtClean="0"/>
              <a:t>Implement</a:t>
            </a:r>
            <a:r>
              <a:rPr lang="en-US" dirty="0" smtClean="0"/>
              <a:t> efficient spending strategy</a:t>
            </a:r>
            <a:endParaRPr lang="en-US" i="1" dirty="0" smtClean="0"/>
          </a:p>
          <a:p>
            <a:endParaRPr lang="en-US" dirty="0" smtClean="0"/>
          </a:p>
          <a:p>
            <a:endParaRPr lang="en-US" dirty="0"/>
          </a:p>
        </p:txBody>
      </p:sp>
    </p:spTree>
    <p:extLst>
      <p:ext uri="{BB962C8B-B14F-4D97-AF65-F5344CB8AC3E}">
        <p14:creationId xmlns:p14="http://schemas.microsoft.com/office/powerpoint/2010/main" val="1149486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OKRs</a:t>
            </a:r>
          </a:p>
        </p:txBody>
      </p:sp>
      <p:sp>
        <p:nvSpPr>
          <p:cNvPr id="3" name="Content Placeholder 2"/>
          <p:cNvSpPr>
            <a:spLocks noGrp="1"/>
          </p:cNvSpPr>
          <p:nvPr>
            <p:ph idx="1"/>
          </p:nvPr>
        </p:nvSpPr>
        <p:spPr>
          <a:xfrm>
            <a:off x="117565" y="1058091"/>
            <a:ext cx="8882743" cy="5314574"/>
          </a:xfrm>
        </p:spPr>
        <p:txBody>
          <a:bodyPr>
            <a:normAutofit/>
          </a:bodyPr>
          <a:lstStyle/>
          <a:p>
            <a:r>
              <a:rPr lang="en-US" dirty="0" smtClean="0"/>
              <a:t>Secondary Objectives</a:t>
            </a:r>
          </a:p>
          <a:p>
            <a:pPr lvl="1"/>
            <a:r>
              <a:rPr lang="en-US" dirty="0"/>
              <a:t>Explore data on full-graph level and zipcode-level</a:t>
            </a:r>
          </a:p>
          <a:p>
            <a:pPr lvl="1"/>
            <a:r>
              <a:rPr lang="en-US" dirty="0"/>
              <a:t>Deep dive into customer </a:t>
            </a:r>
            <a:r>
              <a:rPr lang="en-US" dirty="0" smtClean="0"/>
              <a:t>relationships</a:t>
            </a:r>
          </a:p>
          <a:p>
            <a:endParaRPr lang="en-US" dirty="0"/>
          </a:p>
        </p:txBody>
      </p:sp>
    </p:spTree>
    <p:extLst>
      <p:ext uri="{BB962C8B-B14F-4D97-AF65-F5344CB8AC3E}">
        <p14:creationId xmlns:p14="http://schemas.microsoft.com/office/powerpoint/2010/main" val="826565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the OKRs</a:t>
            </a:r>
          </a:p>
        </p:txBody>
      </p:sp>
      <p:sp>
        <p:nvSpPr>
          <p:cNvPr id="3" name="Content Placeholder 2"/>
          <p:cNvSpPr>
            <a:spLocks noGrp="1"/>
          </p:cNvSpPr>
          <p:nvPr>
            <p:ph idx="1"/>
          </p:nvPr>
        </p:nvSpPr>
        <p:spPr>
          <a:xfrm>
            <a:off x="117565" y="1058091"/>
            <a:ext cx="8882743" cy="5314574"/>
          </a:xfrm>
        </p:spPr>
        <p:txBody>
          <a:bodyPr>
            <a:normAutofit/>
          </a:bodyPr>
          <a:lstStyle/>
          <a:p>
            <a:r>
              <a:rPr lang="en-US" dirty="0" smtClean="0"/>
              <a:t>Secondary Objectives</a:t>
            </a:r>
          </a:p>
          <a:p>
            <a:pPr lvl="1"/>
            <a:r>
              <a:rPr lang="en-US" dirty="0"/>
              <a:t>Explore data on full-graph level and zipcode-level</a:t>
            </a:r>
          </a:p>
          <a:p>
            <a:pPr lvl="1"/>
            <a:r>
              <a:rPr lang="en-US" dirty="0"/>
              <a:t>Deep dive into customer </a:t>
            </a:r>
            <a:r>
              <a:rPr lang="en-US" dirty="0" smtClean="0"/>
              <a:t>relationships</a:t>
            </a:r>
          </a:p>
          <a:p>
            <a:r>
              <a:rPr lang="en-US" dirty="0" smtClean="0"/>
              <a:t>Key Results Needed</a:t>
            </a:r>
          </a:p>
          <a:p>
            <a:pPr lvl="1"/>
            <a:r>
              <a:rPr lang="en-US" dirty="0" smtClean="0"/>
              <a:t>Are </a:t>
            </a:r>
            <a:r>
              <a:rPr lang="en-US" dirty="0"/>
              <a:t>there links between the size / strength of networks and certain zip codes and neighborhood-types in Seattle? </a:t>
            </a:r>
            <a:endParaRPr lang="en-US" sz="4400" dirty="0"/>
          </a:p>
          <a:p>
            <a:pPr lvl="1"/>
            <a:r>
              <a:rPr lang="en-US" dirty="0"/>
              <a:t>How balanced are relationships?</a:t>
            </a:r>
            <a:endParaRPr lang="en-US" sz="4400" dirty="0"/>
          </a:p>
          <a:p>
            <a:pPr lvl="2"/>
            <a:r>
              <a:rPr lang="en-US" dirty="0"/>
              <a:t>Are customers often paired with others who have similar number of friends, or is it typically one sided?</a:t>
            </a:r>
            <a:endParaRPr lang="en-US" sz="4000" dirty="0"/>
          </a:p>
          <a:p>
            <a:pPr lvl="2"/>
            <a:r>
              <a:rPr lang="en-US" dirty="0"/>
              <a:t>Similarly for revenue – big spenders with big spenders or not? </a:t>
            </a:r>
          </a:p>
          <a:p>
            <a:endParaRPr lang="en-US" dirty="0" smtClean="0"/>
          </a:p>
          <a:p>
            <a:endParaRPr lang="en-US" dirty="0"/>
          </a:p>
        </p:txBody>
      </p:sp>
    </p:spTree>
    <p:extLst>
      <p:ext uri="{BB962C8B-B14F-4D97-AF65-F5344CB8AC3E}">
        <p14:creationId xmlns:p14="http://schemas.microsoft.com/office/powerpoint/2010/main" val="7430466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pic>
        <p:nvPicPr>
          <p:cNvPr id="22" name="Content Placeholder 21"/>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1934" t="10734" r="8770" b="12312"/>
          <a:stretch/>
        </p:blipFill>
        <p:spPr>
          <a:xfrm rot="60000">
            <a:off x="3404397" y="1214411"/>
            <a:ext cx="5662058" cy="5030129"/>
          </a:xfrm>
          <a:prstGeom prst="rect">
            <a:avLst/>
          </a:prstGeom>
        </p:spPr>
      </p:pic>
      <p:sp>
        <p:nvSpPr>
          <p:cNvPr id="4" name="Text Placeholder 3"/>
          <p:cNvSpPr>
            <a:spLocks noGrp="1"/>
          </p:cNvSpPr>
          <p:nvPr>
            <p:ph type="body" idx="1"/>
          </p:nvPr>
        </p:nvSpPr>
        <p:spPr>
          <a:xfrm>
            <a:off x="383848" y="1684289"/>
            <a:ext cx="5078436" cy="1319533"/>
          </a:xfrm>
          <a:noFill/>
        </p:spPr>
        <p:txBody>
          <a:bodyPr vert="horz" lIns="91440" tIns="45720" rIns="91440" bIns="45720" rtlCol="0" anchor="t">
            <a:noAutofit/>
          </a:bodyPr>
          <a:lstStyle/>
          <a:p>
            <a:pPr algn="l">
              <a:lnSpc>
                <a:spcPct val="134000"/>
              </a:lnSpc>
            </a:pPr>
            <a:r>
              <a:rPr lang="en-US" sz="2400" dirty="0"/>
              <a:t>Maximize ROI on </a:t>
            </a:r>
            <a:r>
              <a:rPr lang="en-US" sz="2400" dirty="0" smtClean="0"/>
              <a:t>“loyalty program spending” by targeting our      high-value customers.</a:t>
            </a:r>
          </a:p>
        </p:txBody>
      </p:sp>
      <p:sp>
        <p:nvSpPr>
          <p:cNvPr id="6" name="Title 1"/>
          <p:cNvSpPr txBox="1">
            <a:spLocks/>
          </p:cNvSpPr>
          <p:nvPr/>
        </p:nvSpPr>
        <p:spPr>
          <a:xfrm>
            <a:off x="117565" y="1"/>
            <a:ext cx="8882743" cy="9411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800" b="0" i="0" kern="1200">
                <a:solidFill>
                  <a:schemeClr val="tx1"/>
                </a:solidFill>
                <a:latin typeface="Avenir Roman" charset="0"/>
                <a:ea typeface="Avenir Roman" charset="0"/>
                <a:cs typeface="Avenir Roman" charset="0"/>
              </a:defRPr>
            </a:lvl1pPr>
          </a:lstStyle>
          <a:p>
            <a:r>
              <a:rPr lang="en-US" sz="4000" dirty="0"/>
              <a:t>1. Define efficiency of spend</a:t>
            </a:r>
            <a:endParaRPr lang="en-US" dirty="0"/>
          </a:p>
        </p:txBody>
      </p:sp>
      <p:cxnSp>
        <p:nvCxnSpPr>
          <p:cNvPr id="7" name="Straight Connector 6"/>
          <p:cNvCxnSpPr/>
          <p:nvPr/>
        </p:nvCxnSpPr>
        <p:spPr>
          <a:xfrm>
            <a:off x="0" y="941167"/>
            <a:ext cx="9144000" cy="0"/>
          </a:xfrm>
          <a:prstGeom prst="line">
            <a:avLst/>
          </a:prstGeom>
          <a:ln w="76200">
            <a:solidFill>
              <a:srgbClr val="397B5D"/>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9897" y="6386011"/>
            <a:ext cx="804680" cy="331931"/>
          </a:xfrm>
          <a:prstGeom prst="rect">
            <a:avLst/>
          </a:prstGeom>
        </p:spPr>
      </p:pic>
      <p:sp>
        <p:nvSpPr>
          <p:cNvPr id="3" name="Donut 2"/>
          <p:cNvSpPr/>
          <p:nvPr/>
        </p:nvSpPr>
        <p:spPr>
          <a:xfrm flipH="1">
            <a:off x="5713492" y="3508467"/>
            <a:ext cx="363750" cy="353289"/>
          </a:xfrm>
          <a:prstGeom prst="donut">
            <a:avLst>
              <a:gd name="adj" fmla="val 22019"/>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49508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4097</TotalTime>
  <Words>2990</Words>
  <Application>Microsoft Macintosh PowerPoint</Application>
  <PresentationFormat>On-screen Show (4:3)</PresentationFormat>
  <Paragraphs>510</Paragraphs>
  <Slides>51</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Avenir Next Condensed</vt:lpstr>
      <vt:lpstr>Avenir Roman</vt:lpstr>
      <vt:lpstr>Calibri</vt:lpstr>
      <vt:lpstr>Office Theme</vt:lpstr>
      <vt:lpstr>Link analysis on customer shopping networks</vt:lpstr>
      <vt:lpstr>Background</vt:lpstr>
      <vt:lpstr>Roadmap</vt:lpstr>
      <vt:lpstr>High-Level Methodology</vt:lpstr>
      <vt:lpstr>Defining the OKRs</vt:lpstr>
      <vt:lpstr>Defining the OKRs</vt:lpstr>
      <vt:lpstr>Defining the OKRs</vt:lpstr>
      <vt:lpstr>Defining the OKRs</vt:lpstr>
      <vt:lpstr>PowerPoint Presentation</vt:lpstr>
      <vt:lpstr>PowerPoint Presentation</vt:lpstr>
      <vt:lpstr>2. Quantify efficiency of spend</vt:lpstr>
      <vt:lpstr>2. Quantify efficiency of spend</vt:lpstr>
      <vt:lpstr>2. Quantify efficiency of spend</vt:lpstr>
      <vt:lpstr>Identifying high-value customers</vt:lpstr>
      <vt:lpstr>3. Implement efficient spending strategy </vt:lpstr>
      <vt:lpstr>3. Implement efficient spending strategy </vt:lpstr>
      <vt:lpstr>3. Implement efficient spending strategy </vt:lpstr>
      <vt:lpstr>3. Implement efficient spending strategy </vt:lpstr>
      <vt:lpstr>3. Implement efficient spending strategy </vt:lpstr>
      <vt:lpstr>Link Analysis Results I</vt:lpstr>
      <vt:lpstr>Properties of the data</vt:lpstr>
      <vt:lpstr>Properties of the data</vt:lpstr>
      <vt:lpstr>Properties of the data</vt:lpstr>
      <vt:lpstr>Correlation Analysis</vt:lpstr>
      <vt:lpstr>Tactic 1: Individual Revenue</vt:lpstr>
      <vt:lpstr>Tactic 2a: Directs (Out-Degree) Revenue</vt:lpstr>
      <vt:lpstr>Tactic 2b: Directs (In Degree) Revenue</vt:lpstr>
      <vt:lpstr>Tactic 3: Subgraph Revenue</vt:lpstr>
      <vt:lpstr>Tactic 4: Average Zipcode Revenue</vt:lpstr>
      <vt:lpstr>What can we conclude from insights?</vt:lpstr>
      <vt:lpstr>What can we conclude on customers?</vt:lpstr>
      <vt:lpstr>What can we conclude on customers?</vt:lpstr>
      <vt:lpstr>Link Analysis Results II</vt:lpstr>
      <vt:lpstr>Are customers often paired with others who have similar number of friends, or is it typically one sided?</vt:lpstr>
      <vt:lpstr>Are customers often paired with others who have similar number of friends, or is it typically one sided?</vt:lpstr>
      <vt:lpstr>PowerPoint Presentation</vt:lpstr>
      <vt:lpstr>Are customers often paired with others who have similar spending of friends, or is it typically one sided?</vt:lpstr>
      <vt:lpstr>PowerPoint Presentation</vt:lpstr>
      <vt:lpstr>PowerPoint Presentation</vt:lpstr>
      <vt:lpstr>What can we conclude on customers?</vt:lpstr>
      <vt:lpstr>Business Recommendations</vt:lpstr>
      <vt:lpstr>Implement efficient spending strategy </vt:lpstr>
      <vt:lpstr>Implement efficient spending strategy </vt:lpstr>
      <vt:lpstr>Concluding Thoughts</vt:lpstr>
      <vt:lpstr>Revisiting our journey</vt:lpstr>
      <vt:lpstr>Revisiting our journey</vt:lpstr>
      <vt:lpstr>Next steps for improved analyses</vt:lpstr>
      <vt:lpstr>Questions?</vt:lpstr>
      <vt:lpstr>Appendix</vt:lpstr>
      <vt:lpstr>Methodology: Revenue Analysis</vt:lpstr>
      <vt:lpstr>Methodology: Relationships Analysis</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Wang</dc:creator>
  <cp:lastModifiedBy>James Wang</cp:lastModifiedBy>
  <cp:revision>158</cp:revision>
  <cp:lastPrinted>2016-12-15T19:37:40Z</cp:lastPrinted>
  <dcterms:created xsi:type="dcterms:W3CDTF">2016-12-11T22:41:27Z</dcterms:created>
  <dcterms:modified xsi:type="dcterms:W3CDTF">2016-12-24T08:27:33Z</dcterms:modified>
</cp:coreProperties>
</file>