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89B8-9D28-449D-8D96-761403391353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A0E7-6F29-49EF-AA15-634991DC3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89B8-9D28-449D-8D96-761403391353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A0E7-6F29-49EF-AA15-634991DC3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06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89B8-9D28-449D-8D96-761403391353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A0E7-6F29-49EF-AA15-634991DC3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3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89B8-9D28-449D-8D96-761403391353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A0E7-6F29-49EF-AA15-634991DC3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21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89B8-9D28-449D-8D96-761403391353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A0E7-6F29-49EF-AA15-634991DC3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20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89B8-9D28-449D-8D96-761403391353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A0E7-6F29-49EF-AA15-634991DC3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9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89B8-9D28-449D-8D96-761403391353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A0E7-6F29-49EF-AA15-634991DC3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89B8-9D28-449D-8D96-761403391353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A0E7-6F29-49EF-AA15-634991DC3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8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89B8-9D28-449D-8D96-761403391353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A0E7-6F29-49EF-AA15-634991DC3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80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89B8-9D28-449D-8D96-761403391353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A0E7-6F29-49EF-AA15-634991DC3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42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89B8-9D28-449D-8D96-761403391353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A0E7-6F29-49EF-AA15-634991DC3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3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589B8-9D28-449D-8D96-761403391353}" type="datetimeFigureOut">
              <a:rPr lang="ko-KR" altLang="en-US" smtClean="0"/>
              <a:t>2017-02-06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4A0E7-6F29-49EF-AA15-634991DC3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9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0300" y="716692"/>
            <a:ext cx="2248930" cy="56346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216043" y="716690"/>
            <a:ext cx="2896914" cy="56346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079836" y="708840"/>
            <a:ext cx="2896914" cy="56346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873815" y="716691"/>
            <a:ext cx="2896914" cy="56346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28160" y="5235182"/>
            <a:ext cx="1854378" cy="9027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8160" y="4215127"/>
            <a:ext cx="1854378" cy="9027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874409" y="1334479"/>
            <a:ext cx="3163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/>
              <a:t>Transform map image into 3D models</a:t>
            </a:r>
            <a:endParaRPr lang="ko-KR" altLang="en-US" sz="2200" dirty="0"/>
          </a:p>
        </p:txBody>
      </p:sp>
      <p:sp>
        <p:nvSpPr>
          <p:cNvPr id="36" name="TextBox 35"/>
          <p:cNvSpPr txBox="1"/>
          <p:nvPr/>
        </p:nvSpPr>
        <p:spPr>
          <a:xfrm>
            <a:off x="2909828" y="4392025"/>
            <a:ext cx="3000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User can download STL file immediately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00300" y="243801"/>
            <a:ext cx="224893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지도 선택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73815" y="243801"/>
            <a:ext cx="289691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자동 </a:t>
            </a:r>
            <a:r>
              <a:rPr lang="en-US" altLang="ko-KR" dirty="0" smtClean="0"/>
              <a:t>3D Modeling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12332" y="243801"/>
            <a:ext cx="286441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3D </a:t>
            </a:r>
            <a:r>
              <a:rPr lang="ko-KR" altLang="en-US" dirty="0" smtClean="0"/>
              <a:t>프린트 출력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216043" y="243801"/>
            <a:ext cx="288921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후처리</a:t>
            </a:r>
            <a:endParaRPr lang="ko-KR" altLang="en-US" dirty="0"/>
          </a:p>
        </p:txBody>
      </p:sp>
      <p:sp>
        <p:nvSpPr>
          <p:cNvPr id="43" name="오른쪽 화살표 42"/>
          <p:cNvSpPr/>
          <p:nvPr/>
        </p:nvSpPr>
        <p:spPr>
          <a:xfrm>
            <a:off x="5779949" y="1660984"/>
            <a:ext cx="577776" cy="321710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5" name="_x253271664" descr="EMB00003dd868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3" y="1411384"/>
            <a:ext cx="2115044" cy="114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20194" y="4599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2334917" y="1714730"/>
            <a:ext cx="577776" cy="321710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34" y="4308241"/>
            <a:ext cx="1644340" cy="72754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36" y="5352177"/>
            <a:ext cx="1668838" cy="63140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822" y="2591135"/>
            <a:ext cx="1027684" cy="143016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919" y="2551378"/>
            <a:ext cx="1027186" cy="146991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7505" y="3002234"/>
            <a:ext cx="731645" cy="49526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25" y="1410062"/>
            <a:ext cx="2450422" cy="137836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5707" y="1283628"/>
            <a:ext cx="1408264" cy="154718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520272" y="2975832"/>
            <a:ext cx="272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Using ABS Filament 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67243" y="2818980"/>
            <a:ext cx="2724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/>
              <a:t>Selection Areas</a:t>
            </a:r>
            <a:endParaRPr lang="ko-KR" altLang="en-US" sz="2200" dirty="0"/>
          </a:p>
        </p:txBody>
      </p:sp>
      <p:sp>
        <p:nvSpPr>
          <p:cNvPr id="38" name="직사각형 37"/>
          <p:cNvSpPr/>
          <p:nvPr/>
        </p:nvSpPr>
        <p:spPr>
          <a:xfrm>
            <a:off x="6597018" y="4395815"/>
            <a:ext cx="2104574" cy="1347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결과물</a:t>
            </a:r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616513" y="4392025"/>
            <a:ext cx="2104574" cy="1347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최종 결과물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731949" y="2878592"/>
            <a:ext cx="2724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Voice service</a:t>
            </a:r>
            <a:endParaRPr lang="ko-KR" altLang="en-US" sz="2200" dirty="0"/>
          </a:p>
        </p:txBody>
      </p:sp>
      <p:sp>
        <p:nvSpPr>
          <p:cNvPr id="53" name="직사각형 52"/>
          <p:cNvSpPr/>
          <p:nvPr/>
        </p:nvSpPr>
        <p:spPr>
          <a:xfrm>
            <a:off x="10892863" y="1283628"/>
            <a:ext cx="1089587" cy="150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후처리 사진</a:t>
            </a:r>
            <a:endParaRPr lang="ko-KR" altLang="en-US" dirty="0"/>
          </a:p>
        </p:txBody>
      </p:sp>
      <p:sp>
        <p:nvSpPr>
          <p:cNvPr id="32" name="오른쪽 화살표 31"/>
          <p:cNvSpPr/>
          <p:nvPr/>
        </p:nvSpPr>
        <p:spPr>
          <a:xfrm>
            <a:off x="8828309" y="1677783"/>
            <a:ext cx="577776" cy="321710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7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33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15</cp:revision>
  <dcterms:created xsi:type="dcterms:W3CDTF">2016-09-22T13:11:01Z</dcterms:created>
  <dcterms:modified xsi:type="dcterms:W3CDTF">2017-02-06T14:25:54Z</dcterms:modified>
</cp:coreProperties>
</file>