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3757-D0EC-47BC-B4A9-E4385F285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48EB-8053-4004-AAA5-487DF063B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CD17-3162-42D7-8866-A6E0E3DA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60A9-26A5-43F7-94BD-440C37E2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A3B49-AF74-4F59-B860-CA305467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D1C2-31CF-4ED7-A67D-5036BCC3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7AB43-534A-4501-82C5-3D81E9E4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AD0D-980E-409C-967F-815D1C23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2319-5522-4B68-AD1E-BE13A4DA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CEA6-8F2C-47A9-B96F-D419ABD8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50374-196B-4107-B936-50483D6A0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63884-C1B6-4D0A-BF0C-A60C0A4E9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B9C3-11CE-4164-B42B-E8017CB0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6449-2FD9-46B4-BC3D-D1532DB5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79A2-96EF-46C7-A9DD-857423E6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8231-810D-4A48-88DD-7434C50D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C690-CAC7-4481-9A82-65150F21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97DA-E166-4F8C-950A-A245EB8E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00BE-CB59-4C4B-8CF6-0E72D461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21FC-0BFD-4BF9-9988-8A0BF83C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6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E3F3-5A7C-45C6-88B4-834B626B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1BD52-CE86-4C4D-ABCC-0E3497E5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ED02-3481-486E-AFD8-B29FB21D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418A2-3BB8-4478-BD26-9C4771E5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5369-F06F-4C0D-98BF-F2D6C89C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68A1-039B-415C-A279-5F75A690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E68E-65C1-4CB6-9D49-88DCA06D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62E8-776E-49A2-AD96-544194A6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AD036-7EFD-4C21-8E31-34BF4277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09F7-13F0-4DC2-9666-2BC5E618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9513-8ABF-45BB-B5F8-F5DF7698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6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6D02-3272-4A68-8CDF-6B3011D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060A-C4E0-4643-A40F-5281424D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0053-4334-4793-A355-B7A249C3A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4FD3-311B-4E30-BD56-F5DF74705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1B8F1-AE9A-4968-AAFE-ECFE8658A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C64B2-4BFC-4BD3-A093-0DEFABC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0C842-89B5-42F1-B567-9BA39B5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FC33D-B236-4398-B249-39922CDA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ED2E-B96E-4020-9253-7F4DA117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4CE82-578E-423E-A965-B09CAFA1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017C5-804F-47A1-B82E-C74E07F7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CC112-A4F8-4679-9D7A-F44E3A6F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B4459-0DA4-4A41-AB4D-C8C51E77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D69C-36FF-4A41-AC5A-A8595421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E43F8-2605-4BAD-AF03-EF9993F3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9EB9-167B-4DBB-8C39-62BFE685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5206-9E42-4E1A-832E-F3AD797B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88196-B76D-44BC-9B3F-4A5D52FD1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A6BA-AAA4-4EDE-BBF2-24280666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EDF5A-7E16-4461-95F2-BDC7B8CE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017C1-4CB1-4508-BE19-5542B4E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24DA-4E21-40CE-AC81-B2795F7A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3EF-6BE9-4FAF-BBAB-941F4EA39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8628A-5770-407B-8E04-A09F9676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6D62-6B40-4C16-9DE3-ADBC2118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8285F-D704-4BEC-A4DB-4BC3F648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ED02-6902-4CFC-BBAF-9C8DB573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8C4CF-81DC-4235-9B39-B4CFC0F7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C72B-1469-405D-9BD2-2762360CC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6C90-05FA-4BD9-9740-56ADCD45D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2913-8E3B-4829-9166-717387F8950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3378-A659-42E0-BC6E-3A78681B2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6A68-8ECC-44BC-B469-8E7BE06DB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5437-24ED-48DD-86E1-ED7C29DD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ECEBBD-9E37-48E4-A8F3-13094273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17138"/>
              </p:ext>
            </p:extLst>
          </p:nvPr>
        </p:nvGraphicFramePr>
        <p:xfrm>
          <a:off x="2281806" y="719666"/>
          <a:ext cx="3431097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192">
                  <a:extLst>
                    <a:ext uri="{9D8B030D-6E8A-4147-A177-3AD203B41FA5}">
                      <a16:colId xmlns:a16="http://schemas.microsoft.com/office/drawing/2014/main" val="4278950547"/>
                    </a:ext>
                  </a:extLst>
                </a:gridCol>
                <a:gridCol w="1291905">
                  <a:extLst>
                    <a:ext uri="{9D8B030D-6E8A-4147-A177-3AD203B41FA5}">
                      <a16:colId xmlns:a16="http://schemas.microsoft.com/office/drawing/2014/main" val="120935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Garamond" panose="02020404030301010803" pitchFamily="18" charset="0"/>
                        </a:rPr>
                        <a:t>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Garamond" panose="02020404030301010803" pitchFamily="18" charset="0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0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Radar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5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Heatmap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4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Jitter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3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7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2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1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Box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1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6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25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Immanuel Williams</dc:creator>
  <cp:lastModifiedBy>Immanuel Williams</cp:lastModifiedBy>
  <cp:revision>2</cp:revision>
  <dcterms:created xsi:type="dcterms:W3CDTF">2019-08-31T23:41:44Z</dcterms:created>
  <dcterms:modified xsi:type="dcterms:W3CDTF">2019-09-01T00:46:18Z</dcterms:modified>
</cp:coreProperties>
</file>