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 autoAdjust="0"/>
    <p:restoredTop sz="94660"/>
  </p:normalViewPr>
  <p:slideViewPr>
    <p:cSldViewPr snapToGrid="0">
      <p:cViewPr>
        <p:scale>
          <a:sx n="62" d="100"/>
          <a:sy n="62" d="100"/>
        </p:scale>
        <p:origin x="4454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Cai" userId="82a9e0b2ef7d490c" providerId="LiveId" clId="{E1D512F4-84FA-495C-8B14-9A22EA34CF5A}"/>
    <pc:docChg chg="custSel addSld delSld modSld modMainMaster">
      <pc:chgData name="James Cai" userId="82a9e0b2ef7d490c" providerId="LiveId" clId="{E1D512F4-84FA-495C-8B14-9A22EA34CF5A}" dt="2019-09-23T14:27:21.758" v="51" actId="1076"/>
      <pc:docMkLst>
        <pc:docMk/>
      </pc:docMkLst>
      <pc:sldChg chg="add del">
        <pc:chgData name="James Cai" userId="82a9e0b2ef7d490c" providerId="LiveId" clId="{E1D512F4-84FA-495C-8B14-9A22EA34CF5A}" dt="2019-09-23T14:25:02.262" v="2" actId="2696"/>
        <pc:sldMkLst>
          <pc:docMk/>
          <pc:sldMk cId="925287602" sldId="256"/>
        </pc:sldMkLst>
      </pc:sldChg>
      <pc:sldChg chg="addSp modSp add">
        <pc:chgData name="James Cai" userId="82a9e0b2ef7d490c" providerId="LiveId" clId="{E1D512F4-84FA-495C-8B14-9A22EA34CF5A}" dt="2019-09-23T14:27:21.758" v="51" actId="1076"/>
        <pc:sldMkLst>
          <pc:docMk/>
          <pc:sldMk cId="2602538386" sldId="257"/>
        </pc:sldMkLst>
        <pc:spChg chg="add mod">
          <ac:chgData name="James Cai" userId="82a9e0b2ef7d490c" providerId="LiveId" clId="{E1D512F4-84FA-495C-8B14-9A22EA34CF5A}" dt="2019-09-23T14:27:09.761" v="48" actId="1076"/>
          <ac:spMkLst>
            <pc:docMk/>
            <pc:sldMk cId="2602538386" sldId="257"/>
            <ac:spMk id="3" creationId="{5F758B73-8018-4A94-B11F-A89D036E9DAD}"/>
          </ac:spMkLst>
        </pc:spChg>
        <pc:spChg chg="add mod">
          <ac:chgData name="James Cai" userId="82a9e0b2ef7d490c" providerId="LiveId" clId="{E1D512F4-84FA-495C-8B14-9A22EA34CF5A}" dt="2019-09-23T14:27:21.758" v="51" actId="1076"/>
          <ac:spMkLst>
            <pc:docMk/>
            <pc:sldMk cId="2602538386" sldId="257"/>
            <ac:spMk id="8" creationId="{4A43FD9D-6D44-4DB4-BA6C-7D59BA901AE3}"/>
          </ac:spMkLst>
        </pc:spChg>
        <pc:picChg chg="mod">
          <ac:chgData name="James Cai" userId="82a9e0b2ef7d490c" providerId="LiveId" clId="{E1D512F4-84FA-495C-8B14-9A22EA34CF5A}" dt="2019-09-23T14:26:34.204" v="43" actId="1037"/>
          <ac:picMkLst>
            <pc:docMk/>
            <pc:sldMk cId="2602538386" sldId="257"/>
            <ac:picMk id="2" creationId="{00000000-0000-0000-0000-000000000000}"/>
          </ac:picMkLst>
        </pc:picChg>
        <pc:picChg chg="mod">
          <ac:chgData name="James Cai" userId="82a9e0b2ef7d490c" providerId="LiveId" clId="{E1D512F4-84FA-495C-8B14-9A22EA34CF5A}" dt="2019-09-23T14:26:34.204" v="43" actId="1037"/>
          <ac:picMkLst>
            <pc:docMk/>
            <pc:sldMk cId="2602538386" sldId="257"/>
            <ac:picMk id="4" creationId="{00000000-0000-0000-0000-000000000000}"/>
          </ac:picMkLst>
        </pc:picChg>
        <pc:picChg chg="mod">
          <ac:chgData name="James Cai" userId="82a9e0b2ef7d490c" providerId="LiveId" clId="{E1D512F4-84FA-495C-8B14-9A22EA34CF5A}" dt="2019-09-23T14:26:34.204" v="43" actId="1037"/>
          <ac:picMkLst>
            <pc:docMk/>
            <pc:sldMk cId="2602538386" sldId="257"/>
            <ac:picMk id="6" creationId="{00000000-0000-0000-0000-000000000000}"/>
          </ac:picMkLst>
        </pc:picChg>
        <pc:picChg chg="mod">
          <ac:chgData name="James Cai" userId="82a9e0b2ef7d490c" providerId="LiveId" clId="{E1D512F4-84FA-495C-8B14-9A22EA34CF5A}" dt="2019-09-23T14:26:34.204" v="43" actId="1037"/>
          <ac:picMkLst>
            <pc:docMk/>
            <pc:sldMk cId="2602538386" sldId="257"/>
            <ac:picMk id="7" creationId="{00000000-0000-0000-0000-000000000000}"/>
          </ac:picMkLst>
        </pc:picChg>
      </pc:sldChg>
      <pc:sldMasterChg chg="modSp modSldLayout">
        <pc:chgData name="James Cai" userId="82a9e0b2ef7d490c" providerId="LiveId" clId="{E1D512F4-84FA-495C-8B14-9A22EA34CF5A}" dt="2019-09-23T14:25:42.842" v="3"/>
        <pc:sldMasterMkLst>
          <pc:docMk/>
          <pc:sldMasterMk cId="3226750931" sldId="2147483660"/>
        </pc:sldMasterMkLst>
        <pc:spChg chg="mod">
          <ac:chgData name="James Cai" userId="82a9e0b2ef7d490c" providerId="LiveId" clId="{E1D512F4-84FA-495C-8B14-9A22EA34CF5A}" dt="2019-09-23T14:25:42.842" v="3"/>
          <ac:spMkLst>
            <pc:docMk/>
            <pc:sldMasterMk cId="3226750931" sldId="2147483660"/>
            <ac:spMk id="2" creationId="{00000000-0000-0000-0000-000000000000}"/>
          </ac:spMkLst>
        </pc:spChg>
        <pc:spChg chg="mod">
          <ac:chgData name="James Cai" userId="82a9e0b2ef7d490c" providerId="LiveId" clId="{E1D512F4-84FA-495C-8B14-9A22EA34CF5A}" dt="2019-09-23T14:25:42.842" v="3"/>
          <ac:spMkLst>
            <pc:docMk/>
            <pc:sldMasterMk cId="3226750931" sldId="2147483660"/>
            <ac:spMk id="3" creationId="{00000000-0000-0000-0000-000000000000}"/>
          </ac:spMkLst>
        </pc:spChg>
        <pc:spChg chg="mod">
          <ac:chgData name="James Cai" userId="82a9e0b2ef7d490c" providerId="LiveId" clId="{E1D512F4-84FA-495C-8B14-9A22EA34CF5A}" dt="2019-09-23T14:25:42.842" v="3"/>
          <ac:spMkLst>
            <pc:docMk/>
            <pc:sldMasterMk cId="3226750931" sldId="2147483660"/>
            <ac:spMk id="4" creationId="{00000000-0000-0000-0000-000000000000}"/>
          </ac:spMkLst>
        </pc:spChg>
        <pc:spChg chg="mod">
          <ac:chgData name="James Cai" userId="82a9e0b2ef7d490c" providerId="LiveId" clId="{E1D512F4-84FA-495C-8B14-9A22EA34CF5A}" dt="2019-09-23T14:25:42.842" v="3"/>
          <ac:spMkLst>
            <pc:docMk/>
            <pc:sldMasterMk cId="3226750931" sldId="2147483660"/>
            <ac:spMk id="5" creationId="{00000000-0000-0000-0000-000000000000}"/>
          </ac:spMkLst>
        </pc:spChg>
        <pc:spChg chg="mod">
          <ac:chgData name="James Cai" userId="82a9e0b2ef7d490c" providerId="LiveId" clId="{E1D512F4-84FA-495C-8B14-9A22EA34CF5A}" dt="2019-09-23T14:25:42.842" v="3"/>
          <ac:spMkLst>
            <pc:docMk/>
            <pc:sldMasterMk cId="3226750931" sldId="2147483660"/>
            <ac:spMk id="6" creationId="{00000000-0000-0000-0000-000000000000}"/>
          </ac:spMkLst>
        </pc:spChg>
        <pc:sldLayoutChg chg="modSp">
          <pc:chgData name="James Cai" userId="82a9e0b2ef7d490c" providerId="LiveId" clId="{E1D512F4-84FA-495C-8B14-9A22EA34CF5A}" dt="2019-09-23T14:25:42.842" v="3"/>
          <pc:sldLayoutMkLst>
            <pc:docMk/>
            <pc:sldMasterMk cId="3226750931" sldId="2147483660"/>
            <pc:sldLayoutMk cId="3641422277" sldId="2147483661"/>
          </pc:sldLayoutMkLst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3641422277" sldId="2147483661"/>
              <ac:spMk id="2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3641422277" sldId="2147483661"/>
              <ac:spMk id="3" creationId="{00000000-0000-0000-0000-000000000000}"/>
            </ac:spMkLst>
          </pc:spChg>
        </pc:sldLayoutChg>
        <pc:sldLayoutChg chg="modSp">
          <pc:chgData name="James Cai" userId="82a9e0b2ef7d490c" providerId="LiveId" clId="{E1D512F4-84FA-495C-8B14-9A22EA34CF5A}" dt="2019-09-23T14:25:42.842" v="3"/>
          <pc:sldLayoutMkLst>
            <pc:docMk/>
            <pc:sldMasterMk cId="3226750931" sldId="2147483660"/>
            <pc:sldLayoutMk cId="2519812659" sldId="2147483663"/>
          </pc:sldLayoutMkLst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2519812659" sldId="2147483663"/>
              <ac:spMk id="2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2519812659" sldId="2147483663"/>
              <ac:spMk id="3" creationId="{00000000-0000-0000-0000-000000000000}"/>
            </ac:spMkLst>
          </pc:spChg>
        </pc:sldLayoutChg>
        <pc:sldLayoutChg chg="modSp">
          <pc:chgData name="James Cai" userId="82a9e0b2ef7d490c" providerId="LiveId" clId="{E1D512F4-84FA-495C-8B14-9A22EA34CF5A}" dt="2019-09-23T14:25:42.842" v="3"/>
          <pc:sldLayoutMkLst>
            <pc:docMk/>
            <pc:sldMasterMk cId="3226750931" sldId="2147483660"/>
            <pc:sldLayoutMk cId="3731309974" sldId="2147483664"/>
          </pc:sldLayoutMkLst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3731309974" sldId="2147483664"/>
              <ac:spMk id="3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3731309974" sldId="2147483664"/>
              <ac:spMk id="4" creationId="{00000000-0000-0000-0000-000000000000}"/>
            </ac:spMkLst>
          </pc:spChg>
        </pc:sldLayoutChg>
        <pc:sldLayoutChg chg="modSp">
          <pc:chgData name="James Cai" userId="82a9e0b2ef7d490c" providerId="LiveId" clId="{E1D512F4-84FA-495C-8B14-9A22EA34CF5A}" dt="2019-09-23T14:25:42.842" v="3"/>
          <pc:sldLayoutMkLst>
            <pc:docMk/>
            <pc:sldMasterMk cId="3226750931" sldId="2147483660"/>
            <pc:sldLayoutMk cId="1492900563" sldId="2147483665"/>
          </pc:sldLayoutMkLst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1492900563" sldId="2147483665"/>
              <ac:spMk id="2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1492900563" sldId="2147483665"/>
              <ac:spMk id="3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1492900563" sldId="2147483665"/>
              <ac:spMk id="4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1492900563" sldId="2147483665"/>
              <ac:spMk id="5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1492900563" sldId="2147483665"/>
              <ac:spMk id="6" creationId="{00000000-0000-0000-0000-000000000000}"/>
            </ac:spMkLst>
          </pc:spChg>
        </pc:sldLayoutChg>
        <pc:sldLayoutChg chg="modSp">
          <pc:chgData name="James Cai" userId="82a9e0b2ef7d490c" providerId="LiveId" clId="{E1D512F4-84FA-495C-8B14-9A22EA34CF5A}" dt="2019-09-23T14:25:42.842" v="3"/>
          <pc:sldLayoutMkLst>
            <pc:docMk/>
            <pc:sldMasterMk cId="3226750931" sldId="2147483660"/>
            <pc:sldLayoutMk cId="3252560059" sldId="2147483668"/>
          </pc:sldLayoutMkLst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3252560059" sldId="2147483668"/>
              <ac:spMk id="2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3252560059" sldId="2147483668"/>
              <ac:spMk id="3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3252560059" sldId="2147483668"/>
              <ac:spMk id="4" creationId="{00000000-0000-0000-0000-000000000000}"/>
            </ac:spMkLst>
          </pc:spChg>
        </pc:sldLayoutChg>
        <pc:sldLayoutChg chg="modSp">
          <pc:chgData name="James Cai" userId="82a9e0b2ef7d490c" providerId="LiveId" clId="{E1D512F4-84FA-495C-8B14-9A22EA34CF5A}" dt="2019-09-23T14:25:42.842" v="3"/>
          <pc:sldLayoutMkLst>
            <pc:docMk/>
            <pc:sldMasterMk cId="3226750931" sldId="2147483660"/>
            <pc:sldLayoutMk cId="40861697" sldId="2147483669"/>
          </pc:sldLayoutMkLst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40861697" sldId="2147483669"/>
              <ac:spMk id="2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40861697" sldId="2147483669"/>
              <ac:spMk id="3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40861697" sldId="2147483669"/>
              <ac:spMk id="4" creationId="{00000000-0000-0000-0000-000000000000}"/>
            </ac:spMkLst>
          </pc:spChg>
        </pc:sldLayoutChg>
        <pc:sldLayoutChg chg="modSp">
          <pc:chgData name="James Cai" userId="82a9e0b2ef7d490c" providerId="LiveId" clId="{E1D512F4-84FA-495C-8B14-9A22EA34CF5A}" dt="2019-09-23T14:25:42.842" v="3"/>
          <pc:sldLayoutMkLst>
            <pc:docMk/>
            <pc:sldMasterMk cId="3226750931" sldId="2147483660"/>
            <pc:sldLayoutMk cId="3328690146" sldId="2147483671"/>
          </pc:sldLayoutMkLst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3328690146" sldId="2147483671"/>
              <ac:spMk id="2" creationId="{00000000-0000-0000-0000-000000000000}"/>
            </ac:spMkLst>
          </pc:spChg>
          <pc:spChg chg="mod">
            <ac:chgData name="James Cai" userId="82a9e0b2ef7d490c" providerId="LiveId" clId="{E1D512F4-84FA-495C-8B14-9A22EA34CF5A}" dt="2019-09-23T14:25:42.842" v="3"/>
            <ac:spMkLst>
              <pc:docMk/>
              <pc:sldMasterMk cId="3226750931" sldId="2147483660"/>
              <pc:sldLayoutMk cId="3328690146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1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7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5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C548-F6EA-4C9A-8F5D-10049FF2D5AD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72816-24C1-438B-A059-C026D4EA9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02" y="753836"/>
            <a:ext cx="5334000" cy="400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7" y="753836"/>
            <a:ext cx="6686550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06" y="3973286"/>
            <a:ext cx="6686550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056" y="4615224"/>
            <a:ext cx="5334000" cy="400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758B73-8018-4A94-B11F-A89D036E9DAD}"/>
              </a:ext>
            </a:extLst>
          </p:cNvPr>
          <p:cNvSpPr/>
          <p:nvPr/>
        </p:nvSpPr>
        <p:spPr>
          <a:xfrm>
            <a:off x="302077" y="824089"/>
            <a:ext cx="870857" cy="184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43FD9D-6D44-4DB4-BA6C-7D59BA901AE3}"/>
              </a:ext>
            </a:extLst>
          </p:cNvPr>
          <p:cNvSpPr/>
          <p:nvPr/>
        </p:nvSpPr>
        <p:spPr>
          <a:xfrm>
            <a:off x="1015159" y="4043539"/>
            <a:ext cx="870857" cy="1845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3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A3 Paper (297x420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1</cp:revision>
  <dcterms:created xsi:type="dcterms:W3CDTF">2019-09-23T14:24:38Z</dcterms:created>
  <dcterms:modified xsi:type="dcterms:W3CDTF">2019-09-23T14:27:27Z</dcterms:modified>
</cp:coreProperties>
</file>