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53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EB7E-1ED1-4906-A8E7-A7A8BD18F8D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D072-882E-4A5E-9168-B91CDF18F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5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EB7E-1ED1-4906-A8E7-A7A8BD18F8D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D072-882E-4A5E-9168-B91CDF18F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5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EB7E-1ED1-4906-A8E7-A7A8BD18F8D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D072-882E-4A5E-9168-B91CDF18F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1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EB7E-1ED1-4906-A8E7-A7A8BD18F8D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D072-882E-4A5E-9168-B91CDF18F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4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EB7E-1ED1-4906-A8E7-A7A8BD18F8D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D072-882E-4A5E-9168-B91CDF18F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7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EB7E-1ED1-4906-A8E7-A7A8BD18F8D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D072-882E-4A5E-9168-B91CDF18F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EB7E-1ED1-4906-A8E7-A7A8BD18F8D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D072-882E-4A5E-9168-B91CDF18F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9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EB7E-1ED1-4906-A8E7-A7A8BD18F8D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D072-882E-4A5E-9168-B91CDF18F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7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EB7E-1ED1-4906-A8E7-A7A8BD18F8D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D072-882E-4A5E-9168-B91CDF18F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EB7E-1ED1-4906-A8E7-A7A8BD18F8D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D072-882E-4A5E-9168-B91CDF18F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4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EB7E-1ED1-4906-A8E7-A7A8BD18F8D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D072-882E-4A5E-9168-B91CDF18F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4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8EB7E-1ED1-4906-A8E7-A7A8BD18F8D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D072-882E-4A5E-9168-B91CDF18F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6">
            <a:extLst>
              <a:ext uri="{FF2B5EF4-FFF2-40B4-BE49-F238E27FC236}">
                <a16:creationId xmlns:a16="http://schemas.microsoft.com/office/drawing/2014/main" id="{5D1C8CC7-12C2-466C-81BD-B07536633A5F}"/>
              </a:ext>
            </a:extLst>
          </p:cNvPr>
          <p:cNvSpPr/>
          <p:nvPr/>
        </p:nvSpPr>
        <p:spPr>
          <a:xfrm>
            <a:off x="4974346" y="36665"/>
            <a:ext cx="3077377" cy="16886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A0309-8DC0-46B5-9710-F427971E58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8150" t="55606" r="7350" b="11853"/>
          <a:stretch/>
        </p:blipFill>
        <p:spPr>
          <a:xfrm>
            <a:off x="4924469" y="310552"/>
            <a:ext cx="1920240" cy="135723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D2EB0B1-9D2E-4FCA-8B23-6CF904A0FBCD}"/>
              </a:ext>
            </a:extLst>
          </p:cNvPr>
          <p:cNvGrpSpPr/>
          <p:nvPr/>
        </p:nvGrpSpPr>
        <p:grpSpPr>
          <a:xfrm>
            <a:off x="176383" y="4752098"/>
            <a:ext cx="4037216" cy="1998785"/>
            <a:chOff x="1110138" y="4104858"/>
            <a:chExt cx="4037216" cy="19987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F8A573F-6067-4ABA-9741-51231EE133DC}"/>
                </a:ext>
              </a:extLst>
            </p:cNvPr>
            <p:cNvGrpSpPr/>
            <p:nvPr/>
          </p:nvGrpSpPr>
          <p:grpSpPr>
            <a:xfrm>
              <a:off x="1737650" y="4104858"/>
              <a:ext cx="3266993" cy="1995251"/>
              <a:chOff x="5483568" y="3515345"/>
              <a:chExt cx="4981232" cy="3042188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6A8A1A21-723A-4044-81FD-0FAA9E8145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6809" r="6614"/>
              <a:stretch/>
            </p:blipFill>
            <p:spPr>
              <a:xfrm>
                <a:off x="5483568" y="4029559"/>
                <a:ext cx="4981232" cy="2527974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D0DF278-7775-49E3-8EC0-C561E805E6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6732" b="87146"/>
              <a:stretch/>
            </p:blipFill>
            <p:spPr>
              <a:xfrm>
                <a:off x="5483568" y="3515345"/>
                <a:ext cx="4974882" cy="514214"/>
              </a:xfrm>
              <a:prstGeom prst="rect">
                <a:avLst/>
              </a:prstGeom>
            </p:spPr>
          </p:pic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C5F2049-67D7-4E42-85EB-B32D761AEAF3}"/>
                  </a:ext>
                </a:extLst>
              </p:cNvPr>
              <p:cNvCxnSpPr/>
              <p:nvPr/>
            </p:nvCxnSpPr>
            <p:spPr>
              <a:xfrm>
                <a:off x="9518650" y="4476750"/>
                <a:ext cx="889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F9C1AC-ADBA-42E5-A0BC-F03A20137D0D}"/>
                  </a:ext>
                </a:extLst>
              </p:cNvPr>
              <p:cNvSpPr/>
              <p:nvPr/>
            </p:nvSpPr>
            <p:spPr>
              <a:xfrm>
                <a:off x="9448800" y="3981450"/>
                <a:ext cx="1009650" cy="4953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8E5CE1-95E5-46B8-8B65-F99ADCF41A4C}"/>
                  </a:ext>
                </a:extLst>
              </p:cNvPr>
              <p:cNvSpPr/>
              <p:nvPr/>
            </p:nvSpPr>
            <p:spPr>
              <a:xfrm>
                <a:off x="5797550" y="3772452"/>
                <a:ext cx="196850" cy="120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432B4D3-F407-4D98-9CFB-8744C53191D5}"/>
                  </a:ext>
                </a:extLst>
              </p:cNvPr>
              <p:cNvSpPr/>
              <p:nvPr/>
            </p:nvSpPr>
            <p:spPr>
              <a:xfrm>
                <a:off x="6318250" y="3515345"/>
                <a:ext cx="2755900" cy="2425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91A9B9-1182-4D00-8A6E-823A6C02CEAC}"/>
                </a:ext>
              </a:extLst>
            </p:cNvPr>
            <p:cNvSpPr txBox="1"/>
            <p:nvPr/>
          </p:nvSpPr>
          <p:spPr>
            <a:xfrm>
              <a:off x="1342868" y="4304982"/>
              <a:ext cx="20261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91440" rIns="0" bIns="91440" rtlCol="0">
              <a:spAutoFit/>
            </a:bodyPr>
            <a:lstStyle/>
            <a:p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pseudotime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series</a:t>
              </a:r>
            </a:p>
          </p:txBody>
        </p:sp>
        <p:sp>
          <p:nvSpPr>
            <p:cNvPr id="9" name="Rounded Rectangle 20">
              <a:extLst>
                <a:ext uri="{FF2B5EF4-FFF2-40B4-BE49-F238E27FC236}">
                  <a16:creationId xmlns:a16="http://schemas.microsoft.com/office/drawing/2014/main" id="{61BFADB3-8ED7-4FAB-B3AD-B1D59F774850}"/>
                </a:ext>
              </a:extLst>
            </p:cNvPr>
            <p:cNvSpPr/>
            <p:nvPr/>
          </p:nvSpPr>
          <p:spPr>
            <a:xfrm>
              <a:off x="1110138" y="4145929"/>
              <a:ext cx="4037216" cy="1957714"/>
            </a:xfrm>
            <a:prstGeom prst="round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655208-F122-40DE-8D13-705A54C344F9}"/>
              </a:ext>
            </a:extLst>
          </p:cNvPr>
          <p:cNvGrpSpPr/>
          <p:nvPr/>
        </p:nvGrpSpPr>
        <p:grpSpPr>
          <a:xfrm>
            <a:off x="225568" y="1891758"/>
            <a:ext cx="4043566" cy="1957714"/>
            <a:chOff x="2008131" y="951067"/>
            <a:chExt cx="4043566" cy="195771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5FF5A74-CB76-4EDB-A2EC-2231762C4B96}"/>
                </a:ext>
              </a:extLst>
            </p:cNvPr>
            <p:cNvGrpSpPr/>
            <p:nvPr/>
          </p:nvGrpSpPr>
          <p:grpSpPr>
            <a:xfrm>
              <a:off x="2008131" y="951067"/>
              <a:ext cx="4043566" cy="1957714"/>
              <a:chOff x="916476" y="1685226"/>
              <a:chExt cx="4043566" cy="1957714"/>
            </a:xfrm>
          </p:grpSpPr>
          <p:sp>
            <p:nvSpPr>
              <p:cNvPr id="19" name="Rounded Rectangle 11">
                <a:extLst>
                  <a:ext uri="{FF2B5EF4-FFF2-40B4-BE49-F238E27FC236}">
                    <a16:creationId xmlns:a16="http://schemas.microsoft.com/office/drawing/2014/main" id="{D6969ED7-9B66-4F3E-80A2-696D4706A7C0}"/>
                  </a:ext>
                </a:extLst>
              </p:cNvPr>
              <p:cNvSpPr/>
              <p:nvPr/>
            </p:nvSpPr>
            <p:spPr>
              <a:xfrm>
                <a:off x="922826" y="1685226"/>
                <a:ext cx="4037216" cy="1957714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3C75C1F5-06A2-4B00-9B0F-E8B5432426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8598" t="5893" r="7728"/>
              <a:stretch/>
            </p:blipFill>
            <p:spPr>
              <a:xfrm>
                <a:off x="4404710" y="2475922"/>
                <a:ext cx="365760" cy="983492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C2D26412-3A61-432F-8889-5ED9D9944D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20204"/>
              <a:stretch/>
            </p:blipFill>
            <p:spPr>
              <a:xfrm>
                <a:off x="916476" y="1774205"/>
                <a:ext cx="3476512" cy="182880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7DDAD3-1401-4806-B17A-733E96ED076D}"/>
                  </a:ext>
                </a:extLst>
              </p:cNvPr>
              <p:cNvSpPr txBox="1"/>
              <p:nvPr/>
            </p:nvSpPr>
            <p:spPr>
              <a:xfrm>
                <a:off x="3128746" y="2045396"/>
                <a:ext cx="174919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3d embedding</a:t>
                </a:r>
              </a:p>
            </p:txBody>
          </p:sp>
        </p:grp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2EEBAA3D-5C24-40D7-AA6F-432C6FFAFE66}"/>
                </a:ext>
              </a:extLst>
            </p:cNvPr>
            <p:cNvSpPr/>
            <p:nvPr/>
          </p:nvSpPr>
          <p:spPr>
            <a:xfrm>
              <a:off x="2844474" y="1356004"/>
              <a:ext cx="2266160" cy="1029956"/>
            </a:xfrm>
            <a:custGeom>
              <a:avLst/>
              <a:gdLst>
                <a:gd name="connsiteX0" fmla="*/ 1331663 w 2266160"/>
                <a:gd name="connsiteY0" fmla="*/ 0 h 1029956"/>
                <a:gd name="connsiteX1" fmla="*/ 929729 w 2266160"/>
                <a:gd name="connsiteY1" fmla="*/ 15073 h 1029956"/>
                <a:gd name="connsiteX2" fmla="*/ 623254 w 2266160"/>
                <a:gd name="connsiteY2" fmla="*/ 75363 h 1029956"/>
                <a:gd name="connsiteX3" fmla="*/ 261513 w 2266160"/>
                <a:gd name="connsiteY3" fmla="*/ 200967 h 1029956"/>
                <a:gd name="connsiteX4" fmla="*/ 55522 w 2266160"/>
                <a:gd name="connsiteY4" fmla="*/ 427055 h 1029956"/>
                <a:gd name="connsiteX5" fmla="*/ 15329 w 2266160"/>
                <a:gd name="connsiteY5" fmla="*/ 658167 h 1029956"/>
                <a:gd name="connsiteX6" fmla="*/ 276586 w 2266160"/>
                <a:gd name="connsiteY6" fmla="*/ 638070 h 1029956"/>
                <a:gd name="connsiteX7" fmla="*/ 623254 w 2266160"/>
                <a:gd name="connsiteY7" fmla="*/ 587829 h 1029956"/>
                <a:gd name="connsiteX8" fmla="*/ 984995 w 2266160"/>
                <a:gd name="connsiteY8" fmla="*/ 597877 h 1029956"/>
                <a:gd name="connsiteX9" fmla="*/ 1271373 w 2266160"/>
                <a:gd name="connsiteY9" fmla="*/ 663191 h 1029956"/>
                <a:gd name="connsiteX10" fmla="*/ 1577847 w 2266160"/>
                <a:gd name="connsiteY10" fmla="*/ 758651 h 1029956"/>
                <a:gd name="connsiteX11" fmla="*/ 1849153 w 2266160"/>
                <a:gd name="connsiteY11" fmla="*/ 844062 h 1029956"/>
                <a:gd name="connsiteX12" fmla="*/ 2266160 w 2266160"/>
                <a:gd name="connsiteY12" fmla="*/ 1029956 h 1029956"/>
                <a:gd name="connsiteX13" fmla="*/ 2266160 w 2266160"/>
                <a:gd name="connsiteY13" fmla="*/ 1029956 h 102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66160" h="1029956">
                  <a:moveTo>
                    <a:pt x="1331663" y="0"/>
                  </a:moveTo>
                  <a:cubicBezTo>
                    <a:pt x="1189730" y="1256"/>
                    <a:pt x="1047797" y="2513"/>
                    <a:pt x="929729" y="15073"/>
                  </a:cubicBezTo>
                  <a:cubicBezTo>
                    <a:pt x="811661" y="27634"/>
                    <a:pt x="734623" y="44381"/>
                    <a:pt x="623254" y="75363"/>
                  </a:cubicBezTo>
                  <a:cubicBezTo>
                    <a:pt x="511885" y="106345"/>
                    <a:pt x="356135" y="142352"/>
                    <a:pt x="261513" y="200967"/>
                  </a:cubicBezTo>
                  <a:cubicBezTo>
                    <a:pt x="166891" y="259582"/>
                    <a:pt x="96553" y="350855"/>
                    <a:pt x="55522" y="427055"/>
                  </a:cubicBezTo>
                  <a:cubicBezTo>
                    <a:pt x="14491" y="503255"/>
                    <a:pt x="-21515" y="622998"/>
                    <a:pt x="15329" y="658167"/>
                  </a:cubicBezTo>
                  <a:cubicBezTo>
                    <a:pt x="52173" y="693336"/>
                    <a:pt x="175265" y="649793"/>
                    <a:pt x="276586" y="638070"/>
                  </a:cubicBezTo>
                  <a:cubicBezTo>
                    <a:pt x="377907" y="626347"/>
                    <a:pt x="505186" y="594528"/>
                    <a:pt x="623254" y="587829"/>
                  </a:cubicBezTo>
                  <a:cubicBezTo>
                    <a:pt x="741322" y="581130"/>
                    <a:pt x="876975" y="585317"/>
                    <a:pt x="984995" y="597877"/>
                  </a:cubicBezTo>
                  <a:cubicBezTo>
                    <a:pt x="1093015" y="610437"/>
                    <a:pt x="1172564" y="636395"/>
                    <a:pt x="1271373" y="663191"/>
                  </a:cubicBezTo>
                  <a:cubicBezTo>
                    <a:pt x="1370182" y="689987"/>
                    <a:pt x="1577847" y="758651"/>
                    <a:pt x="1577847" y="758651"/>
                  </a:cubicBezTo>
                  <a:cubicBezTo>
                    <a:pt x="1674144" y="788796"/>
                    <a:pt x="1734434" y="798845"/>
                    <a:pt x="1849153" y="844062"/>
                  </a:cubicBezTo>
                  <a:cubicBezTo>
                    <a:pt x="1963872" y="889280"/>
                    <a:pt x="2266160" y="1029956"/>
                    <a:pt x="2266160" y="1029956"/>
                  </a:cubicBezTo>
                  <a:lnTo>
                    <a:pt x="2266160" y="1029956"/>
                  </a:lnTo>
                </a:path>
              </a:pathLst>
            </a:custGeom>
            <a:ln w="15875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ound Diagonal Corner Rectangle 30">
            <a:extLst>
              <a:ext uri="{FF2B5EF4-FFF2-40B4-BE49-F238E27FC236}">
                <a16:creationId xmlns:a16="http://schemas.microsoft.com/office/drawing/2014/main" id="{C980CA3C-82BE-4147-9C31-2B363A9FBD4E}"/>
              </a:ext>
            </a:extLst>
          </p:cNvPr>
          <p:cNvSpPr/>
          <p:nvPr/>
        </p:nvSpPr>
        <p:spPr>
          <a:xfrm>
            <a:off x="1199773" y="380149"/>
            <a:ext cx="2076109" cy="557046"/>
          </a:xfrm>
          <a:prstGeom prst="round2Diag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Down Arrow 32">
            <a:extLst>
              <a:ext uri="{FF2B5EF4-FFF2-40B4-BE49-F238E27FC236}">
                <a16:creationId xmlns:a16="http://schemas.microsoft.com/office/drawing/2014/main" id="{00BE940F-5A5D-428C-AA62-2D8F5C921C8E}"/>
              </a:ext>
            </a:extLst>
          </p:cNvPr>
          <p:cNvSpPr/>
          <p:nvPr/>
        </p:nvSpPr>
        <p:spPr>
          <a:xfrm>
            <a:off x="2104306" y="956245"/>
            <a:ext cx="266700" cy="91821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05967D-1172-49A1-BD93-2D57523403E4}"/>
              </a:ext>
            </a:extLst>
          </p:cNvPr>
          <p:cNvSpPr/>
          <p:nvPr/>
        </p:nvSpPr>
        <p:spPr>
          <a:xfrm>
            <a:off x="403704" y="1103443"/>
            <a:ext cx="1776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dimensionality reduction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F22235-180B-4D7E-805A-AE2E07639EA9}"/>
              </a:ext>
            </a:extLst>
          </p:cNvPr>
          <p:cNvSpPr/>
          <p:nvPr/>
        </p:nvSpPr>
        <p:spPr>
          <a:xfrm>
            <a:off x="2297483" y="973883"/>
            <a:ext cx="14756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sc_tsne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run_ump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run_phate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Down Arrow 37">
            <a:extLst>
              <a:ext uri="{FF2B5EF4-FFF2-40B4-BE49-F238E27FC236}">
                <a16:creationId xmlns:a16="http://schemas.microsoft.com/office/drawing/2014/main" id="{238489F0-21E5-4693-AD30-4A68D6DE9824}"/>
              </a:ext>
            </a:extLst>
          </p:cNvPr>
          <p:cNvSpPr/>
          <p:nvPr/>
        </p:nvSpPr>
        <p:spPr>
          <a:xfrm>
            <a:off x="2114001" y="3861916"/>
            <a:ext cx="266700" cy="91821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FB4107-2FAC-43C1-BB95-B9DB21A55D8A}"/>
              </a:ext>
            </a:extLst>
          </p:cNvPr>
          <p:cNvSpPr/>
          <p:nvPr/>
        </p:nvSpPr>
        <p:spPr>
          <a:xfrm>
            <a:off x="881595" y="3997388"/>
            <a:ext cx="1285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trajectory  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DE8E64-E751-489B-A7F8-953FA1F43639}"/>
              </a:ext>
            </a:extLst>
          </p:cNvPr>
          <p:cNvSpPr/>
          <p:nvPr/>
        </p:nvSpPr>
        <p:spPr>
          <a:xfrm>
            <a:off x="2331578" y="3889998"/>
            <a:ext cx="21788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sc_tscan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sc_trajectory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plot_pseudotime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85FB89-5C8B-48E8-BB27-DD8ACF0054B4}"/>
              </a:ext>
            </a:extLst>
          </p:cNvPr>
          <p:cNvSpPr/>
          <p:nvPr/>
        </p:nvSpPr>
        <p:spPr>
          <a:xfrm>
            <a:off x="3384054" y="1"/>
            <a:ext cx="1285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inference</a:t>
            </a:r>
          </a:p>
        </p:txBody>
      </p:sp>
      <p:sp>
        <p:nvSpPr>
          <p:cNvPr id="31" name="Down Arrow 41">
            <a:extLst>
              <a:ext uri="{FF2B5EF4-FFF2-40B4-BE49-F238E27FC236}">
                <a16:creationId xmlns:a16="http://schemas.microsoft.com/office/drawing/2014/main" id="{7403CD0D-B6AF-4B1F-A049-7EC37110A765}"/>
              </a:ext>
            </a:extLst>
          </p:cNvPr>
          <p:cNvSpPr/>
          <p:nvPr/>
        </p:nvSpPr>
        <p:spPr>
          <a:xfrm rot="16200000">
            <a:off x="4001517" y="-165600"/>
            <a:ext cx="266700" cy="167895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9062DB-0C4C-4B9D-B353-FCA137416856}"/>
              </a:ext>
            </a:extLst>
          </p:cNvPr>
          <p:cNvSpPr/>
          <p:nvPr/>
        </p:nvSpPr>
        <p:spPr>
          <a:xfrm>
            <a:off x="3434224" y="708147"/>
            <a:ext cx="1463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sc_pcnet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run_genie3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D53191-7CA9-4091-BE54-FD72ED338E1C}"/>
              </a:ext>
            </a:extLst>
          </p:cNvPr>
          <p:cNvGrpSpPr/>
          <p:nvPr/>
        </p:nvGrpSpPr>
        <p:grpSpPr>
          <a:xfrm>
            <a:off x="4888678" y="2263541"/>
            <a:ext cx="3452922" cy="2534743"/>
            <a:chOff x="875367" y="1675010"/>
            <a:chExt cx="3452922" cy="1122367"/>
          </a:xfrm>
        </p:grpSpPr>
        <p:sp>
          <p:nvSpPr>
            <p:cNvPr id="34" name="Rounded Rectangle 49">
              <a:extLst>
                <a:ext uri="{FF2B5EF4-FFF2-40B4-BE49-F238E27FC236}">
                  <a16:creationId xmlns:a16="http://schemas.microsoft.com/office/drawing/2014/main" id="{4FB240DE-7605-427D-BC67-7A0B8E4EAFAF}"/>
                </a:ext>
              </a:extLst>
            </p:cNvPr>
            <p:cNvSpPr/>
            <p:nvPr/>
          </p:nvSpPr>
          <p:spPr>
            <a:xfrm>
              <a:off x="875367" y="1675010"/>
              <a:ext cx="3452922" cy="112236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61CB6A7-4BA2-48E1-AF9D-6356FCEC949A}"/>
                </a:ext>
              </a:extLst>
            </p:cNvPr>
            <p:cNvSpPr txBox="1"/>
            <p:nvPr/>
          </p:nvSpPr>
          <p:spPr>
            <a:xfrm>
              <a:off x="1085816" y="1677954"/>
              <a:ext cx="2228442" cy="40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pseudotime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series gene regulatory networks</a:t>
              </a:r>
            </a:p>
          </p:txBody>
        </p:sp>
      </p:grpSp>
      <p:sp>
        <p:nvSpPr>
          <p:cNvPr id="36" name="Down Arrow 53">
            <a:extLst>
              <a:ext uri="{FF2B5EF4-FFF2-40B4-BE49-F238E27FC236}">
                <a16:creationId xmlns:a16="http://schemas.microsoft.com/office/drawing/2014/main" id="{97EED8BB-0E28-4E75-BBDD-3D11B4B6BAE8}"/>
              </a:ext>
            </a:extLst>
          </p:cNvPr>
          <p:cNvSpPr/>
          <p:nvPr/>
        </p:nvSpPr>
        <p:spPr>
          <a:xfrm>
            <a:off x="6404872" y="1752468"/>
            <a:ext cx="266700" cy="50025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54">
            <a:extLst>
              <a:ext uri="{FF2B5EF4-FFF2-40B4-BE49-F238E27FC236}">
                <a16:creationId xmlns:a16="http://schemas.microsoft.com/office/drawing/2014/main" id="{FB7B7E79-37E2-4791-9D07-77A3EFE1C694}"/>
              </a:ext>
            </a:extLst>
          </p:cNvPr>
          <p:cNvSpPr/>
          <p:nvPr/>
        </p:nvSpPr>
        <p:spPr>
          <a:xfrm rot="14472234">
            <a:off x="4423329" y="4436312"/>
            <a:ext cx="266700" cy="63157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C99559A-4D23-4B6F-AB8A-2E31E68B56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103" y="2740028"/>
            <a:ext cx="3794368" cy="201739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4203D14-3969-4DD0-8557-022D93E23233}"/>
              </a:ext>
            </a:extLst>
          </p:cNvPr>
          <p:cNvSpPr txBox="1"/>
          <p:nvPr/>
        </p:nvSpPr>
        <p:spPr>
          <a:xfrm>
            <a:off x="5077798" y="66467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gene regulatory network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0169C2C-AD09-4E68-9809-867DEE1BA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9000" t="8114" r="12461" b="60068"/>
          <a:stretch/>
        </p:blipFill>
        <p:spPr>
          <a:xfrm>
            <a:off x="6533690" y="317335"/>
            <a:ext cx="1554480" cy="1298679"/>
          </a:xfrm>
          <a:prstGeom prst="rect">
            <a:avLst/>
          </a:prstGeom>
        </p:spPr>
      </p:pic>
      <p:sp>
        <p:nvSpPr>
          <p:cNvPr id="41" name="Down Arrow 46">
            <a:extLst>
              <a:ext uri="{FF2B5EF4-FFF2-40B4-BE49-F238E27FC236}">
                <a16:creationId xmlns:a16="http://schemas.microsoft.com/office/drawing/2014/main" id="{9F03E579-0AD7-4C37-8920-02FAA25DF6BF}"/>
              </a:ext>
            </a:extLst>
          </p:cNvPr>
          <p:cNvSpPr/>
          <p:nvPr/>
        </p:nvSpPr>
        <p:spPr>
          <a:xfrm>
            <a:off x="6477428" y="4821748"/>
            <a:ext cx="266700" cy="57992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6060AF-638C-4671-8E69-AA51634834D7}"/>
              </a:ext>
            </a:extLst>
          </p:cNvPr>
          <p:cNvSpPr/>
          <p:nvPr/>
        </p:nvSpPr>
        <p:spPr>
          <a:xfrm>
            <a:off x="6360670" y="4769635"/>
            <a:ext cx="2114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parameter optimization</a:t>
            </a:r>
          </a:p>
        </p:txBody>
      </p:sp>
      <p:sp>
        <p:nvSpPr>
          <p:cNvPr id="43" name="Rounded Rectangle 43">
            <a:extLst>
              <a:ext uri="{FF2B5EF4-FFF2-40B4-BE49-F238E27FC236}">
                <a16:creationId xmlns:a16="http://schemas.microsoft.com/office/drawing/2014/main" id="{5EEF70B9-DEDF-4BED-B469-B6EC2D7B9BC1}"/>
              </a:ext>
            </a:extLst>
          </p:cNvPr>
          <p:cNvSpPr/>
          <p:nvPr/>
        </p:nvSpPr>
        <p:spPr>
          <a:xfrm>
            <a:off x="4469885" y="5413886"/>
            <a:ext cx="4367162" cy="141810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2F057D-E06B-4D0A-BB10-1D4FD943C175}"/>
              </a:ext>
            </a:extLst>
          </p:cNvPr>
          <p:cNvSpPr/>
          <p:nvPr/>
        </p:nvSpPr>
        <p:spPr>
          <a:xfrm>
            <a:off x="5653972" y="5368489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dynamic network</a:t>
            </a:r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D4536FB-2E23-43A3-A9F6-688876611A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9593" y="5846571"/>
            <a:ext cx="1532141" cy="82431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ABF96EB-BCB9-486C-8A82-1F60F272851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078"/>
          <a:stretch/>
        </p:blipFill>
        <p:spPr>
          <a:xfrm>
            <a:off x="7332896" y="5755048"/>
            <a:ext cx="1468725" cy="92037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B8FD4BD4-346D-4D30-B3DD-BFAB17110145}"/>
              </a:ext>
            </a:extLst>
          </p:cNvPr>
          <p:cNvSpPr/>
          <p:nvPr/>
        </p:nvSpPr>
        <p:spPr>
          <a:xfrm>
            <a:off x="4561881" y="5507665"/>
            <a:ext cx="1074947" cy="3203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200" dirty="0"/>
              <a:t>activation</a:t>
            </a:r>
            <a:br>
              <a:rPr lang="en-US" sz="1200" dirty="0"/>
            </a:br>
            <a:r>
              <a:rPr lang="en-US" sz="1200" dirty="0"/>
              <a:t>inhibition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EEF81C-FBDF-4323-B4B0-0CE2C5D7B332}"/>
              </a:ext>
            </a:extLst>
          </p:cNvPr>
          <p:cNvCxnSpPr/>
          <p:nvPr/>
        </p:nvCxnSpPr>
        <p:spPr>
          <a:xfrm>
            <a:off x="4583662" y="5614008"/>
            <a:ext cx="27432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B1F52C4-A3B2-496B-890E-0A2CED0E7547}"/>
              </a:ext>
            </a:extLst>
          </p:cNvPr>
          <p:cNvCxnSpPr/>
          <p:nvPr/>
        </p:nvCxnSpPr>
        <p:spPr>
          <a:xfrm>
            <a:off x="4592446" y="5737344"/>
            <a:ext cx="26553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6567DCC-A66C-4ABD-8176-3C9EBA17D130}"/>
              </a:ext>
            </a:extLst>
          </p:cNvPr>
          <p:cNvCxnSpPr/>
          <p:nvPr/>
        </p:nvCxnSpPr>
        <p:spPr>
          <a:xfrm>
            <a:off x="4862754" y="5687896"/>
            <a:ext cx="0" cy="914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828AE100-DC65-4EE8-B272-9C0F385054FE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504" y="5719456"/>
            <a:ext cx="618299" cy="92744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AE01F80-C28D-4386-892A-55AF606FF88B}"/>
              </a:ext>
            </a:extLst>
          </p:cNvPr>
          <p:cNvSpPr txBox="1"/>
          <p:nvPr/>
        </p:nvSpPr>
        <p:spPr>
          <a:xfrm>
            <a:off x="266784" y="194080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A64292-4C44-43BC-9AD2-90920CAACF51}"/>
              </a:ext>
            </a:extLst>
          </p:cNvPr>
          <p:cNvSpPr txBox="1"/>
          <p:nvPr/>
        </p:nvSpPr>
        <p:spPr>
          <a:xfrm>
            <a:off x="264239" y="621523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20E039-B81E-436D-A254-004BC9B5D240}"/>
              </a:ext>
            </a:extLst>
          </p:cNvPr>
          <p:cNvSpPr txBox="1"/>
          <p:nvPr/>
        </p:nvSpPr>
        <p:spPr>
          <a:xfrm>
            <a:off x="5017779" y="1274327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EAAFEF-2A01-402A-9573-EAC00CDFBDBD}"/>
              </a:ext>
            </a:extLst>
          </p:cNvPr>
          <p:cNvSpPr txBox="1"/>
          <p:nvPr/>
        </p:nvSpPr>
        <p:spPr>
          <a:xfrm>
            <a:off x="7705152" y="4309002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85A085-3DB7-45CE-A828-0951B1AFE126}"/>
              </a:ext>
            </a:extLst>
          </p:cNvPr>
          <p:cNvSpPr txBox="1"/>
          <p:nvPr/>
        </p:nvSpPr>
        <p:spPr>
          <a:xfrm>
            <a:off x="4528321" y="6380477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9C4A23-8301-4454-A0FA-6CB2D8B02760}"/>
              </a:ext>
            </a:extLst>
          </p:cNvPr>
          <p:cNvSpPr txBox="1"/>
          <p:nvPr/>
        </p:nvSpPr>
        <p:spPr>
          <a:xfrm>
            <a:off x="6513203" y="659639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34479F-FD1E-443F-9A7B-19F7FFC1E320}"/>
              </a:ext>
            </a:extLst>
          </p:cNvPr>
          <p:cNvSpPr/>
          <p:nvPr/>
        </p:nvSpPr>
        <p:spPr>
          <a:xfrm rot="16200000">
            <a:off x="6093268" y="6073805"/>
            <a:ext cx="5677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44F333-7068-4DEB-8411-816BF1BBCBEB}"/>
              </a:ext>
            </a:extLst>
          </p:cNvPr>
          <p:cNvSpPr txBox="1"/>
          <p:nvPr/>
        </p:nvSpPr>
        <p:spPr>
          <a:xfrm>
            <a:off x="1283118" y="45836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scRNA-seq data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BA94B80-F93D-42A9-9C88-5E52D3C6D0BD}"/>
              </a:ext>
            </a:extLst>
          </p:cNvPr>
          <p:cNvSpPr/>
          <p:nvPr/>
        </p:nvSpPr>
        <p:spPr>
          <a:xfrm>
            <a:off x="-276228" y="378459"/>
            <a:ext cx="1489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sc_qc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sc_norm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5DBEEC4-1C4A-49BA-8480-8BADB7748219}"/>
              </a:ext>
            </a:extLst>
          </p:cNvPr>
          <p:cNvSpPr/>
          <p:nvPr/>
        </p:nvSpPr>
        <p:spPr>
          <a:xfrm>
            <a:off x="6477428" y="1778445"/>
            <a:ext cx="17887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sc_pcnetpar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56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James</dc:creator>
  <cp:lastModifiedBy>Cai, James</cp:lastModifiedBy>
  <cp:revision>2</cp:revision>
  <dcterms:created xsi:type="dcterms:W3CDTF">2019-09-22T17:13:01Z</dcterms:created>
  <dcterms:modified xsi:type="dcterms:W3CDTF">2019-09-22T17:15:21Z</dcterms:modified>
</cp:coreProperties>
</file>