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144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90C9-D1C6-4DF1-A9D4-2E9E58C7F54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3B6B-1843-46C2-8D8B-C1D0285E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90C9-D1C6-4DF1-A9D4-2E9E58C7F54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3B6B-1843-46C2-8D8B-C1D0285E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90C9-D1C6-4DF1-A9D4-2E9E58C7F54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3B6B-1843-46C2-8D8B-C1D0285E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0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90C9-D1C6-4DF1-A9D4-2E9E58C7F54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3B6B-1843-46C2-8D8B-C1D0285E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90C9-D1C6-4DF1-A9D4-2E9E58C7F54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3B6B-1843-46C2-8D8B-C1D0285E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5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90C9-D1C6-4DF1-A9D4-2E9E58C7F54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3B6B-1843-46C2-8D8B-C1D0285E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90C9-D1C6-4DF1-A9D4-2E9E58C7F54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3B6B-1843-46C2-8D8B-C1D0285E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3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90C9-D1C6-4DF1-A9D4-2E9E58C7F54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3B6B-1843-46C2-8D8B-C1D0285E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90C9-D1C6-4DF1-A9D4-2E9E58C7F54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3B6B-1843-46C2-8D8B-C1D0285E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90C9-D1C6-4DF1-A9D4-2E9E58C7F54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3B6B-1843-46C2-8D8B-C1D0285E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4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90C9-D1C6-4DF1-A9D4-2E9E58C7F54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3B6B-1843-46C2-8D8B-C1D0285E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90C9-D1C6-4DF1-A9D4-2E9E58C7F54A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3B6B-1843-46C2-8D8B-C1D0285E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811" y="-247650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875" y="-247650"/>
            <a:ext cx="6686550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2971800"/>
            <a:ext cx="6686550" cy="487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350" y="361373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3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6" y="458586"/>
            <a:ext cx="6686550" cy="487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92" y="3650673"/>
            <a:ext cx="66865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4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489" y="3767355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72" y="285521"/>
            <a:ext cx="6686550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623" y="-302739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108" y="3304142"/>
            <a:ext cx="6686550" cy="487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t="48966"/>
          <a:stretch/>
        </p:blipFill>
        <p:spPr>
          <a:xfrm>
            <a:off x="1045108" y="5692130"/>
            <a:ext cx="6686550" cy="248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2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-566596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070" y="3573697"/>
            <a:ext cx="5334000" cy="4000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6282" y="-566596"/>
            <a:ext cx="668655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20" y="3036095"/>
            <a:ext cx="66865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7</cp:revision>
  <dcterms:created xsi:type="dcterms:W3CDTF">2019-01-07T22:49:24Z</dcterms:created>
  <dcterms:modified xsi:type="dcterms:W3CDTF">2019-01-11T04:36:35Z</dcterms:modified>
</cp:coreProperties>
</file>