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67" r:id="rId4"/>
    <p:sldId id="257" r:id="rId5"/>
    <p:sldId id="258" r:id="rId6"/>
    <p:sldId id="265" r:id="rId7"/>
    <p:sldId id="264" r:id="rId8"/>
    <p:sldId id="262" r:id="rId9"/>
    <p:sldId id="261" r:id="rId10"/>
    <p:sldId id="260" r:id="rId11"/>
    <p:sldId id="25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ai" userId="82a9e0b2ef7d490c" providerId="LiveId" clId="{B814A34B-F628-4DE9-9740-2CE833E17D04}"/>
    <pc:docChg chg="undo custSel addSld modSld">
      <pc:chgData name="James Cai" userId="82a9e0b2ef7d490c" providerId="LiveId" clId="{B814A34B-F628-4DE9-9740-2CE833E17D04}" dt="2019-09-20T02:34:38.070" v="237" actId="1582"/>
      <pc:docMkLst>
        <pc:docMk/>
      </pc:docMkLst>
      <pc:sldChg chg="addSp modSp">
        <pc:chgData name="James Cai" userId="82a9e0b2ef7d490c" providerId="LiveId" clId="{B814A34B-F628-4DE9-9740-2CE833E17D04}" dt="2019-09-20T02:21:24.413" v="58" actId="207"/>
        <pc:sldMkLst>
          <pc:docMk/>
          <pc:sldMk cId="1855501637" sldId="267"/>
        </pc:sldMkLst>
        <pc:spChg chg="mod">
          <ac:chgData name="James Cai" userId="82a9e0b2ef7d490c" providerId="LiveId" clId="{B814A34B-F628-4DE9-9740-2CE833E17D04}" dt="2019-09-20T02:21:24.413" v="58" actId="207"/>
          <ac:spMkLst>
            <pc:docMk/>
            <pc:sldMk cId="1855501637" sldId="267"/>
            <ac:spMk id="29" creationId="{7643B2E3-F063-4CF7-AB48-0158B0DB06BB}"/>
          </ac:spMkLst>
        </pc:spChg>
        <pc:spChg chg="mod">
          <ac:chgData name="James Cai" userId="82a9e0b2ef7d490c" providerId="LiveId" clId="{B814A34B-F628-4DE9-9740-2CE833E17D04}" dt="2019-09-20T02:21:24.413" v="58" actId="207"/>
          <ac:spMkLst>
            <pc:docMk/>
            <pc:sldMk cId="1855501637" sldId="267"/>
            <ac:spMk id="30" creationId="{8EE4FC31-FF25-44BD-A407-93B01C5666C4}"/>
          </ac:spMkLst>
        </pc:spChg>
        <pc:spChg chg="mod">
          <ac:chgData name="James Cai" userId="82a9e0b2ef7d490c" providerId="LiveId" clId="{B814A34B-F628-4DE9-9740-2CE833E17D04}" dt="2019-09-20T02:18:02.908" v="1" actId="6549"/>
          <ac:spMkLst>
            <pc:docMk/>
            <pc:sldMk cId="1855501637" sldId="267"/>
            <ac:spMk id="35" creationId="{661D73ED-9F0E-4CB4-BB19-8040A3C2874F}"/>
          </ac:spMkLst>
        </pc:spChg>
        <pc:spChg chg="mod ord">
          <ac:chgData name="James Cai" userId="82a9e0b2ef7d490c" providerId="LiveId" clId="{B814A34B-F628-4DE9-9740-2CE833E17D04}" dt="2019-09-20T02:18:34.635" v="10" actId="167"/>
          <ac:spMkLst>
            <pc:docMk/>
            <pc:sldMk cId="1855501637" sldId="267"/>
            <ac:spMk id="36" creationId="{E924D2A4-08D8-4FC8-B96D-9D7BF5AAB628}"/>
          </ac:spMkLst>
        </pc:spChg>
        <pc:spChg chg="add mod">
          <ac:chgData name="James Cai" userId="82a9e0b2ef7d490c" providerId="LiveId" clId="{B814A34B-F628-4DE9-9740-2CE833E17D04}" dt="2019-09-20T02:19:56.940" v="45" actId="207"/>
          <ac:spMkLst>
            <pc:docMk/>
            <pc:sldMk cId="1855501637" sldId="267"/>
            <ac:spMk id="39" creationId="{1B758E25-A59E-4D81-A112-5E558FC09760}"/>
          </ac:spMkLst>
        </pc:spChg>
        <pc:spChg chg="add mod">
          <ac:chgData name="James Cai" userId="82a9e0b2ef7d490c" providerId="LiveId" clId="{B814A34B-F628-4DE9-9740-2CE833E17D04}" dt="2019-09-20T02:20:29.160" v="52" actId="1076"/>
          <ac:spMkLst>
            <pc:docMk/>
            <pc:sldMk cId="1855501637" sldId="267"/>
            <ac:spMk id="40" creationId="{19DEABC1-0101-4A4C-9383-D3E2C435D0D4}"/>
          </ac:spMkLst>
        </pc:spChg>
        <pc:grpChg chg="mod">
          <ac:chgData name="James Cai" userId="82a9e0b2ef7d490c" providerId="LiveId" clId="{B814A34B-F628-4DE9-9740-2CE833E17D04}" dt="2019-09-20T02:20:25.370" v="51" actId="1076"/>
          <ac:grpSpMkLst>
            <pc:docMk/>
            <pc:sldMk cId="1855501637" sldId="267"/>
            <ac:grpSpMk id="33" creationId="{A372EBF7-4DBE-4FDF-84AC-0A29FCA9E42D}"/>
          </ac:grpSpMkLst>
        </pc:grpChg>
        <pc:cxnChg chg="add mod">
          <ac:chgData name="James Cai" userId="82a9e0b2ef7d490c" providerId="LiveId" clId="{B814A34B-F628-4DE9-9740-2CE833E17D04}" dt="2019-09-20T02:21:06.183" v="57" actId="14100"/>
          <ac:cxnSpMkLst>
            <pc:docMk/>
            <pc:sldMk cId="1855501637" sldId="267"/>
            <ac:cxnSpMk id="41" creationId="{033ADC29-0E3F-4999-86BD-194ADDF42D75}"/>
          </ac:cxnSpMkLst>
        </pc:cxnChg>
        <pc:cxnChg chg="add mod">
          <ac:chgData name="James Cai" userId="82a9e0b2ef7d490c" providerId="LiveId" clId="{B814A34B-F628-4DE9-9740-2CE833E17D04}" dt="2019-09-20T02:20:57.981" v="56" actId="14100"/>
          <ac:cxnSpMkLst>
            <pc:docMk/>
            <pc:sldMk cId="1855501637" sldId="267"/>
            <ac:cxnSpMk id="45" creationId="{AAA2F8E8-BE94-462F-A58A-1171609D912B}"/>
          </ac:cxnSpMkLst>
        </pc:cxnChg>
      </pc:sldChg>
      <pc:sldChg chg="addSp delSp modSp add">
        <pc:chgData name="James Cai" userId="82a9e0b2ef7d490c" providerId="LiveId" clId="{B814A34B-F628-4DE9-9740-2CE833E17D04}" dt="2019-09-20T02:34:38.070" v="237" actId="1582"/>
        <pc:sldMkLst>
          <pc:docMk/>
          <pc:sldMk cId="646986107" sldId="268"/>
        </pc:sldMkLst>
        <pc:spChg chg="add del mod">
          <ac:chgData name="James Cai" userId="82a9e0b2ef7d490c" providerId="LiveId" clId="{B814A34B-F628-4DE9-9740-2CE833E17D04}" dt="2019-09-20T02:32:59.219" v="168" actId="478"/>
          <ac:spMkLst>
            <pc:docMk/>
            <pc:sldMk cId="646986107" sldId="268"/>
            <ac:spMk id="5" creationId="{5A38EFDF-A509-4E8B-961B-6590AC256B68}"/>
          </ac:spMkLst>
        </pc:spChg>
        <pc:spChg chg="add mod">
          <ac:chgData name="James Cai" userId="82a9e0b2ef7d490c" providerId="LiveId" clId="{B814A34B-F628-4DE9-9740-2CE833E17D04}" dt="2019-09-20T02:33:49.322" v="225" actId="1036"/>
          <ac:spMkLst>
            <pc:docMk/>
            <pc:sldMk cId="646986107" sldId="268"/>
            <ac:spMk id="6" creationId="{9E96156B-08B4-4624-82A3-30C5E9A3F028}"/>
          </ac:spMkLst>
        </pc:spChg>
        <pc:picChg chg="add del mod">
          <ac:chgData name="James Cai" userId="82a9e0b2ef7d490c" providerId="LiveId" clId="{B814A34B-F628-4DE9-9740-2CE833E17D04}" dt="2019-09-20T02:22:38.801" v="62" actId="478"/>
          <ac:picMkLst>
            <pc:docMk/>
            <pc:sldMk cId="646986107" sldId="268"/>
            <ac:picMk id="2" creationId="{C484531C-D7B4-40B4-B45D-1B89A159D1EF}"/>
          </ac:picMkLst>
        </pc:picChg>
        <pc:picChg chg="del mod">
          <ac:chgData name="James Cai" userId="82a9e0b2ef7d490c" providerId="LiveId" clId="{B814A34B-F628-4DE9-9740-2CE833E17D04}" dt="2019-09-20T02:31:06.779" v="151" actId="478"/>
          <ac:picMkLst>
            <pc:docMk/>
            <pc:sldMk cId="646986107" sldId="268"/>
            <ac:picMk id="3" creationId="{D2B4F3A5-A20A-4ED3-B011-700A77A3ADC3}"/>
          </ac:picMkLst>
        </pc:picChg>
        <pc:picChg chg="mod">
          <ac:chgData name="James Cai" userId="82a9e0b2ef7d490c" providerId="LiveId" clId="{B814A34B-F628-4DE9-9740-2CE833E17D04}" dt="2019-09-20T02:34:38.070" v="237" actId="1582"/>
          <ac:picMkLst>
            <pc:docMk/>
            <pc:sldMk cId="646986107" sldId="268"/>
            <ac:picMk id="4" creationId="{1C897078-9CED-4166-AB98-CEB5DFAEAC6A}"/>
          </ac:picMkLst>
        </pc:picChg>
        <pc:picChg chg="add mod">
          <ac:chgData name="James Cai" userId="82a9e0b2ef7d490c" providerId="LiveId" clId="{B814A34B-F628-4DE9-9740-2CE833E17D04}" dt="2019-09-20T02:34:06.203" v="226" actId="1582"/>
          <ac:picMkLst>
            <pc:docMk/>
            <pc:sldMk cId="646986107" sldId="268"/>
            <ac:picMk id="7" creationId="{64025879-28CC-4833-8DA0-C4DDD56A84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C5F0-72C2-45EF-8B1B-A6167ADB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313C4-587E-424F-8EB9-8B66D98F8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A9FE-4AEF-49AD-A773-A4FAC60C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ECF3-4BF7-41BC-9FE4-35175875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CF2F-50E6-43BA-A34E-86BBC766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4E1-6E0A-4947-BAF1-5F852690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2703-49A3-4D05-95FE-4A5B0E7B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3CF3-5079-48CE-AA01-62FC19A2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7FD1-0EF6-4173-ACFD-7D09353F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CFE14-8EC3-423A-9442-6C5CC479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316FC-ACEC-4F76-B736-F02640CE1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6DD-A34D-4191-9030-3916AE10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3C966-2042-4E89-B5F7-7BF7456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E12C-B784-4D82-A9EA-76CAA562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BD21-C50D-43DE-B1F3-A255CA40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23EC-E278-4E93-A55B-66D2F34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354-2060-4D69-9349-B45E81ED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1427-5DFA-4D61-8F7F-7F52229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6951-6E71-4744-B298-A8020DDE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C725-9E78-455C-BD26-A2CADEF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C071-E279-4935-AB4B-C8E9D9A6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A2E0C-7E9A-4AB1-88A0-F3AD2195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83AB-938A-498B-9F7A-213D2B56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6273-2273-4879-87AB-BB7B6336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4BDE-D615-4AC3-B25F-712A7E4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C20-2FEA-43C3-BB20-09E8C07E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7E64-BE61-44C7-8118-8CCF1D34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6D2C4-40CD-4D0B-BE71-32FC59CA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852E5-4A2A-4D14-ACCA-21310C09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D8C2-47CE-4B52-9D25-969C0B7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F7D7E-9BB2-4FD2-9FBF-1DA8C6D6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A49D-CD62-4C75-91E0-95BD7AA5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A9BF-C33C-46D4-A5FA-BC7FA08E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B9DF-ACB9-4420-ABC6-2B261646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03B7-4C7E-4E82-A55E-712393707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AD258-2237-4FAE-92B5-62C44F5C7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C7BDC-466F-4749-AB0E-8118CFA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CF18-8207-423F-BE40-B76F4C1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1D965-8FB6-43C1-BDCD-72816E67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EBC1-2382-4F6C-AF59-12A3B5C2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1CBF-C8AB-4686-B48A-BC3CE9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FB8E9-018A-4374-A7B6-4C9DA399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6821B-558C-4436-8391-EE23775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15675-8972-435D-AA77-B81762F9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9DFDD-D9F6-4387-B295-2E800E49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D9623-C2CD-4329-A1CC-766952AD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EA3F-ED6E-426E-80CC-D271E4A4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0BCC-9C62-4AA8-B154-9FD936C7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A7B23-07BB-4811-8276-1CC818811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441C-CEA7-41BB-81B5-E682DA88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709FF-A982-4910-BCCC-5D8385F2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284-F87D-4FA1-B939-35BA62B7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E9AE-D023-42B3-B6BF-9C1354C0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4E6E2-0DBF-4B5D-8ACE-DF17B46C1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8D4A-28BE-4A1E-BC95-E1624AF67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6ADA-8F9B-4E51-8806-1EB0F430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CF63-686B-4FB8-BB03-8D6D05B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A5D57-C2E6-4793-8371-BFA633E8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DB3C0-1894-4531-BE1E-95ED88D0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78D7-22D5-4026-8151-36589938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D1F7-FCD7-49F3-95E8-B8C726BB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5249-013E-45A4-8A74-2151315C95C8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B898-9E84-4360-8082-0A83FA811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AB65-0C91-4620-8197-94636A72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FB352-9F1C-4E8E-8DB4-3EBB2E0F9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6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937513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5887637" y="310551"/>
            <a:ext cx="1920240" cy="135723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39551" y="4752097"/>
            <a:ext cx="4037216" cy="1998785"/>
            <a:chOff x="1110138" y="4104858"/>
            <a:chExt cx="4037216" cy="1998785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88736" y="1891758"/>
            <a:ext cx="4043566" cy="1957714"/>
            <a:chOff x="2008131" y="951067"/>
            <a:chExt cx="4043566" cy="1957714"/>
          </a:xfrm>
        </p:grpSpPr>
        <p:grpSp>
          <p:nvGrpSpPr>
            <p:cNvPr id="24" name="Group 23"/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Diagonal Corner Rectangle 30"/>
          <p:cNvSpPr/>
          <p:nvPr/>
        </p:nvSpPr>
        <p:spPr>
          <a:xfrm>
            <a:off x="2162940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067474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66872" y="1103442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60650" y="973882"/>
            <a:ext cx="1475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run_ump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run_phate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3077169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4762" y="3997387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94745" y="3889997"/>
            <a:ext cx="2178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sc_tscan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sc_trajectory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plot_pseudotime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7221" y="0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42" name="Down Arrow 41"/>
          <p:cNvSpPr/>
          <p:nvPr/>
        </p:nvSpPr>
        <p:spPr>
          <a:xfrm rot="16200000">
            <a:off x="4964685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97391" y="708146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run_genie3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51846" y="2263540"/>
            <a:ext cx="3452922" cy="2534743"/>
            <a:chOff x="875367" y="1675010"/>
            <a:chExt cx="3452922" cy="1122367"/>
          </a:xfrm>
        </p:grpSpPr>
        <p:sp>
          <p:nvSpPr>
            <p:cNvPr id="50" name="Rounded Rectangle 49"/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>
            <a:off x="7368040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4472234">
            <a:off x="5386497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271" y="2740028"/>
            <a:ext cx="3794368" cy="20173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40965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7496858" y="317334"/>
            <a:ext cx="1554480" cy="12986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09972" y="4331995"/>
            <a:ext cx="212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D→data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, M→ODE model, </a:t>
            </a:r>
            <a:r>
              <a:rPr lang="el-GR" sz="12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→parameters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440596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3837" y="4769634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433053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7139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760" y="5846571"/>
            <a:ext cx="1532141" cy="82431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388791" y="4914649"/>
            <a:ext cx="21095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SBEToolbox_lite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8296063" y="5755048"/>
            <a:ext cx="1468725" cy="9203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t="17223"/>
          <a:stretch/>
        </p:blipFill>
        <p:spPr>
          <a:xfrm>
            <a:off x="7647485" y="4009842"/>
            <a:ext cx="1512316" cy="327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25048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46830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55613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5922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71" y="5719455"/>
            <a:ext cx="618299" cy="927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9952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27407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0947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3870" y="24009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91489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6370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7056436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6285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CF450D-3CBE-4149-833E-9B17BB3B5D3B}"/>
              </a:ext>
            </a:extLst>
          </p:cNvPr>
          <p:cNvSpPr/>
          <p:nvPr/>
        </p:nvSpPr>
        <p:spPr>
          <a:xfrm>
            <a:off x="686940" y="378458"/>
            <a:ext cx="1489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sc_qc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sc_norm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4AFD8-DFF9-4226-9F7E-D262DA89CBA7}"/>
              </a:ext>
            </a:extLst>
          </p:cNvPr>
          <p:cNvSpPr/>
          <p:nvPr/>
        </p:nvSpPr>
        <p:spPr>
          <a:xfrm>
            <a:off x="7440596" y="1778445"/>
            <a:ext cx="17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sc_pcnetpar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7A8F58-9F88-4A3D-A7BB-E3848E33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7" y="500933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FC0C1D-4EAB-477A-A468-B96F22428C72}"/>
              </a:ext>
            </a:extLst>
          </p:cNvPr>
          <p:cNvGrpSpPr/>
          <p:nvPr/>
        </p:nvGrpSpPr>
        <p:grpSpPr>
          <a:xfrm>
            <a:off x="8187151" y="2833115"/>
            <a:ext cx="3781208" cy="2722850"/>
            <a:chOff x="8187151" y="2833115"/>
            <a:chExt cx="3781208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DE9BB8-EFE0-4570-9DAF-BF139C6E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151" y="2833115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F3CB0-610B-4A74-B630-DB65555584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671" t="50344" r="55633" b="5138"/>
            <a:stretch/>
          </p:blipFill>
          <p:spPr>
            <a:xfrm>
              <a:off x="11582600" y="3501813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ED72B-224C-4DCA-A2D4-18FD136C543A}"/>
                </a:ext>
              </a:extLst>
            </p:cNvPr>
            <p:cNvSpPr txBox="1"/>
            <p:nvPr/>
          </p:nvSpPr>
          <p:spPr>
            <a:xfrm>
              <a:off x="9347994" y="2833115"/>
              <a:ext cx="18646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NFE2L2 (NRF2)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0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18F7D7-142A-43F1-93FD-D3FF817D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2" y="757242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80CD3E-5B13-4527-AC5F-CA4752116A71}"/>
              </a:ext>
            </a:extLst>
          </p:cNvPr>
          <p:cNvGrpSpPr/>
          <p:nvPr/>
        </p:nvGrpSpPr>
        <p:grpSpPr>
          <a:xfrm>
            <a:off x="7870805" y="2696878"/>
            <a:ext cx="3850479" cy="2722850"/>
            <a:chOff x="7870805" y="2696878"/>
            <a:chExt cx="3850479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E6061-EA52-455C-9188-3BAC84B72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0805" y="2696878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2E0CDC-505C-44A2-A2C6-FC3F615B4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98" t="47962" r="12706" b="7520"/>
            <a:stretch/>
          </p:blipFill>
          <p:spPr>
            <a:xfrm>
              <a:off x="11335525" y="3365576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43718-1294-418F-887E-2165F27E16CE}"/>
                </a:ext>
              </a:extLst>
            </p:cNvPr>
            <p:cNvSpPr txBox="1"/>
            <p:nvPr/>
          </p:nvSpPr>
          <p:spPr>
            <a:xfrm>
              <a:off x="9434042" y="2696878"/>
              <a:ext cx="936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KAT2B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77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26229C6-0B0B-4E38-9330-E766E4CCAFBC}"/>
              </a:ext>
            </a:extLst>
          </p:cNvPr>
          <p:cNvGrpSpPr/>
          <p:nvPr/>
        </p:nvGrpSpPr>
        <p:grpSpPr>
          <a:xfrm>
            <a:off x="5918006" y="676317"/>
            <a:ext cx="3657600" cy="2722850"/>
            <a:chOff x="8058425" y="2801729"/>
            <a:chExt cx="3657600" cy="272285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80173ED-6F7A-40E1-87BC-D5891B5FD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425" y="2801729"/>
              <a:ext cx="3657600" cy="27228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43B2E3-F063-4CF7-AB48-0158B0DB06BB}"/>
                </a:ext>
              </a:extLst>
            </p:cNvPr>
            <p:cNvSpPr txBox="1"/>
            <p:nvPr/>
          </p:nvSpPr>
          <p:spPr>
            <a:xfrm>
              <a:off x="10844063" y="44317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E4FC31-FF25-44BD-A407-93B01C5666C4}"/>
                </a:ext>
              </a:extLst>
            </p:cNvPr>
            <p:cNvSpPr txBox="1"/>
            <p:nvPr/>
          </p:nvSpPr>
          <p:spPr>
            <a:xfrm>
              <a:off x="10793496" y="36647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39E06A-2FC8-48ED-BB41-9249B15D1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2998" y="44849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804DEC-47DF-4178-BB36-9857CA3C2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2998" y="38749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288375-9723-4F16-B910-B811E0969373}"/>
              </a:ext>
            </a:extLst>
          </p:cNvPr>
          <p:cNvGrpSpPr/>
          <p:nvPr/>
        </p:nvGrpSpPr>
        <p:grpSpPr>
          <a:xfrm>
            <a:off x="10266760" y="3407229"/>
            <a:ext cx="3850479" cy="2722850"/>
            <a:chOff x="7870805" y="2696878"/>
            <a:chExt cx="3850479" cy="272285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2962FD0-5119-4770-B37F-CCA3A8861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0805" y="2696878"/>
              <a:ext cx="3657600" cy="2722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07F986-3CB7-427F-A5C0-37E8C524D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598" t="47962" r="12706" b="7520"/>
            <a:stretch/>
          </p:blipFill>
          <p:spPr>
            <a:xfrm>
              <a:off x="11335525" y="3365576"/>
              <a:ext cx="385759" cy="138545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4E50B3-2A5B-4D82-95DF-907895021D45}"/>
                </a:ext>
              </a:extLst>
            </p:cNvPr>
            <p:cNvSpPr txBox="1"/>
            <p:nvPr/>
          </p:nvSpPr>
          <p:spPr>
            <a:xfrm>
              <a:off x="9434042" y="2696878"/>
              <a:ext cx="9369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KAT2B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6185FE-E7F5-4573-AE01-1736A005A5A2}"/>
              </a:ext>
            </a:extLst>
          </p:cNvPr>
          <p:cNvGrpSpPr/>
          <p:nvPr/>
        </p:nvGrpSpPr>
        <p:grpSpPr>
          <a:xfrm>
            <a:off x="6609160" y="3407229"/>
            <a:ext cx="3781208" cy="2722850"/>
            <a:chOff x="8187151" y="2833115"/>
            <a:chExt cx="3781208" cy="27228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364322-4384-4D56-8BBE-5EDA1200E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7151" y="2833115"/>
              <a:ext cx="3657600" cy="27228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931A4A-024B-420B-A7DA-CB195D78DF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671" t="50344" r="55633" b="5138"/>
            <a:stretch/>
          </p:blipFill>
          <p:spPr>
            <a:xfrm>
              <a:off x="11582600" y="3501813"/>
              <a:ext cx="385759" cy="138545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C4C4B6-8E5A-4C7F-974C-EC0DEB3A1BD4}"/>
                </a:ext>
              </a:extLst>
            </p:cNvPr>
            <p:cNvSpPr txBox="1"/>
            <p:nvPr/>
          </p:nvSpPr>
          <p:spPr>
            <a:xfrm>
              <a:off x="9347994" y="2833115"/>
              <a:ext cx="18646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NFE2L2 (NRF2)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6E62C9-1CA2-4F0E-BCCB-91EE5EEF5A14}"/>
              </a:ext>
            </a:extLst>
          </p:cNvPr>
          <p:cNvGrpSpPr/>
          <p:nvPr/>
        </p:nvGrpSpPr>
        <p:grpSpPr>
          <a:xfrm>
            <a:off x="2988905" y="3407229"/>
            <a:ext cx="3850479" cy="2722850"/>
            <a:chOff x="7875425" y="2611443"/>
            <a:chExt cx="3850479" cy="2722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932FCC-8F10-43DC-9A81-1760825AD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5425" y="2611443"/>
              <a:ext cx="3657600" cy="2722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4CEEFE-2CF5-4D12-AB6F-02DF01B42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1159" t="1483" r="12145" b="53999"/>
            <a:stretch/>
          </p:blipFill>
          <p:spPr>
            <a:xfrm>
              <a:off x="11340145" y="3205018"/>
              <a:ext cx="385759" cy="138545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3C66DD-41C1-407C-80D0-25D03F743943}"/>
                </a:ext>
              </a:extLst>
            </p:cNvPr>
            <p:cNvSpPr txBox="1"/>
            <p:nvPr/>
          </p:nvSpPr>
          <p:spPr>
            <a:xfrm>
              <a:off x="9391982" y="2611443"/>
              <a:ext cx="838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NQO1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24850-B0FC-43BC-861A-D6253FC389E0}"/>
              </a:ext>
            </a:extLst>
          </p:cNvPr>
          <p:cNvGrpSpPr/>
          <p:nvPr/>
        </p:nvGrpSpPr>
        <p:grpSpPr>
          <a:xfrm>
            <a:off x="-668695" y="3407229"/>
            <a:ext cx="3831807" cy="2722850"/>
            <a:chOff x="7970098" y="2472896"/>
            <a:chExt cx="3831807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09585E-016B-4BC1-A03C-A837D2D0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70098" y="2472896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73DB29-286D-4B34-B769-9EB450E4D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449" r="55855" b="55482"/>
            <a:stretch/>
          </p:blipFill>
          <p:spPr>
            <a:xfrm>
              <a:off x="11416146" y="3075709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E6FAE8-5AA3-4B84-919F-4168A0FDE37C}"/>
                </a:ext>
              </a:extLst>
            </p:cNvPr>
            <p:cNvSpPr txBox="1"/>
            <p:nvPr/>
          </p:nvSpPr>
          <p:spPr>
            <a:xfrm>
              <a:off x="9602854" y="2472896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AHR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9E46AC-C6FA-42AF-BD6F-4E3E88AB328D}"/>
              </a:ext>
            </a:extLst>
          </p:cNvPr>
          <p:cNvGrpSpPr>
            <a:grpSpLocks noChangeAspect="1"/>
          </p:cNvGrpSpPr>
          <p:nvPr/>
        </p:nvGrpSpPr>
        <p:grpSpPr>
          <a:xfrm>
            <a:off x="2152528" y="552609"/>
            <a:ext cx="3657600" cy="2722850"/>
            <a:chOff x="2162732" y="500933"/>
            <a:chExt cx="7866535" cy="585613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BC6C641-9C7A-42E7-9E58-27FB931B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F00360-A793-4C48-90CF-9873350DEAFB}"/>
                </a:ext>
              </a:extLst>
            </p:cNvPr>
            <p:cNvSpPr txBox="1"/>
            <p:nvPr/>
          </p:nvSpPr>
          <p:spPr>
            <a:xfrm>
              <a:off x="4199452" y="4537911"/>
              <a:ext cx="1262526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CBB061-B7ED-47D2-AF7C-9290667C6905}"/>
                </a:ext>
              </a:extLst>
            </p:cNvPr>
            <p:cNvSpPr txBox="1"/>
            <p:nvPr/>
          </p:nvSpPr>
          <p:spPr>
            <a:xfrm>
              <a:off x="7661966" y="3842359"/>
              <a:ext cx="1076353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5103C1-994A-461B-83CD-4EA3DD5649A7}"/>
                </a:ext>
              </a:extLst>
            </p:cNvPr>
            <p:cNvSpPr txBox="1"/>
            <p:nvPr/>
          </p:nvSpPr>
          <p:spPr>
            <a:xfrm>
              <a:off x="5671147" y="2479491"/>
              <a:ext cx="1552127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EA23B1-2F3E-4652-9DBF-BC1E60FE2798}"/>
                </a:ext>
              </a:extLst>
            </p:cNvPr>
            <p:cNvSpPr txBox="1"/>
            <p:nvPr/>
          </p:nvSpPr>
          <p:spPr>
            <a:xfrm>
              <a:off x="3921398" y="1780955"/>
              <a:ext cx="1169439" cy="595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D10BABD-9279-42A3-8C10-2E41FDF179B6}"/>
              </a:ext>
            </a:extLst>
          </p:cNvPr>
          <p:cNvSpPr txBox="1"/>
          <p:nvPr/>
        </p:nvSpPr>
        <p:spPr>
          <a:xfrm>
            <a:off x="3226700" y="599465"/>
            <a:ext cx="1450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CELL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8665E9-CBA4-442C-A2E4-7C3CE4055F81}"/>
              </a:ext>
            </a:extLst>
          </p:cNvPr>
          <p:cNvSpPr txBox="1"/>
          <p:nvPr/>
        </p:nvSpPr>
        <p:spPr>
          <a:xfrm>
            <a:off x="6851908" y="649022"/>
            <a:ext cx="21509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DISEASE STATUS</a:t>
            </a:r>
          </a:p>
        </p:txBody>
      </p:sp>
    </p:spTree>
    <p:extLst>
      <p:ext uri="{BB962C8B-B14F-4D97-AF65-F5344CB8AC3E}">
        <p14:creationId xmlns:p14="http://schemas.microsoft.com/office/powerpoint/2010/main" val="138243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897078-9CED-4166-AB98-CEB5DFAE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51" y="263053"/>
            <a:ext cx="10554311" cy="63318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6156B-08B4-4624-82A3-30C5E9A3F028}"/>
              </a:ext>
            </a:extLst>
          </p:cNvPr>
          <p:cNvSpPr txBox="1"/>
          <p:nvPr/>
        </p:nvSpPr>
        <p:spPr>
          <a:xfrm>
            <a:off x="6204314" y="40549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25879-28CC-4833-8DA0-C4DDD56A84B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6021" y="231950"/>
            <a:ext cx="7936523" cy="63318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9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5937513" y="36665"/>
            <a:ext cx="3077377" cy="16886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150" t="55606" r="7350" b="11853"/>
          <a:stretch/>
        </p:blipFill>
        <p:spPr>
          <a:xfrm>
            <a:off x="5887637" y="310551"/>
            <a:ext cx="1920240" cy="1357237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139551" y="4752097"/>
            <a:ext cx="4037216" cy="1998785"/>
            <a:chOff x="1110138" y="4104858"/>
            <a:chExt cx="4037216" cy="1998785"/>
          </a:xfrm>
        </p:grpSpPr>
        <p:grpSp>
          <p:nvGrpSpPr>
            <p:cNvPr id="11" name="Group 10"/>
            <p:cNvGrpSpPr/>
            <p:nvPr/>
          </p:nvGrpSpPr>
          <p:grpSpPr>
            <a:xfrm>
              <a:off x="1737650" y="4104858"/>
              <a:ext cx="3266993" cy="1995251"/>
              <a:chOff x="5483568" y="3515345"/>
              <a:chExt cx="4981232" cy="30421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t="36809" r="6614"/>
              <a:stretch/>
            </p:blipFill>
            <p:spPr>
              <a:xfrm>
                <a:off x="5483568" y="4029559"/>
                <a:ext cx="4981232" cy="252797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r="6732" b="87146"/>
              <a:stretch/>
            </p:blipFill>
            <p:spPr>
              <a:xfrm>
                <a:off x="5483568" y="3515345"/>
                <a:ext cx="4974882" cy="514214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9518650" y="4476750"/>
                <a:ext cx="889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448800" y="3981450"/>
                <a:ext cx="1009650" cy="495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797550" y="3772452"/>
                <a:ext cx="196850" cy="1200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18250" y="3515345"/>
                <a:ext cx="2755900" cy="2425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342868" y="4304982"/>
              <a:ext cx="20261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91440" rIns="0" bIns="91440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110138" y="4145929"/>
              <a:ext cx="4037216" cy="1957714"/>
            </a:xfrm>
            <a:prstGeom prst="round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88736" y="1891758"/>
            <a:ext cx="4043566" cy="1957714"/>
            <a:chOff x="2008131" y="951067"/>
            <a:chExt cx="4043566" cy="1957714"/>
          </a:xfrm>
        </p:grpSpPr>
        <p:grpSp>
          <p:nvGrpSpPr>
            <p:cNvPr id="24" name="Group 23"/>
            <p:cNvGrpSpPr/>
            <p:nvPr/>
          </p:nvGrpSpPr>
          <p:grpSpPr>
            <a:xfrm>
              <a:off x="2008131" y="951067"/>
              <a:ext cx="4043566" cy="1957714"/>
              <a:chOff x="916476" y="1685226"/>
              <a:chExt cx="4043566" cy="195771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22826" y="1685226"/>
                <a:ext cx="4037216" cy="1957714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/>
              <a:srcRect l="78598" t="5893" r="7728"/>
              <a:stretch/>
            </p:blipFill>
            <p:spPr>
              <a:xfrm>
                <a:off x="4404710" y="2475922"/>
                <a:ext cx="365760" cy="983492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r="20204"/>
              <a:stretch/>
            </p:blipFill>
            <p:spPr>
              <a:xfrm>
                <a:off x="916476" y="1774205"/>
                <a:ext cx="3476512" cy="18288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128746" y="2045396"/>
                <a:ext cx="174919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3d embedding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844474" y="1356004"/>
              <a:ext cx="2266160" cy="1029956"/>
            </a:xfrm>
            <a:custGeom>
              <a:avLst/>
              <a:gdLst>
                <a:gd name="connsiteX0" fmla="*/ 1331663 w 2266160"/>
                <a:gd name="connsiteY0" fmla="*/ 0 h 1029956"/>
                <a:gd name="connsiteX1" fmla="*/ 929729 w 2266160"/>
                <a:gd name="connsiteY1" fmla="*/ 15073 h 1029956"/>
                <a:gd name="connsiteX2" fmla="*/ 623254 w 2266160"/>
                <a:gd name="connsiteY2" fmla="*/ 75363 h 1029956"/>
                <a:gd name="connsiteX3" fmla="*/ 261513 w 2266160"/>
                <a:gd name="connsiteY3" fmla="*/ 200967 h 1029956"/>
                <a:gd name="connsiteX4" fmla="*/ 55522 w 2266160"/>
                <a:gd name="connsiteY4" fmla="*/ 427055 h 1029956"/>
                <a:gd name="connsiteX5" fmla="*/ 15329 w 2266160"/>
                <a:gd name="connsiteY5" fmla="*/ 658167 h 1029956"/>
                <a:gd name="connsiteX6" fmla="*/ 276586 w 2266160"/>
                <a:gd name="connsiteY6" fmla="*/ 638070 h 1029956"/>
                <a:gd name="connsiteX7" fmla="*/ 623254 w 2266160"/>
                <a:gd name="connsiteY7" fmla="*/ 587829 h 1029956"/>
                <a:gd name="connsiteX8" fmla="*/ 984995 w 2266160"/>
                <a:gd name="connsiteY8" fmla="*/ 597877 h 1029956"/>
                <a:gd name="connsiteX9" fmla="*/ 1271373 w 2266160"/>
                <a:gd name="connsiteY9" fmla="*/ 663191 h 1029956"/>
                <a:gd name="connsiteX10" fmla="*/ 1577847 w 2266160"/>
                <a:gd name="connsiteY10" fmla="*/ 758651 h 1029956"/>
                <a:gd name="connsiteX11" fmla="*/ 1849153 w 2266160"/>
                <a:gd name="connsiteY11" fmla="*/ 844062 h 1029956"/>
                <a:gd name="connsiteX12" fmla="*/ 2266160 w 2266160"/>
                <a:gd name="connsiteY12" fmla="*/ 1029956 h 1029956"/>
                <a:gd name="connsiteX13" fmla="*/ 2266160 w 2266160"/>
                <a:gd name="connsiteY13" fmla="*/ 1029956 h 1029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66160" h="1029956">
                  <a:moveTo>
                    <a:pt x="1331663" y="0"/>
                  </a:moveTo>
                  <a:cubicBezTo>
                    <a:pt x="1189730" y="1256"/>
                    <a:pt x="1047797" y="2513"/>
                    <a:pt x="929729" y="15073"/>
                  </a:cubicBezTo>
                  <a:cubicBezTo>
                    <a:pt x="811661" y="27634"/>
                    <a:pt x="734623" y="44381"/>
                    <a:pt x="623254" y="75363"/>
                  </a:cubicBezTo>
                  <a:cubicBezTo>
                    <a:pt x="511885" y="106345"/>
                    <a:pt x="356135" y="142352"/>
                    <a:pt x="261513" y="200967"/>
                  </a:cubicBezTo>
                  <a:cubicBezTo>
                    <a:pt x="166891" y="259582"/>
                    <a:pt x="96553" y="350855"/>
                    <a:pt x="55522" y="427055"/>
                  </a:cubicBezTo>
                  <a:cubicBezTo>
                    <a:pt x="14491" y="503255"/>
                    <a:pt x="-21515" y="622998"/>
                    <a:pt x="15329" y="658167"/>
                  </a:cubicBezTo>
                  <a:cubicBezTo>
                    <a:pt x="52173" y="693336"/>
                    <a:pt x="175265" y="649793"/>
                    <a:pt x="276586" y="638070"/>
                  </a:cubicBezTo>
                  <a:cubicBezTo>
                    <a:pt x="377907" y="626347"/>
                    <a:pt x="505186" y="594528"/>
                    <a:pt x="623254" y="587829"/>
                  </a:cubicBezTo>
                  <a:cubicBezTo>
                    <a:pt x="741322" y="581130"/>
                    <a:pt x="876975" y="585317"/>
                    <a:pt x="984995" y="597877"/>
                  </a:cubicBezTo>
                  <a:cubicBezTo>
                    <a:pt x="1093015" y="610437"/>
                    <a:pt x="1172564" y="636395"/>
                    <a:pt x="1271373" y="663191"/>
                  </a:cubicBezTo>
                  <a:cubicBezTo>
                    <a:pt x="1370182" y="689987"/>
                    <a:pt x="1577847" y="758651"/>
                    <a:pt x="1577847" y="758651"/>
                  </a:cubicBezTo>
                  <a:cubicBezTo>
                    <a:pt x="1674144" y="788796"/>
                    <a:pt x="1734434" y="798845"/>
                    <a:pt x="1849153" y="844062"/>
                  </a:cubicBezTo>
                  <a:cubicBezTo>
                    <a:pt x="1963872" y="889280"/>
                    <a:pt x="2266160" y="1029956"/>
                    <a:pt x="2266160" y="1029956"/>
                  </a:cubicBezTo>
                  <a:lnTo>
                    <a:pt x="2266160" y="1029956"/>
                  </a:lnTo>
                </a:path>
              </a:pathLst>
            </a:custGeom>
            <a:ln w="15875">
              <a:solidFill>
                <a:srgbClr val="FF0000"/>
              </a:solidFill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ound Diagonal Corner Rectangle 30"/>
          <p:cNvSpPr/>
          <p:nvPr/>
        </p:nvSpPr>
        <p:spPr>
          <a:xfrm>
            <a:off x="2162940" y="380149"/>
            <a:ext cx="2076109" cy="557046"/>
          </a:xfrm>
          <a:prstGeom prst="round2Diag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3067474" y="956245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66872" y="1103442"/>
            <a:ext cx="177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28970" y="999820"/>
            <a:ext cx="8569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tSNE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UMAP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PHATE</a:t>
            </a:r>
          </a:p>
        </p:txBody>
      </p:sp>
      <p:sp>
        <p:nvSpPr>
          <p:cNvPr id="38" name="Down Arrow 37"/>
          <p:cNvSpPr/>
          <p:nvPr/>
        </p:nvSpPr>
        <p:spPr>
          <a:xfrm>
            <a:off x="3077169" y="3861916"/>
            <a:ext cx="266700" cy="9182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844762" y="3997387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trajectory  analysis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94746" y="3914381"/>
            <a:ext cx="1446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Wanderlust 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Monocle</a:t>
            </a:r>
          </a:p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splinefit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47221" y="0"/>
            <a:ext cx="1285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inference</a:t>
            </a:r>
          </a:p>
        </p:txBody>
      </p:sp>
      <p:sp>
        <p:nvSpPr>
          <p:cNvPr id="42" name="Down Arrow 41"/>
          <p:cNvSpPr/>
          <p:nvPr/>
        </p:nvSpPr>
        <p:spPr>
          <a:xfrm rot="16200000">
            <a:off x="4964685" y="-165600"/>
            <a:ext cx="266700" cy="16789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42777" y="744930"/>
            <a:ext cx="146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GENIE3</a:t>
            </a:r>
          </a:p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PCnet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851846" y="2263540"/>
            <a:ext cx="3452922" cy="2534743"/>
            <a:chOff x="875367" y="1675010"/>
            <a:chExt cx="3452922" cy="1122367"/>
          </a:xfrm>
        </p:grpSpPr>
        <p:sp>
          <p:nvSpPr>
            <p:cNvPr id="50" name="Rounded Rectangle 49"/>
            <p:cNvSpPr/>
            <p:nvPr/>
          </p:nvSpPr>
          <p:spPr>
            <a:xfrm>
              <a:off x="875367" y="1675010"/>
              <a:ext cx="3452922" cy="112236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5816" y="1677954"/>
              <a:ext cx="2228442" cy="40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pseudotime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series gene regulatory networks</a:t>
              </a:r>
            </a:p>
          </p:txBody>
        </p:sp>
      </p:grpSp>
      <p:sp>
        <p:nvSpPr>
          <p:cNvPr id="54" name="Down Arrow 53"/>
          <p:cNvSpPr/>
          <p:nvPr/>
        </p:nvSpPr>
        <p:spPr>
          <a:xfrm>
            <a:off x="7368040" y="1752468"/>
            <a:ext cx="266700" cy="50025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4472234">
            <a:off x="5386497" y="4436312"/>
            <a:ext cx="266700" cy="63157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271" y="2740028"/>
            <a:ext cx="3794368" cy="201739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40965" y="6646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 regulatory network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000" t="8114" r="12461" b="60068"/>
          <a:stretch/>
        </p:blipFill>
        <p:spPr>
          <a:xfrm>
            <a:off x="7496858" y="317334"/>
            <a:ext cx="1554480" cy="12986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209972" y="4331995"/>
            <a:ext cx="2128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D→data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, M→ODE model, </a:t>
            </a:r>
            <a:r>
              <a:rPr lang="el-GR" sz="1200" i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→parameters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7440596" y="4821748"/>
            <a:ext cx="266700" cy="57992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3837" y="4769634"/>
            <a:ext cx="2114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433053" y="5413886"/>
            <a:ext cx="4367162" cy="141810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17139" y="5368489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dynamic network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2760" y="5846571"/>
            <a:ext cx="1532141" cy="82431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5286424" y="4854186"/>
            <a:ext cx="2306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inferenceSnapshot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dynGENIE3, SCODE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4078"/>
          <a:stretch/>
        </p:blipFill>
        <p:spPr>
          <a:xfrm>
            <a:off x="8296063" y="5755048"/>
            <a:ext cx="1468725" cy="9203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0"/>
          <a:srcRect t="17223"/>
          <a:stretch/>
        </p:blipFill>
        <p:spPr>
          <a:xfrm>
            <a:off x="7647485" y="4009842"/>
            <a:ext cx="1512316" cy="32750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525048" y="5507665"/>
            <a:ext cx="1074947" cy="3203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200" dirty="0"/>
              <a:t>activation</a:t>
            </a:r>
            <a:br>
              <a:rPr lang="en-US" sz="1200" dirty="0"/>
            </a:br>
            <a:r>
              <a:rPr lang="en-US" sz="1200" dirty="0"/>
              <a:t>inhibition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46830" y="5614008"/>
            <a:ext cx="2743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55613" y="5737344"/>
            <a:ext cx="26553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825922" y="5687896"/>
            <a:ext cx="0" cy="9144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671" y="5719455"/>
            <a:ext cx="618299" cy="9274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29952" y="19408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27407" y="621523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80947" y="1274327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13870" y="24009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91489" y="638047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76370" y="6596390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7056436" y="6073805"/>
            <a:ext cx="5677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46285" y="45836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scRNA-seq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924D2A4-08D8-4FC8-B96D-9D7BF5AAB628}"/>
              </a:ext>
            </a:extLst>
          </p:cNvPr>
          <p:cNvSpPr/>
          <p:nvPr/>
        </p:nvSpPr>
        <p:spPr>
          <a:xfrm>
            <a:off x="9936349" y="588653"/>
            <a:ext cx="274746" cy="25759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FD4012-26B8-4479-A099-94980C66704F}"/>
              </a:ext>
            </a:extLst>
          </p:cNvPr>
          <p:cNvGrpSpPr/>
          <p:nvPr/>
        </p:nvGrpSpPr>
        <p:grpSpPr>
          <a:xfrm>
            <a:off x="1584649" y="3302754"/>
            <a:ext cx="9830643" cy="1810326"/>
            <a:chOff x="-668695" y="3407229"/>
            <a:chExt cx="14785934" cy="27228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288375-9723-4F16-B910-B811E0969373}"/>
                </a:ext>
              </a:extLst>
            </p:cNvPr>
            <p:cNvGrpSpPr/>
            <p:nvPr/>
          </p:nvGrpSpPr>
          <p:grpSpPr>
            <a:xfrm>
              <a:off x="10266760" y="3407229"/>
              <a:ext cx="3850479" cy="2722850"/>
              <a:chOff x="7870805" y="2696878"/>
              <a:chExt cx="3850479" cy="272285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2962FD0-5119-4770-B37F-CCA3A886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70805" y="2696878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507F986-3CB7-427F-A5C0-37E8C524D3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0598" t="47962" r="12706" b="7520"/>
              <a:stretch/>
            </p:blipFill>
            <p:spPr>
              <a:xfrm>
                <a:off x="11335525" y="3365576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4E50B3-2A5B-4D82-95DF-907895021D45}"/>
                  </a:ext>
                </a:extLst>
              </p:cNvPr>
              <p:cNvSpPr txBox="1"/>
              <p:nvPr/>
            </p:nvSpPr>
            <p:spPr>
              <a:xfrm>
                <a:off x="9384922" y="2696878"/>
                <a:ext cx="127948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KAT2B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6185FE-E7F5-4573-AE01-1736A005A5A2}"/>
                </a:ext>
              </a:extLst>
            </p:cNvPr>
            <p:cNvGrpSpPr/>
            <p:nvPr/>
          </p:nvGrpSpPr>
          <p:grpSpPr>
            <a:xfrm>
              <a:off x="6609160" y="3407229"/>
              <a:ext cx="3781208" cy="2722850"/>
              <a:chOff x="8187151" y="2833115"/>
              <a:chExt cx="3781208" cy="272285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B364322-4384-4D56-8BBE-5EDA1200E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7151" y="2833115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0931A4A-024B-420B-A7DA-CB195D78DF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671" t="50344" r="55633" b="5138"/>
              <a:stretch/>
            </p:blipFill>
            <p:spPr>
              <a:xfrm>
                <a:off x="11582600" y="3501813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C4C4B6-8E5A-4C7F-974C-EC0DEB3A1BD4}"/>
                  </a:ext>
                </a:extLst>
              </p:cNvPr>
              <p:cNvSpPr txBox="1"/>
              <p:nvPr/>
            </p:nvSpPr>
            <p:spPr>
              <a:xfrm>
                <a:off x="9167892" y="2833115"/>
                <a:ext cx="2520001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NFE2L2 (NRF2)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6E62C9-1CA2-4F0E-BCCB-91EE5EEF5A14}"/>
                </a:ext>
              </a:extLst>
            </p:cNvPr>
            <p:cNvGrpSpPr/>
            <p:nvPr/>
          </p:nvGrpSpPr>
          <p:grpSpPr>
            <a:xfrm>
              <a:off x="2988905" y="3407229"/>
              <a:ext cx="3850479" cy="2722850"/>
              <a:chOff x="7875425" y="2611443"/>
              <a:chExt cx="3850479" cy="27228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1932FCC-8F10-43DC-9A81-1760825AD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5425" y="2611443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B4CEEFE-2CF5-4D12-AB6F-02DF01B42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159" t="1483" r="12145" b="53999"/>
              <a:stretch/>
            </p:blipFill>
            <p:spPr>
              <a:xfrm>
                <a:off x="11340145" y="3205018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3C66DD-41C1-407C-80D0-25D03F743943}"/>
                  </a:ext>
                </a:extLst>
              </p:cNvPr>
              <p:cNvSpPr txBox="1"/>
              <p:nvPr/>
            </p:nvSpPr>
            <p:spPr>
              <a:xfrm>
                <a:off x="9342862" y="2611443"/>
                <a:ext cx="115295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NQO1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F424850-B0FC-43BC-861A-D6253FC389E0}"/>
                </a:ext>
              </a:extLst>
            </p:cNvPr>
            <p:cNvGrpSpPr/>
            <p:nvPr/>
          </p:nvGrpSpPr>
          <p:grpSpPr>
            <a:xfrm>
              <a:off x="-668695" y="3407229"/>
              <a:ext cx="3831807" cy="2722850"/>
              <a:chOff x="7970098" y="2472896"/>
              <a:chExt cx="3831807" cy="272285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B09585E-016B-4BC1-A03C-A837D2D09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0098" y="2472896"/>
                <a:ext cx="3657600" cy="272285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273DB29-286D-4B34-B769-9EB450E4D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449" r="55855" b="55482"/>
              <a:stretch/>
            </p:blipFill>
            <p:spPr>
              <a:xfrm>
                <a:off x="11416146" y="3075709"/>
                <a:ext cx="385759" cy="138545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E6FAE8-5AA3-4B84-919F-4168A0FDE37C}"/>
                  </a:ext>
                </a:extLst>
              </p:cNvPr>
              <p:cNvSpPr txBox="1"/>
              <p:nvPr/>
            </p:nvSpPr>
            <p:spPr>
              <a:xfrm>
                <a:off x="9471868" y="2472896"/>
                <a:ext cx="943192" cy="5092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AHR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C727BE-905C-41C3-92D2-DD7480A5112D}"/>
              </a:ext>
            </a:extLst>
          </p:cNvPr>
          <p:cNvGrpSpPr/>
          <p:nvPr/>
        </p:nvGrpSpPr>
        <p:grpSpPr>
          <a:xfrm>
            <a:off x="2163414" y="552609"/>
            <a:ext cx="3657600" cy="2722850"/>
            <a:chOff x="2152528" y="552609"/>
            <a:chExt cx="3657600" cy="27228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9E46AC-C6FA-42AF-BD6F-4E3E88AB32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52528" y="552609"/>
              <a:ext cx="3657600" cy="2722850"/>
              <a:chOff x="2162732" y="500933"/>
              <a:chExt cx="7866535" cy="585613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BC6C641-9C7A-42E7-9E58-27FB931B5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2732" y="500933"/>
                <a:ext cx="7866535" cy="585613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F00360-A793-4C48-90CF-9873350DEAFB}"/>
                  </a:ext>
                </a:extLst>
              </p:cNvPr>
              <p:cNvSpPr txBox="1"/>
              <p:nvPr/>
            </p:nvSpPr>
            <p:spPr>
              <a:xfrm>
                <a:off x="4199452" y="4537911"/>
                <a:ext cx="1262526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alpha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CBB061-B7ED-47D2-AF7C-9290667C6905}"/>
                  </a:ext>
                </a:extLst>
              </p:cNvPr>
              <p:cNvSpPr txBox="1"/>
              <p:nvPr/>
            </p:nvSpPr>
            <p:spPr>
              <a:xfrm>
                <a:off x="7661966" y="3842359"/>
                <a:ext cx="1076353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beta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5103C1-994A-461B-83CD-4EA3DD5649A7}"/>
                  </a:ext>
                </a:extLst>
              </p:cNvPr>
              <p:cNvSpPr txBox="1"/>
              <p:nvPr/>
            </p:nvSpPr>
            <p:spPr>
              <a:xfrm>
                <a:off x="5802252" y="2499137"/>
                <a:ext cx="1552127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gamma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A23B1-2F3E-4652-9DBF-BC1E60FE2798}"/>
                  </a:ext>
                </a:extLst>
              </p:cNvPr>
              <p:cNvSpPr txBox="1"/>
              <p:nvPr/>
            </p:nvSpPr>
            <p:spPr>
              <a:xfrm>
                <a:off x="3911410" y="1792818"/>
                <a:ext cx="1169439" cy="595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10BABD-9279-42A3-8C10-2E41FDF179B6}"/>
                </a:ext>
              </a:extLst>
            </p:cNvPr>
            <p:cNvSpPr txBox="1"/>
            <p:nvPr/>
          </p:nvSpPr>
          <p:spPr>
            <a:xfrm>
              <a:off x="3226700" y="599465"/>
              <a:ext cx="1450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CELL TYPE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72EBF7-4DBE-4FDF-84AC-0A29FCA9E42D}"/>
              </a:ext>
            </a:extLst>
          </p:cNvPr>
          <p:cNvGrpSpPr/>
          <p:nvPr/>
        </p:nvGrpSpPr>
        <p:grpSpPr>
          <a:xfrm>
            <a:off x="6096240" y="552609"/>
            <a:ext cx="4052586" cy="2722850"/>
            <a:chOff x="5922069" y="620913"/>
            <a:chExt cx="4052586" cy="27228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6229C6-0B0B-4E38-9330-E766E4CCAFBC}"/>
                </a:ext>
              </a:extLst>
            </p:cNvPr>
            <p:cNvGrpSpPr/>
            <p:nvPr/>
          </p:nvGrpSpPr>
          <p:grpSpPr>
            <a:xfrm>
              <a:off x="5922069" y="620913"/>
              <a:ext cx="4052586" cy="2722850"/>
              <a:chOff x="8061450" y="2943473"/>
              <a:chExt cx="4052586" cy="272285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80173ED-6F7A-40E1-87BC-D5891B5FD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61450" y="2943473"/>
                <a:ext cx="3657600" cy="272285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43B2E3-F063-4CF7-AB48-0158B0DB06BB}"/>
                  </a:ext>
                </a:extLst>
              </p:cNvPr>
              <p:cNvSpPr txBox="1"/>
              <p:nvPr/>
            </p:nvSpPr>
            <p:spPr>
              <a:xfrm>
                <a:off x="10813583" y="4565816"/>
                <a:ext cx="10583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T2D (beta)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E4FC31-FF25-44BD-A407-93B01C5666C4}"/>
                  </a:ext>
                </a:extLst>
              </p:cNvPr>
              <p:cNvSpPr txBox="1"/>
              <p:nvPr/>
            </p:nvSpPr>
            <p:spPr>
              <a:xfrm>
                <a:off x="10775208" y="3750058"/>
                <a:ext cx="133882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 (beta)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E39E06A-2FC8-48ED-BB41-9249B15D1B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2518" y="4619026"/>
                <a:ext cx="266591" cy="74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7804DEC-47DF-4178-BB36-9857CA3C2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94710" y="3960308"/>
                <a:ext cx="209298" cy="17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8665E9-CBA4-442C-A2E4-7C3CE4055F81}"/>
                </a:ext>
              </a:extLst>
            </p:cNvPr>
            <p:cNvSpPr txBox="1"/>
            <p:nvPr/>
          </p:nvSpPr>
          <p:spPr>
            <a:xfrm>
              <a:off x="6786455" y="656957"/>
              <a:ext cx="215097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DISEASE STATUS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1D73ED-9F0E-4CB4-BB19-8040A3C2874F}"/>
              </a:ext>
            </a:extLst>
          </p:cNvPr>
          <p:cNvSpPr txBox="1"/>
          <p:nvPr/>
        </p:nvSpPr>
        <p:spPr>
          <a:xfrm>
            <a:off x="1650765" y="588653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F7D6C9-01D5-49EC-A552-AC3B64257AB3}"/>
              </a:ext>
            </a:extLst>
          </p:cNvPr>
          <p:cNvSpPr/>
          <p:nvPr/>
        </p:nvSpPr>
        <p:spPr>
          <a:xfrm>
            <a:off x="1796543" y="946688"/>
            <a:ext cx="274746" cy="23400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794F76-6F8A-4716-B036-E968B8D67555}"/>
              </a:ext>
            </a:extLst>
          </p:cNvPr>
          <p:cNvSpPr/>
          <p:nvPr/>
        </p:nvSpPr>
        <p:spPr>
          <a:xfrm>
            <a:off x="10168561" y="2964199"/>
            <a:ext cx="1292124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758E25-A59E-4D81-A112-5E558FC09760}"/>
              </a:ext>
            </a:extLst>
          </p:cNvPr>
          <p:cNvSpPr txBox="1"/>
          <p:nvPr/>
        </p:nvSpPr>
        <p:spPr>
          <a:xfrm>
            <a:off x="6022681" y="2040874"/>
            <a:ext cx="76976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T2D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(alpha)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DEABC1-0101-4A4C-9383-D3E2C435D0D4}"/>
              </a:ext>
            </a:extLst>
          </p:cNvPr>
          <p:cNvSpPr txBox="1"/>
          <p:nvPr/>
        </p:nvSpPr>
        <p:spPr>
          <a:xfrm>
            <a:off x="6107507" y="1097584"/>
            <a:ext cx="8531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(alpha)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3ADC29-0E3F-4999-86BD-194ADDF42D75}"/>
              </a:ext>
            </a:extLst>
          </p:cNvPr>
          <p:cNvCxnSpPr>
            <a:cxnSpLocks/>
          </p:cNvCxnSpPr>
          <p:nvPr/>
        </p:nvCxnSpPr>
        <p:spPr>
          <a:xfrm>
            <a:off x="6854631" y="1430279"/>
            <a:ext cx="340154" cy="400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A2F8E8-BE94-462F-A58A-1171609D912B}"/>
              </a:ext>
            </a:extLst>
          </p:cNvPr>
          <p:cNvCxnSpPr>
            <a:cxnSpLocks/>
          </p:cNvCxnSpPr>
          <p:nvPr/>
        </p:nvCxnSpPr>
        <p:spPr>
          <a:xfrm flipV="1">
            <a:off x="6672122" y="2106228"/>
            <a:ext cx="469529" cy="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0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13CDC-B13B-4323-9412-AE060815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4" y="500933"/>
            <a:ext cx="8689839" cy="469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5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3FEFB-ABF1-4FE8-ADF9-96EE2EF1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4" y="421685"/>
            <a:ext cx="7866535" cy="58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5623E8-A30A-4902-8978-A60F5A2C6876}"/>
              </a:ext>
            </a:extLst>
          </p:cNvPr>
          <p:cNvGrpSpPr/>
          <p:nvPr/>
        </p:nvGrpSpPr>
        <p:grpSpPr>
          <a:xfrm>
            <a:off x="316175" y="305624"/>
            <a:ext cx="7866535" cy="5856134"/>
            <a:chOff x="2162732" y="500933"/>
            <a:chExt cx="7866535" cy="58561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2F198F-5068-4287-A229-18F7E50F8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4256F2-EB1F-4A45-8EFB-361941576F1A}"/>
                </a:ext>
              </a:extLst>
            </p:cNvPr>
            <p:cNvSpPr txBox="1"/>
            <p:nvPr/>
          </p:nvSpPr>
          <p:spPr>
            <a:xfrm>
              <a:off x="3391270" y="380852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2101AF-D05A-4981-8450-5E74A2EAADE4}"/>
                </a:ext>
              </a:extLst>
            </p:cNvPr>
            <p:cNvSpPr txBox="1"/>
            <p:nvPr/>
          </p:nvSpPr>
          <p:spPr>
            <a:xfrm>
              <a:off x="7619639" y="399318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7D5B68-F5AD-48E8-91D5-8E7E98178035}"/>
                </a:ext>
              </a:extLst>
            </p:cNvPr>
            <p:cNvSpPr txBox="1"/>
            <p:nvPr/>
          </p:nvSpPr>
          <p:spPr>
            <a:xfrm>
              <a:off x="6196462" y="2618132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3C065E-7B8B-4704-AF03-714D3CA4D57B}"/>
                </a:ext>
              </a:extLst>
            </p:cNvPr>
            <p:cNvSpPr txBox="1"/>
            <p:nvPr/>
          </p:nvSpPr>
          <p:spPr>
            <a:xfrm>
              <a:off x="4260290" y="194983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3B46-2893-483B-B186-2B810D4037DB}"/>
              </a:ext>
            </a:extLst>
          </p:cNvPr>
          <p:cNvGrpSpPr>
            <a:grpSpLocks noChangeAspect="1"/>
          </p:cNvGrpSpPr>
          <p:nvPr/>
        </p:nvGrpSpPr>
        <p:grpSpPr>
          <a:xfrm>
            <a:off x="7966084" y="2986681"/>
            <a:ext cx="3657600" cy="2722850"/>
            <a:chOff x="2162732" y="500933"/>
            <a:chExt cx="7866535" cy="58561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D7ED84-8434-44C0-B508-589E8F946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2732" y="500933"/>
              <a:ext cx="7866535" cy="58561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F1F3D4-6346-46D8-A13C-47EEFFF4974A}"/>
                </a:ext>
              </a:extLst>
            </p:cNvPr>
            <p:cNvSpPr txBox="1"/>
            <p:nvPr/>
          </p:nvSpPr>
          <p:spPr>
            <a:xfrm>
              <a:off x="3192718" y="3695063"/>
              <a:ext cx="1190125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086DA-36AB-45FD-A12C-EAE9B3C6335C}"/>
                </a:ext>
              </a:extLst>
            </p:cNvPr>
            <p:cNvSpPr txBox="1"/>
            <p:nvPr/>
          </p:nvSpPr>
          <p:spPr>
            <a:xfrm>
              <a:off x="7638553" y="3889185"/>
              <a:ext cx="1021191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beta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866185-8DE9-4E18-A6C4-EBD9FEE787E8}"/>
                </a:ext>
              </a:extLst>
            </p:cNvPr>
            <p:cNvSpPr txBox="1"/>
            <p:nvPr/>
          </p:nvSpPr>
          <p:spPr>
            <a:xfrm>
              <a:off x="3685006" y="1842268"/>
              <a:ext cx="1459041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gamma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2F5144-6544-4B41-9316-DA3FC42CAA42}"/>
                </a:ext>
              </a:extLst>
            </p:cNvPr>
            <p:cNvSpPr txBox="1"/>
            <p:nvPr/>
          </p:nvSpPr>
          <p:spPr>
            <a:xfrm>
              <a:off x="6328017" y="2506936"/>
              <a:ext cx="1103934" cy="562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63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D04847-2B2C-4CB3-A6B9-C9453207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0" y="341135"/>
            <a:ext cx="7866535" cy="58561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B652DB-CFC7-48D4-9EF9-B64352BF114F}"/>
              </a:ext>
            </a:extLst>
          </p:cNvPr>
          <p:cNvGrpSpPr/>
          <p:nvPr/>
        </p:nvGrpSpPr>
        <p:grpSpPr>
          <a:xfrm>
            <a:off x="8058425" y="2801729"/>
            <a:ext cx="3657600" cy="2722850"/>
            <a:chOff x="8058425" y="2801729"/>
            <a:chExt cx="3657600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2854F-CE12-49DE-AD9E-AE037979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425" y="2801729"/>
              <a:ext cx="3657600" cy="27228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30FE6-A0A7-480D-9500-37984B2C92B9}"/>
                </a:ext>
              </a:extLst>
            </p:cNvPr>
            <p:cNvSpPr txBox="1"/>
            <p:nvPr/>
          </p:nvSpPr>
          <p:spPr>
            <a:xfrm>
              <a:off x="10844063" y="44317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278AF-D3B2-4B20-81AB-AE5356A6953F}"/>
                </a:ext>
              </a:extLst>
            </p:cNvPr>
            <p:cNvSpPr txBox="1"/>
            <p:nvPr/>
          </p:nvSpPr>
          <p:spPr>
            <a:xfrm>
              <a:off x="10793496" y="36647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239561-CEAF-43FD-A9F8-59DA601D4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12998" y="44849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8ED014C-FD06-4626-845C-37B949887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2998" y="38749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14FA538-171F-4907-8F4D-94AF5B72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93" y="341135"/>
            <a:ext cx="3657600" cy="2752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5B38AC-F46D-4E7E-A3BD-1CBC11057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0" y="3555046"/>
            <a:ext cx="3657600" cy="2752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01642-0B70-4AF7-9C8E-A3769E4A3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459" y="3620660"/>
            <a:ext cx="3657600" cy="275233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4EC4D6A-7610-4B3E-9043-F1ECF69CA9BD}"/>
              </a:ext>
            </a:extLst>
          </p:cNvPr>
          <p:cNvGrpSpPr/>
          <p:nvPr/>
        </p:nvGrpSpPr>
        <p:grpSpPr>
          <a:xfrm>
            <a:off x="9430374" y="1205871"/>
            <a:ext cx="983923" cy="1074767"/>
            <a:chOff x="10765398" y="3817114"/>
            <a:chExt cx="983923" cy="10747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5E0879-9EB5-46A7-9CE5-4997A79C9D46}"/>
                </a:ext>
              </a:extLst>
            </p:cNvPr>
            <p:cNvSpPr txBox="1"/>
            <p:nvPr/>
          </p:nvSpPr>
          <p:spPr>
            <a:xfrm>
              <a:off x="10996463" y="4584104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T2D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5BC5E8-FA80-4724-B27B-6B6B4425CF27}"/>
                </a:ext>
              </a:extLst>
            </p:cNvPr>
            <p:cNvSpPr txBox="1"/>
            <p:nvPr/>
          </p:nvSpPr>
          <p:spPr>
            <a:xfrm>
              <a:off x="10945896" y="381711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Normal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52C20-3157-40DA-8E2A-747BFC430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65398" y="4637314"/>
              <a:ext cx="266591" cy="7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00F115-EEC2-4284-8A3F-DF4333EE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65398" y="4027364"/>
              <a:ext cx="209298" cy="173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9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090545-6A0B-487D-90A8-C8AA2C2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51" y="417806"/>
            <a:ext cx="7866535" cy="58561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995573B-E944-480C-B76F-167C178E0670}"/>
              </a:ext>
            </a:extLst>
          </p:cNvPr>
          <p:cNvGrpSpPr/>
          <p:nvPr/>
        </p:nvGrpSpPr>
        <p:grpSpPr>
          <a:xfrm>
            <a:off x="7970098" y="2472896"/>
            <a:ext cx="3831807" cy="2722850"/>
            <a:chOff x="7970098" y="2472896"/>
            <a:chExt cx="3831807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388E30-C86D-4FBF-8BA6-F8CD33C3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0098" y="2472896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8B2DA1-FE03-41EB-A67F-8627B41C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449" r="55855" b="55482"/>
            <a:stretch/>
          </p:blipFill>
          <p:spPr>
            <a:xfrm>
              <a:off x="11416146" y="3075709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114093-58C2-415E-A326-559504D7587C}"/>
                </a:ext>
              </a:extLst>
            </p:cNvPr>
            <p:cNvSpPr txBox="1"/>
            <p:nvPr/>
          </p:nvSpPr>
          <p:spPr>
            <a:xfrm>
              <a:off x="9602854" y="2472896"/>
              <a:ext cx="68480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1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36E3F6-F0B6-4B46-8C04-37A84354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6" y="593297"/>
            <a:ext cx="7866535" cy="58561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4212F0D-BC73-42DE-B013-08C26DB2B64B}"/>
              </a:ext>
            </a:extLst>
          </p:cNvPr>
          <p:cNvGrpSpPr/>
          <p:nvPr/>
        </p:nvGrpSpPr>
        <p:grpSpPr>
          <a:xfrm>
            <a:off x="7875425" y="2611443"/>
            <a:ext cx="3850479" cy="2722850"/>
            <a:chOff x="7875425" y="2611443"/>
            <a:chExt cx="3850479" cy="2722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5EA8DC-A772-442B-84C6-B4C7577C4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75425" y="2611443"/>
              <a:ext cx="3657600" cy="27228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EE9137-4378-411D-A75F-7EDAD4C59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59" t="1483" r="12145" b="53999"/>
            <a:stretch/>
          </p:blipFill>
          <p:spPr>
            <a:xfrm>
              <a:off x="11340145" y="3205018"/>
              <a:ext cx="385759" cy="138545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D6416B-0B54-43BC-9E19-3B171B083783}"/>
                </a:ext>
              </a:extLst>
            </p:cNvPr>
            <p:cNvSpPr txBox="1"/>
            <p:nvPr/>
          </p:nvSpPr>
          <p:spPr>
            <a:xfrm>
              <a:off x="9391982" y="2611443"/>
              <a:ext cx="8386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NQO1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80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192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20</cp:revision>
  <dcterms:created xsi:type="dcterms:W3CDTF">2019-09-17T22:52:40Z</dcterms:created>
  <dcterms:modified xsi:type="dcterms:W3CDTF">2019-09-21T19:22:51Z</dcterms:modified>
</cp:coreProperties>
</file>