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60" d="100"/>
          <a:sy n="160" d="100"/>
        </p:scale>
        <p:origin x="811" y="-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6B7-3CBD-61E8-499D-1105F5FD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61FA-0A49-30AF-3CF4-8A850B64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3326-5532-D85B-A5F5-7F97252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15F0-05F8-6C5E-DEB5-1D065A5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A2B-077B-E5DC-AEC8-51CB65E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9E9-0E61-579B-B611-9557762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63D2-B3E2-2FAF-11D1-A4DDBAB5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CF89-B933-D2B5-BF50-E742879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AA4-BC55-A39E-F3C2-3FBB8BE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81A4-E16D-74CA-4273-9B78B65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D48A5-71DC-3A63-64A0-D6BF8CB34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9C12-325A-8543-7E24-5C6690B4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D29F-0934-E9BF-1558-770EA75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C147-494D-F101-30B8-847D5FC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B04-DF8B-2E31-3994-E4F09C3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755-7254-9916-D3EF-0151D5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7142-14A2-1B3D-DA33-B1E491B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11B-1DC4-6A2F-E29C-50D0A14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C61F-4ED9-C21C-2B33-F0089F1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8CC-61F8-CC4A-DCA4-8E0B1F7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F78-F3A6-90B1-609A-918A623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8156-70B7-BEC7-FB1C-76815A35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1F6-7F72-9FD0-DAEE-12C77FC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160-1164-9B5C-3678-2AAC0AB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3D1-211D-2EA5-A1ED-BEDC17D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73F-84FC-7CAF-61CA-E2A5D61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FA9-76A0-012A-6C79-54CB7C0A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30E1-5297-316B-3243-D1A7D9F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757-8F65-808D-E9E0-77462E8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1D81-E983-E2B5-1753-A3D1702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7A6D-D2A7-36FD-9B87-EB7D37D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042F-8811-4D31-785A-212A8DD1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E4A-0AD0-B395-7EC9-0821A7FD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3521-38B6-3691-3EAF-6317A4F3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79E6E-3881-BEE3-F059-F8002DB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0734-9856-9E1F-201B-79C944AA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26E39-3C3C-6071-437C-F1F3BA4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9EC4-3CAA-8732-2C3B-30A2A31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873D-2F84-9F34-B1AA-6F964FDB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DDD9-1FAA-5D5C-2ABD-D581B3F3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D8B-3EF8-3921-1618-B95C580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240B-DAF2-AC64-B42B-15D32D2E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7A56-96BD-0014-6EDA-6ECFF8A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C0AF-7CA7-26E5-A6D7-7FB2461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6B9F-7C8C-DD37-2D2D-A6E57BD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F74A-9C32-D56C-02AD-E96960B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1E3-D51A-A7AE-A96F-29265C8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B2-2956-39B9-5CA2-E37547F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58F4-8FB2-3040-AE93-C2E31D9C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422-62B1-9341-2C45-689BCC4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0A1-9524-7BCC-8B8F-CBA6008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1F4B-2AB3-F342-F8A9-0640F5B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BB7-FE2E-0A7C-B832-46FE0C6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6A49-05C6-5FCA-8095-08A49FAAE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7188-4CDD-3660-AFA6-41E00B10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6BBB-1386-C790-0403-E041FFD1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2C15-A8BC-389B-0304-CFC0957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9A19-26EC-DA5E-E71C-EBA23AA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DB84-07B1-4E77-3732-4E79EBF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757-4D00-EFD8-58CA-BE3322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CBE7-64D5-F643-6EE3-A1718432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BC1E-DF63-CFF4-AF05-2D1B3C36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CDD-98DF-12DB-33E2-BAA9E6E3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77164A5-FB60-2C94-CD66-9EC73EF7FA10}"/>
              </a:ext>
            </a:extLst>
          </p:cNvPr>
          <p:cNvGrpSpPr/>
          <p:nvPr/>
        </p:nvGrpSpPr>
        <p:grpSpPr>
          <a:xfrm>
            <a:off x="276952" y="1031991"/>
            <a:ext cx="5334000" cy="4000500"/>
            <a:chOff x="3230217" y="951672"/>
            <a:chExt cx="5334000" cy="40005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3CBEB6-0EB4-9506-477C-EF4425981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30217" y="951672"/>
              <a:ext cx="5334000" cy="40005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AC0C8E-5881-B549-39D6-63458E535607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8DAC0C8E-5881-B549-39D6-63458E535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3256" r="-13953" b="-3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0F1AE5-0966-05A7-4364-6D86937A0986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50F1AE5-0966-05A7-4364-6D86937A0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D6B563-3E05-574D-A1A9-0E1F7CBCA84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BD6B563-3E05-574D-A1A9-0E1F7CBCA8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5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1931DB6-AB92-919D-195A-8DB463C33E9E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85E675-5F67-7A0D-07A8-333A2B364F15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BF547855-EA47-75D2-500F-4D2FBC90FF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4463" y="1161967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4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CA5790A-5338-0572-47FC-EC4A7BCE4D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2" r="7477"/>
          <a:stretch/>
        </p:blipFill>
        <p:spPr>
          <a:xfrm>
            <a:off x="130475" y="1083961"/>
            <a:ext cx="11931050" cy="5394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0CC8DA-FC8C-BC40-1197-5105EEC85A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879" t="17366" r="19996" b="20049"/>
          <a:stretch/>
        </p:blipFill>
        <p:spPr>
          <a:xfrm>
            <a:off x="8229599" y="3808675"/>
            <a:ext cx="3474721" cy="2504662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6EDA5BB-A6BC-2CA3-5E9D-F122287B29DC}"/>
              </a:ext>
            </a:extLst>
          </p:cNvPr>
          <p:cNvSpPr/>
          <p:nvPr/>
        </p:nvSpPr>
        <p:spPr>
          <a:xfrm rot="10800000">
            <a:off x="11091331" y="1397002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27AA9805-013A-8E71-EE51-4AA0F3F2C4D8}"/>
              </a:ext>
            </a:extLst>
          </p:cNvPr>
          <p:cNvSpPr/>
          <p:nvPr/>
        </p:nvSpPr>
        <p:spPr>
          <a:xfrm rot="10800000">
            <a:off x="7035792" y="3953936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57CAA8-867A-C1F3-FF60-6321DC9CA3D2}"/>
              </a:ext>
            </a:extLst>
          </p:cNvPr>
          <p:cNvSpPr/>
          <p:nvPr/>
        </p:nvSpPr>
        <p:spPr>
          <a:xfrm rot="10800000">
            <a:off x="2971780" y="3937003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7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EB7E7F-FE8F-BF98-8340-F6F98C83D1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87" r="8277"/>
          <a:stretch/>
        </p:blipFill>
        <p:spPr>
          <a:xfrm>
            <a:off x="1192429" y="409836"/>
            <a:ext cx="9928655" cy="62731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39D8E1A-988C-38F8-B84D-1B76C1A3B2D0}"/>
              </a:ext>
            </a:extLst>
          </p:cNvPr>
          <p:cNvSpPr/>
          <p:nvPr/>
        </p:nvSpPr>
        <p:spPr>
          <a:xfrm>
            <a:off x="10361141" y="3283713"/>
            <a:ext cx="275961" cy="5253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BAD26BC-2EC9-3F65-75D2-E52FD28478DF}"/>
              </a:ext>
            </a:extLst>
          </p:cNvPr>
          <p:cNvSpPr/>
          <p:nvPr/>
        </p:nvSpPr>
        <p:spPr>
          <a:xfrm>
            <a:off x="6972306" y="3283713"/>
            <a:ext cx="275961" cy="5253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87EFF58-EC4E-77B7-07F3-E2B0EA22CC96}"/>
              </a:ext>
            </a:extLst>
          </p:cNvPr>
          <p:cNvSpPr/>
          <p:nvPr/>
        </p:nvSpPr>
        <p:spPr>
          <a:xfrm rot="10800000">
            <a:off x="8264611" y="6157590"/>
            <a:ext cx="275961" cy="5253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D9D5150-29DD-227D-6EBD-1C8BA7E7FAF4}"/>
              </a:ext>
            </a:extLst>
          </p:cNvPr>
          <p:cNvSpPr/>
          <p:nvPr/>
        </p:nvSpPr>
        <p:spPr>
          <a:xfrm rot="10800000">
            <a:off x="4889156" y="6124635"/>
            <a:ext cx="275961" cy="52535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4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CC9FE-DB6C-F3E7-3E14-4AFE86A625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29" r="8378"/>
          <a:stretch/>
        </p:blipFill>
        <p:spPr>
          <a:xfrm>
            <a:off x="1173892" y="1148979"/>
            <a:ext cx="9996616" cy="45600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384473" y="3437469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238516" y="4541339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8FB6FC8-E48A-64F9-A08F-186B2250C4EE}"/>
              </a:ext>
            </a:extLst>
          </p:cNvPr>
          <p:cNvSpPr/>
          <p:nvPr/>
        </p:nvSpPr>
        <p:spPr>
          <a:xfrm rot="10800000">
            <a:off x="6996662" y="3385945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C1768D-E126-AFCF-D0CE-A78FBC540296}"/>
              </a:ext>
            </a:extLst>
          </p:cNvPr>
          <p:cNvSpPr/>
          <p:nvPr/>
        </p:nvSpPr>
        <p:spPr>
          <a:xfrm>
            <a:off x="4850705" y="4489815"/>
            <a:ext cx="431800" cy="999067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41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23CB67C-5550-5D30-4020-D4ABAE1E9B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53" r="6942"/>
          <a:stretch/>
        </p:blipFill>
        <p:spPr>
          <a:xfrm>
            <a:off x="1140349" y="1148979"/>
            <a:ext cx="10205314" cy="45600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508623" y="3614525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324251" y="4588966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8FB6FC8-E48A-64F9-A08F-186B2250C4EE}"/>
              </a:ext>
            </a:extLst>
          </p:cNvPr>
          <p:cNvSpPr/>
          <p:nvPr/>
        </p:nvSpPr>
        <p:spPr>
          <a:xfrm rot="10800000">
            <a:off x="7116048" y="361539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C1768D-E126-AFCF-D0CE-A78FBC540296}"/>
              </a:ext>
            </a:extLst>
          </p:cNvPr>
          <p:cNvSpPr/>
          <p:nvPr/>
        </p:nvSpPr>
        <p:spPr>
          <a:xfrm>
            <a:off x="4922149" y="460888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28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7</cp:revision>
  <dcterms:created xsi:type="dcterms:W3CDTF">2023-04-08T20:54:58Z</dcterms:created>
  <dcterms:modified xsi:type="dcterms:W3CDTF">2023-04-14T00:23:11Z</dcterms:modified>
</cp:coreProperties>
</file>