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2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46B7-3CBD-61E8-499D-1105F5FD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61FA-0A49-30AF-3CF4-8A850B649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23326-5532-D85B-A5F5-7F97252F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15F0-05F8-6C5E-DEB5-1D065A5E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CA2B-077B-E5DC-AEC8-51CB65E2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A9E9-0E61-579B-B611-95577623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663D2-B3E2-2FAF-11D1-A4DDBAB59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ECF89-B933-D2B5-BF50-E7428792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AAA4-BC55-A39E-F3C2-3FBB8BEB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81A4-E16D-74CA-4273-9B78B653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D48A5-71DC-3A63-64A0-D6BF8CB34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79C12-325A-8543-7E24-5C6690B4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D29F-0934-E9BF-1558-770EA756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C147-494D-F101-30B8-847D5FCA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5B04-DF8B-2E31-3994-E4F09C3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3755-7254-9916-D3EF-0151D53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7142-14A2-1B3D-DA33-B1E491B7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111B-1DC4-6A2F-E29C-50D0A14B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C61F-4ED9-C21C-2B33-F0089F1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58CC-61F8-CC4A-DCA4-8E0B1F72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FF78-F3A6-90B1-609A-918A6239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8156-70B7-BEC7-FB1C-76815A35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91F6-7F72-9FD0-DAEE-12C77FC7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5160-1164-9B5C-3678-2AAC0ABD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83D1-211D-2EA5-A1ED-BEDC17DD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73F-84FC-7CAF-61CA-E2A5D614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8FA9-76A0-012A-6C79-54CB7C0A5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B30E1-5297-316B-3243-D1A7D9FC1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C757-8F65-808D-E9E0-77462E8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1D81-E983-E2B5-1753-A3D1702C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C7A6D-D2A7-36FD-9B87-EB7D37D8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042F-8811-4D31-785A-212A8DD1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CE4A-0AD0-B395-7EC9-0821A7FD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3521-38B6-3691-3EAF-6317A4F3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79E6E-3881-BEE3-F059-F8002DBE4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10734-9856-9E1F-201B-79C944AA2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26E39-3C3C-6071-437C-F1F3BA4D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99EC4-3CAA-8732-2C3B-30A2A31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C873D-2F84-9F34-B1AA-6F964FDB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DDD9-1FAA-5D5C-2ABD-D581B3F3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8D8B-3EF8-3921-1618-B95C580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6240B-DAF2-AC64-B42B-15D32D2E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7A56-96BD-0014-6EDA-6ECFF8AB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C0AF-7CA7-26E5-A6D7-7FB24618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76B9F-7C8C-DD37-2D2D-A6E57BD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F74A-9C32-D56C-02AD-E96960B7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A1E3-D51A-A7AE-A96F-29265C8A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58B2-2956-39B9-5CA2-E37547F2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B58F4-8FB2-3040-AE93-C2E31D9C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26422-62B1-9341-2C45-689BCC49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40A1-9524-7BCC-8B8F-CBA60088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C1F4B-2AB3-F342-F8A9-0640F5B0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0BB7-FE2E-0A7C-B832-46FE0C65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66A49-05C6-5FCA-8095-08A49FAAE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87188-4CDD-3660-AFA6-41E00B109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D6BBB-1386-C790-0403-E041FFD1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72C15-A8BC-389B-0304-CFC0957E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9A19-26EC-DA5E-E71C-EBA23AA9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CDB84-07B1-4E77-3732-4E79EBFC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ED757-4D00-EFD8-58CA-BE332251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CBE7-64D5-F643-6EE3-A17184320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298F-4120-4109-BDEF-ED3E9F0B1DC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BC1E-DF63-CFF4-AF05-2D1B3C367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5CDD-98DF-12DB-33E2-BAA9E6E37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7164A5-FB60-2C94-CD66-9EC73EF7FA10}"/>
              </a:ext>
            </a:extLst>
          </p:cNvPr>
          <p:cNvGrpSpPr/>
          <p:nvPr/>
        </p:nvGrpSpPr>
        <p:grpSpPr>
          <a:xfrm>
            <a:off x="3230217" y="951672"/>
            <a:ext cx="5334000" cy="4000500"/>
            <a:chOff x="3230217" y="951672"/>
            <a:chExt cx="5334000" cy="4000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3CBEB6-0EB4-9506-477C-EF4425981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0217" y="951672"/>
              <a:ext cx="5334000" cy="40005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DAC0C8E-5881-B549-39D6-63458E535607}"/>
                    </a:ext>
                  </a:extLst>
                </p:cNvPr>
                <p:cNvSpPr txBox="1"/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DAC0C8E-5881-B549-39D6-63458E535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3256" r="-13953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0F1AE5-0966-05A7-4364-6D86937A0986}"/>
                    </a:ext>
                  </a:extLst>
                </p:cNvPr>
                <p:cNvSpPr txBox="1"/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0F1AE5-0966-05A7-4364-6D86937A0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5581" r="-13953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BD6B563-3E05-574D-A1A9-0E1F7CBCA843}"/>
                    </a:ext>
                  </a:extLst>
                </p:cNvPr>
                <p:cNvSpPr txBox="1"/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BD6B563-3E05-574D-A1A9-0E1F7CBCA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blipFill>
                  <a:blip r:embed="rId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931DB6-AB92-919D-195A-8DB463C33E9E}"/>
                </a:ext>
              </a:extLst>
            </p:cNvPr>
            <p:cNvSpPr txBox="1"/>
            <p:nvPr/>
          </p:nvSpPr>
          <p:spPr>
            <a:xfrm>
              <a:off x="4186290" y="2019444"/>
              <a:ext cx="465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5E675-5F67-7A0D-07A8-333A2B364F15}"/>
                </a:ext>
              </a:extLst>
            </p:cNvPr>
            <p:cNvSpPr txBox="1"/>
            <p:nvPr/>
          </p:nvSpPr>
          <p:spPr>
            <a:xfrm>
              <a:off x="4146535" y="333040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44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A5790A-5338-0572-47FC-EC4A7BCE4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2" r="7477"/>
          <a:stretch/>
        </p:blipFill>
        <p:spPr>
          <a:xfrm>
            <a:off x="130475" y="1083961"/>
            <a:ext cx="11931050" cy="5394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CC8DA-FC8C-BC40-1197-5105EEC85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79" t="17366" r="19996" b="20049"/>
          <a:stretch/>
        </p:blipFill>
        <p:spPr>
          <a:xfrm>
            <a:off x="8229599" y="3808675"/>
            <a:ext cx="3474721" cy="2504662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6EDA5BB-A6BC-2CA3-5E9D-F122287B29DC}"/>
              </a:ext>
            </a:extLst>
          </p:cNvPr>
          <p:cNvSpPr/>
          <p:nvPr/>
        </p:nvSpPr>
        <p:spPr>
          <a:xfrm rot="10800000">
            <a:off x="11091331" y="1397002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7AA9805-013A-8E71-EE51-4AA0F3F2C4D8}"/>
              </a:ext>
            </a:extLst>
          </p:cNvPr>
          <p:cNvSpPr/>
          <p:nvPr/>
        </p:nvSpPr>
        <p:spPr>
          <a:xfrm rot="10800000">
            <a:off x="7035792" y="3953936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57CAA8-867A-C1F3-FF60-6321DC9CA3D2}"/>
              </a:ext>
            </a:extLst>
          </p:cNvPr>
          <p:cNvSpPr/>
          <p:nvPr/>
        </p:nvSpPr>
        <p:spPr>
          <a:xfrm rot="10800000">
            <a:off x="2971780" y="3937003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CC9FE-DB6C-F3E7-3E14-4AFE86A62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9" r="8378"/>
          <a:stretch/>
        </p:blipFill>
        <p:spPr>
          <a:xfrm>
            <a:off x="1173892" y="1148979"/>
            <a:ext cx="9996616" cy="456004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2B0711F-9CA7-64E7-207E-B76A0D00429B}"/>
              </a:ext>
            </a:extLst>
          </p:cNvPr>
          <p:cNvGrpSpPr/>
          <p:nvPr/>
        </p:nvGrpSpPr>
        <p:grpSpPr>
          <a:xfrm>
            <a:off x="963826" y="908222"/>
            <a:ext cx="3546389" cy="2391032"/>
            <a:chOff x="4009767" y="1692876"/>
            <a:chExt cx="3546389" cy="2391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D0FD7D-274C-3D92-21EB-0291765C8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14" t="18528" r="18900" b="21704"/>
            <a:stretch/>
          </p:blipFill>
          <p:spPr>
            <a:xfrm>
              <a:off x="4009767" y="1692876"/>
              <a:ext cx="3546389" cy="239103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/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5581" r="-1395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/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256" r="-13953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/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A6FD9-C5BC-7B45-220C-3B0895665416}"/>
                </a:ext>
              </a:extLst>
            </p:cNvPr>
            <p:cNvSpPr txBox="1"/>
            <p:nvPr/>
          </p:nvSpPr>
          <p:spPr>
            <a:xfrm>
              <a:off x="4186290" y="2019444"/>
              <a:ext cx="465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2B52EA-5119-A3E5-F3DD-44A51CF1CBE3}"/>
                </a:ext>
              </a:extLst>
            </p:cNvPr>
            <p:cNvSpPr txBox="1"/>
            <p:nvPr/>
          </p:nvSpPr>
          <p:spPr>
            <a:xfrm>
              <a:off x="4146535" y="333040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2nd</a:t>
              </a:r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82350-5CA3-DB9F-4D40-6248C08414F0}"/>
              </a:ext>
            </a:extLst>
          </p:cNvPr>
          <p:cNvSpPr/>
          <p:nvPr/>
        </p:nvSpPr>
        <p:spPr>
          <a:xfrm rot="10800000">
            <a:off x="10384473" y="3437469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E87195A-A34D-14D1-0DFE-143E6ACDA11B}"/>
              </a:ext>
            </a:extLst>
          </p:cNvPr>
          <p:cNvSpPr/>
          <p:nvPr/>
        </p:nvSpPr>
        <p:spPr>
          <a:xfrm>
            <a:off x="8238516" y="4541339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Texas AandM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4</cp:revision>
  <dcterms:created xsi:type="dcterms:W3CDTF">2023-04-08T20:54:58Z</dcterms:created>
  <dcterms:modified xsi:type="dcterms:W3CDTF">2023-04-12T20:05:17Z</dcterms:modified>
</cp:coreProperties>
</file>