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DBD2-EB3B-422C-83C6-7D41D3043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C479E-900E-4AA9-A546-E460A3136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21322-DD52-49DF-8275-FBA75DA6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F482-888A-4F5B-9FDE-CABDC88E0C5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D94A5-FDC2-44A2-8BB8-D296398F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37798-6B55-4020-B8D4-E04EAD25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F860-84B0-4851-91E1-4BBA6AF6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0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8397-8BED-41C2-8610-4872F669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E600D-4664-40F0-A84F-B07BDC3BC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2EA7B-F9FC-4A5A-B783-E1CA8A60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F482-888A-4F5B-9FDE-CABDC88E0C5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CFF1A-14B4-46F3-801E-607923FA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8944D-158D-44EE-A7F7-B1C06E55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F860-84B0-4851-91E1-4BBA6AF6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A51F1-DB10-471D-86F0-124FB6787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692B5-89D7-4AEE-865F-1E922F10E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BE8A-73EF-483A-9CEC-317599C4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F482-888A-4F5B-9FDE-CABDC88E0C5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5942B-E8E3-4D09-B796-BA5BCDEC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DEB0D-1509-4B84-89EA-7808E3BE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F860-84B0-4851-91E1-4BBA6AF6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3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9F02-AA09-49E5-B5E0-A3B6AE21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C7767-193B-45EA-9D44-5F676603F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B25E-3CBA-4669-86AB-DF5C731C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F482-888A-4F5B-9FDE-CABDC88E0C5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57526-7182-489D-B308-717BBE41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DB63D-C5D2-409F-9D54-79A01136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F860-84B0-4851-91E1-4BBA6AF6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E473-6838-4896-A2AA-AB45C69A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DEDA3-9439-4B27-AB05-A32D3ABAB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E778A-477C-413C-B6D2-36C31DF0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F482-888A-4F5B-9FDE-CABDC88E0C5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97-9391-4D60-8477-003BA8D8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95722-4AD9-4065-B0AF-906AE11D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F860-84B0-4851-91E1-4BBA6AF6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E10D-6C62-4668-9FF8-AEC246DC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6BB7-DD4C-4B95-B47F-4CBF1DB69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35229-09D5-4001-871D-DC228EECB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7551C-C521-4E8A-B7BE-F68D89A4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F482-888A-4F5B-9FDE-CABDC88E0C5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1CA26-B1F1-42CC-B04E-714F05FA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5611E-9723-491A-9117-F4210116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F860-84B0-4851-91E1-4BBA6AF6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3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63AE-65BE-49F2-AE8C-5861F4C8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02EDC-5084-4774-9A58-ECC33F247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3DF4F-1DFB-4F65-8082-C8FEE5B97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479B4-39FA-435C-8B39-6D5D3206A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0C2D7-92D9-4B59-86D6-72F746B64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EDAE7-2866-4FD7-B8F0-73280222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F482-888A-4F5B-9FDE-CABDC88E0C5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BCC08-19D8-4483-ABD6-50248127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FD16F-6709-41F4-BE17-3F0E6AE4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F860-84B0-4851-91E1-4BBA6AF6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B3CB-3B8D-4B8E-8ABD-82BB8081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C870E-C572-4099-A8A8-163B4171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F482-888A-4F5B-9FDE-CABDC88E0C5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AE49D-8479-4202-95C9-F712FCC5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3672C-15AC-4F7B-8A64-2DADC680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F860-84B0-4851-91E1-4BBA6AF6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7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144F1-147B-4DD8-8F71-8B3F8A9A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F482-888A-4F5B-9FDE-CABDC88E0C5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B62E6-1FC4-4DC4-8C23-B7F0C86D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64411-B406-4E03-8F49-1537EC33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F860-84B0-4851-91E1-4BBA6AF6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28C7-E789-4159-A7BD-F8DE6A56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FDAC-C3FB-4B68-A07B-267D5F959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13748-1D5F-42F1-9F53-3AC09D440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9832B-1EB8-4B5A-B1AC-02BB2149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F482-888A-4F5B-9FDE-CABDC88E0C5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0B235-A0D8-49B1-8389-2E652314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25D61-E526-45C4-9E89-166F946A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F860-84B0-4851-91E1-4BBA6AF6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4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21D4-F433-45A5-8DFC-12163533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31C47-C8C6-4F95-8B9B-A4AF1F7A9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832D9-CD3B-40CB-8E48-81F8D8CFA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7F44A-1C85-4B33-9602-37774E5E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AF482-888A-4F5B-9FDE-CABDC88E0C5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ECBD7-BCA6-4540-A564-561FC95C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03010-1ACE-4204-AEEA-79933DDC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F860-84B0-4851-91E1-4BBA6AF6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43CF7-A022-4ACF-BC07-646E6ED4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1E986-F8F5-42D5-86B0-ED06E040B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E2766-8132-4C78-A4A3-DDAD176D4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AF482-888A-4F5B-9FDE-CABDC88E0C5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4007A-A97B-4B3A-938C-E8F0F8EFD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DDB9F-1F5F-4254-9B45-79249AD19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AF860-84B0-4851-91E1-4BBA6AF6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79A28F-16DF-4993-9A5B-299A4D20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209A61-B42E-46C2-8DDF-6E4C9E37F3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63677"/>
            <a:ext cx="5181600" cy="267523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98F43E-9261-4A8C-A6AF-7B933DD4EF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81007"/>
            <a:ext cx="5181600" cy="3840573"/>
          </a:xfrm>
        </p:spPr>
      </p:pic>
    </p:spTree>
    <p:extLst>
      <p:ext uri="{BB962C8B-B14F-4D97-AF65-F5344CB8AC3E}">
        <p14:creationId xmlns:p14="http://schemas.microsoft.com/office/powerpoint/2010/main" val="335081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EDA4-0312-498C-BF7D-D28478FC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050318-C3A0-4E9D-80A8-182B2AD95D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3101" y="2672371"/>
            <a:ext cx="4991797" cy="265784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049F35-4747-451F-8D2E-3B4CBCAA24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97116"/>
            <a:ext cx="5181600" cy="3808356"/>
          </a:xfrm>
        </p:spPr>
      </p:pic>
    </p:spTree>
    <p:extLst>
      <p:ext uri="{BB962C8B-B14F-4D97-AF65-F5344CB8AC3E}">
        <p14:creationId xmlns:p14="http://schemas.microsoft.com/office/powerpoint/2010/main" val="4766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731E-44EB-4BC5-AA98-DF2A0B98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A6B934-525D-4D99-8B79-44C37A7D27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09769"/>
            <a:ext cx="5181600" cy="27830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ADDF25-841D-4A3F-8008-FFACAB01B6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7177"/>
            <a:ext cx="5181600" cy="3888233"/>
          </a:xfrm>
        </p:spPr>
      </p:pic>
    </p:spTree>
    <p:extLst>
      <p:ext uri="{BB962C8B-B14F-4D97-AF65-F5344CB8AC3E}">
        <p14:creationId xmlns:p14="http://schemas.microsoft.com/office/powerpoint/2010/main" val="136388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EC36-4196-4F95-AD9F-921E9C01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DA9894-9821-4A82-8206-AE5C1D0464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1654" y="2653318"/>
            <a:ext cx="5134692" cy="269595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289639-3268-4288-9040-8D2338F8EA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83377"/>
            <a:ext cx="5181600" cy="3835834"/>
          </a:xfrm>
        </p:spPr>
      </p:pic>
    </p:spTree>
    <p:extLst>
      <p:ext uri="{BB962C8B-B14F-4D97-AF65-F5344CB8AC3E}">
        <p14:creationId xmlns:p14="http://schemas.microsoft.com/office/powerpoint/2010/main" val="311469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5520-39B0-4C78-98BA-7ED359CE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1B5E5C-22C7-47BD-B866-98D7CC27BD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906805"/>
            <a:ext cx="5181600" cy="218897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B28A20-E0D0-4636-9D7D-9FA4D9BA9F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86181"/>
            <a:ext cx="5181600" cy="3830226"/>
          </a:xfrm>
        </p:spPr>
      </p:pic>
    </p:spTree>
    <p:extLst>
      <p:ext uri="{BB962C8B-B14F-4D97-AF65-F5344CB8AC3E}">
        <p14:creationId xmlns:p14="http://schemas.microsoft.com/office/powerpoint/2010/main" val="428584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7D58-B4AF-4876-87E3-8BB891DE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6E1521-1B6D-4133-A96F-C64B872119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943582"/>
            <a:ext cx="5181600" cy="211542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7507E5-0057-4897-AE5D-0DD79F524D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21853"/>
            <a:ext cx="5181600" cy="3758882"/>
          </a:xfrm>
        </p:spPr>
      </p:pic>
    </p:spTree>
    <p:extLst>
      <p:ext uri="{BB962C8B-B14F-4D97-AF65-F5344CB8AC3E}">
        <p14:creationId xmlns:p14="http://schemas.microsoft.com/office/powerpoint/2010/main" val="359001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2E9C-6254-4247-BFD8-6560378D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655B97-A50D-4A37-8B62-C9FF37B9DC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934494"/>
            <a:ext cx="5181600" cy="21336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736E42-F1F4-43F1-A87A-529FC554A3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42247"/>
            <a:ext cx="5181600" cy="3718094"/>
          </a:xfrm>
        </p:spPr>
      </p:pic>
    </p:spTree>
    <p:extLst>
      <p:ext uri="{BB962C8B-B14F-4D97-AF65-F5344CB8AC3E}">
        <p14:creationId xmlns:p14="http://schemas.microsoft.com/office/powerpoint/2010/main" val="22454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CB27-6DF0-4B68-B5E5-7F1D8AB0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531C1C-A864-4113-B02D-4570AB0A4E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910850"/>
            <a:ext cx="5181600" cy="218088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034BC4-22BD-4105-950A-ED82F2FECE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28618"/>
            <a:ext cx="5181600" cy="3745352"/>
          </a:xfrm>
        </p:spPr>
      </p:pic>
    </p:spTree>
    <p:extLst>
      <p:ext uri="{BB962C8B-B14F-4D97-AF65-F5344CB8AC3E}">
        <p14:creationId xmlns:p14="http://schemas.microsoft.com/office/powerpoint/2010/main" val="176060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FE51-804F-4058-B8EA-7A51FC8A3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2F3E7-625C-4B35-A13E-191B78653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0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James</dc:creator>
  <cp:lastModifiedBy>Cai, James</cp:lastModifiedBy>
  <cp:revision>5</cp:revision>
  <dcterms:created xsi:type="dcterms:W3CDTF">2021-09-16T21:05:16Z</dcterms:created>
  <dcterms:modified xsi:type="dcterms:W3CDTF">2021-09-16T21:17:34Z</dcterms:modified>
</cp:coreProperties>
</file>