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3695700" cy="914400"/>
  <p:notesSz cx="3695700" cy="914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177" y="279527"/>
            <a:ext cx="3141345" cy="189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54355" y="504952"/>
            <a:ext cx="258699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84785" y="207391"/>
            <a:ext cx="1607629" cy="595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903285" y="207391"/>
            <a:ext cx="1607629" cy="595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785" y="36068"/>
            <a:ext cx="3326130" cy="144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785" y="207391"/>
            <a:ext cx="3326130" cy="595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56538" y="838581"/>
            <a:ext cx="1182624" cy="45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84785" y="838581"/>
            <a:ext cx="850011" cy="45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660904" y="838581"/>
            <a:ext cx="850011" cy="45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02" y="25582"/>
            <a:ext cx="316230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333" sz="1500" spc="-75" b="0" i="1">
                <a:latin typeface="Bookman Old Style"/>
                <a:cs typeface="Bookman Old Style"/>
              </a:rPr>
              <a:t>q</a:t>
            </a:r>
            <a:r>
              <a:rPr dirty="0" sz="700" spc="-50">
                <a:latin typeface="Eras Medium ITC"/>
                <a:cs typeface="Eras Medium ITC"/>
              </a:rPr>
              <a:t>0</a:t>
            </a:r>
            <a:r>
              <a:rPr dirty="0" sz="1000" spc="-50" i="1">
                <a:latin typeface="High Tower Text"/>
                <a:cs typeface="High Tower Text"/>
              </a:rPr>
              <a:t>|</a:t>
            </a:r>
            <a:r>
              <a:rPr dirty="0" sz="1000" spc="-50">
                <a:latin typeface="Californian FB"/>
                <a:cs typeface="Californian FB"/>
              </a:rPr>
              <a:t>0</a:t>
            </a:r>
            <a:r>
              <a:rPr dirty="0" sz="1000" spc="-50" i="1">
                <a:latin typeface="High Tower Text"/>
                <a:cs typeface="High Tower Text"/>
              </a:rPr>
              <a:t>)</a:t>
            </a:r>
            <a:endParaRPr sz="1000">
              <a:latin typeface="High Tower Text"/>
              <a:cs typeface="High Tower Tex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High Tower Text"/>
              <a:cs typeface="High Tower Text"/>
            </a:endParaRPr>
          </a:p>
          <a:p>
            <a:pPr marL="38100">
              <a:lnSpc>
                <a:spcPct val="100000"/>
              </a:lnSpc>
            </a:pPr>
            <a:r>
              <a:rPr dirty="0" baseline="8333" sz="1500" spc="-75" b="0" i="1">
                <a:latin typeface="Bookman Old Style"/>
                <a:cs typeface="Bookman Old Style"/>
              </a:rPr>
              <a:t>q</a:t>
            </a:r>
            <a:r>
              <a:rPr dirty="0" sz="700" spc="-50">
                <a:latin typeface="Eras Medium ITC"/>
                <a:cs typeface="Eras Medium ITC"/>
              </a:rPr>
              <a:t>1</a:t>
            </a:r>
            <a:r>
              <a:rPr dirty="0" sz="1000" spc="-50" i="1">
                <a:latin typeface="High Tower Text"/>
                <a:cs typeface="High Tower Text"/>
              </a:rPr>
              <a:t>|</a:t>
            </a:r>
            <a:r>
              <a:rPr dirty="0" sz="1000" spc="-50">
                <a:latin typeface="Californian FB"/>
                <a:cs typeface="Californian FB"/>
              </a:rPr>
              <a:t>0</a:t>
            </a:r>
            <a:r>
              <a:rPr dirty="0" sz="1000" spc="-50" i="1">
                <a:latin typeface="High Tower Text"/>
                <a:cs typeface="High Tower Text"/>
              </a:rPr>
              <a:t>)</a:t>
            </a:r>
            <a:endParaRPr sz="1000">
              <a:latin typeface="High Tower Text"/>
              <a:cs typeface="High Tower Tex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2449" y="9650"/>
            <a:ext cx="3322320" cy="648335"/>
            <a:chOff x="372449" y="9650"/>
            <a:chExt cx="3322320" cy="648335"/>
          </a:xfrm>
        </p:grpSpPr>
        <p:sp>
          <p:nvSpPr>
            <p:cNvPr id="4" name="object 4"/>
            <p:cNvSpPr/>
            <p:nvPr/>
          </p:nvSpPr>
          <p:spPr>
            <a:xfrm>
              <a:off x="1480851" y="1055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7529" y="14730"/>
              <a:ext cx="1588770" cy="427355"/>
            </a:xfrm>
            <a:custGeom>
              <a:avLst/>
              <a:gdLst/>
              <a:ahLst/>
              <a:cxnLst/>
              <a:rect l="l" t="t" r="r" b="b"/>
              <a:pathLst>
                <a:path w="1588770" h="427355">
                  <a:moveTo>
                    <a:pt x="1103320" y="116158"/>
                  </a:moveTo>
                  <a:lnTo>
                    <a:pt x="668674" y="116158"/>
                  </a:lnTo>
                </a:path>
                <a:path w="1588770" h="427355">
                  <a:moveTo>
                    <a:pt x="1128625" y="141464"/>
                  </a:moveTo>
                  <a:lnTo>
                    <a:pt x="1128625" y="427058"/>
                  </a:lnTo>
                </a:path>
                <a:path w="1588770" h="427355">
                  <a:moveTo>
                    <a:pt x="1588576" y="116158"/>
                  </a:moveTo>
                  <a:lnTo>
                    <a:pt x="1153931" y="116158"/>
                  </a:lnTo>
                </a:path>
                <a:path w="1588770" h="427355">
                  <a:moveTo>
                    <a:pt x="180002" y="116158"/>
                  </a:moveTo>
                  <a:lnTo>
                    <a:pt x="0" y="116158"/>
                  </a:lnTo>
                </a:path>
                <a:path w="1588770" h="427355">
                  <a:moveTo>
                    <a:pt x="180002" y="232317"/>
                  </a:moveTo>
                  <a:lnTo>
                    <a:pt x="668674" y="232317"/>
                  </a:lnTo>
                  <a:lnTo>
                    <a:pt x="668674" y="0"/>
                  </a:lnTo>
                  <a:lnTo>
                    <a:pt x="180002" y="0"/>
                  </a:lnTo>
                  <a:lnTo>
                    <a:pt x="180002" y="232317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1992" y="82221"/>
              <a:ext cx="194636" cy="112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51050" y="36003"/>
              <a:ext cx="253365" cy="189865"/>
            </a:xfrm>
            <a:custGeom>
              <a:avLst/>
              <a:gdLst/>
              <a:ahLst/>
              <a:cxnLst/>
              <a:rect l="l" t="t" r="r" b="b"/>
              <a:pathLst>
                <a:path w="253364" h="189865">
                  <a:moveTo>
                    <a:pt x="0" y="189790"/>
                  </a:moveTo>
                  <a:lnTo>
                    <a:pt x="253054" y="189790"/>
                  </a:lnTo>
                  <a:lnTo>
                    <a:pt x="253054" y="0"/>
                  </a:lnTo>
                  <a:lnTo>
                    <a:pt x="0" y="0"/>
                  </a:lnTo>
                  <a:lnTo>
                    <a:pt x="0" y="189790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26005" y="130889"/>
              <a:ext cx="1163320" cy="0"/>
            </a:xfrm>
            <a:custGeom>
              <a:avLst/>
              <a:gdLst/>
              <a:ahLst/>
              <a:cxnLst/>
              <a:rect l="l" t="t" r="r" b="b"/>
              <a:pathLst>
                <a:path w="1163320" h="0">
                  <a:moveTo>
                    <a:pt x="180002" y="0"/>
                  </a:moveTo>
                  <a:lnTo>
                    <a:pt x="0" y="0"/>
                  </a:lnTo>
                </a:path>
                <a:path w="1163320" h="0">
                  <a:moveTo>
                    <a:pt x="360004" y="0"/>
                  </a:moveTo>
                  <a:lnTo>
                    <a:pt x="180002" y="0"/>
                  </a:lnTo>
                </a:path>
                <a:path w="1163320" h="0">
                  <a:moveTo>
                    <a:pt x="540006" y="0"/>
                  </a:moveTo>
                  <a:lnTo>
                    <a:pt x="360004" y="0"/>
                  </a:lnTo>
                </a:path>
                <a:path w="1163320" h="0">
                  <a:moveTo>
                    <a:pt x="725069" y="0"/>
                  </a:moveTo>
                  <a:lnTo>
                    <a:pt x="540006" y="0"/>
                  </a:lnTo>
                </a:path>
                <a:path w="1163320" h="0">
                  <a:moveTo>
                    <a:pt x="1163186" y="0"/>
                  </a:moveTo>
                  <a:lnTo>
                    <a:pt x="97812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20740" y="5326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86104" y="247048"/>
              <a:ext cx="1280160" cy="311150"/>
            </a:xfrm>
            <a:custGeom>
              <a:avLst/>
              <a:gdLst/>
              <a:ahLst/>
              <a:cxnLst/>
              <a:rect l="l" t="t" r="r" b="b"/>
              <a:pathLst>
                <a:path w="1280160" h="311150">
                  <a:moveTo>
                    <a:pt x="434645" y="310899"/>
                  </a:moveTo>
                  <a:lnTo>
                    <a:pt x="0" y="310899"/>
                  </a:lnTo>
                </a:path>
                <a:path w="1280160" h="311150">
                  <a:moveTo>
                    <a:pt x="459951" y="285594"/>
                  </a:moveTo>
                  <a:lnTo>
                    <a:pt x="459951" y="0"/>
                  </a:lnTo>
                </a:path>
                <a:path w="1280160" h="311150">
                  <a:moveTo>
                    <a:pt x="919902" y="310899"/>
                  </a:moveTo>
                  <a:lnTo>
                    <a:pt x="485256" y="310899"/>
                  </a:lnTo>
                </a:path>
                <a:path w="1280160" h="311150">
                  <a:moveTo>
                    <a:pt x="1099904" y="310899"/>
                  </a:moveTo>
                  <a:lnTo>
                    <a:pt x="919902" y="310899"/>
                  </a:lnTo>
                </a:path>
                <a:path w="1280160" h="311150">
                  <a:moveTo>
                    <a:pt x="1279907" y="310899"/>
                  </a:moveTo>
                  <a:lnTo>
                    <a:pt x="1099904" y="31089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1992" y="509271"/>
              <a:ext cx="194636" cy="1126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51050" y="463053"/>
              <a:ext cx="253365" cy="189865"/>
            </a:xfrm>
            <a:custGeom>
              <a:avLst/>
              <a:gdLst/>
              <a:ahLst/>
              <a:cxnLst/>
              <a:rect l="l" t="t" r="r" b="b"/>
              <a:pathLst>
                <a:path w="253364" h="189865">
                  <a:moveTo>
                    <a:pt x="0" y="189790"/>
                  </a:moveTo>
                  <a:lnTo>
                    <a:pt x="253054" y="189790"/>
                  </a:lnTo>
                  <a:lnTo>
                    <a:pt x="253054" y="0"/>
                  </a:lnTo>
                  <a:lnTo>
                    <a:pt x="0" y="0"/>
                  </a:lnTo>
                  <a:lnTo>
                    <a:pt x="0" y="189790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7529" y="557948"/>
              <a:ext cx="3312160" cy="0"/>
            </a:xfrm>
            <a:custGeom>
              <a:avLst/>
              <a:gdLst/>
              <a:ahLst/>
              <a:cxnLst/>
              <a:rect l="l" t="t" r="r" b="b"/>
              <a:pathLst>
                <a:path w="3312160" h="0">
                  <a:moveTo>
                    <a:pt x="2873545" y="0"/>
                  </a:moveTo>
                  <a:lnTo>
                    <a:pt x="2688481" y="0"/>
                  </a:lnTo>
                </a:path>
                <a:path w="3312160" h="0">
                  <a:moveTo>
                    <a:pt x="3311662" y="0"/>
                  </a:moveTo>
                  <a:lnTo>
                    <a:pt x="3126599" y="0"/>
                  </a:lnTo>
                </a:path>
                <a:path w="3312160" h="0">
                  <a:moveTo>
                    <a:pt x="180002" y="0"/>
                  </a:moveTo>
                  <a:lnTo>
                    <a:pt x="0" y="0"/>
                  </a:lnTo>
                </a:path>
                <a:path w="3312160" h="0">
                  <a:moveTo>
                    <a:pt x="848676" y="0"/>
                  </a:moveTo>
                  <a:lnTo>
                    <a:pt x="66867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70052" y="21023"/>
            <a:ext cx="463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5" b="0" i="1">
                <a:latin typeface="Bookman Old Style"/>
                <a:cs typeface="Bookman Old Style"/>
              </a:rPr>
              <a:t>R</a:t>
            </a:r>
            <a:r>
              <a:rPr dirty="0" baseline="-11904" sz="1050" spc="-30" b="0" i="1">
                <a:latin typeface="Bookman Old Style"/>
                <a:cs typeface="Bookman Old Style"/>
              </a:rPr>
              <a:t>y</a:t>
            </a:r>
            <a:r>
              <a:rPr dirty="0" baseline="-11904" sz="1050" spc="-202" b="0" i="1">
                <a:latin typeface="Bookman Old Style"/>
                <a:cs typeface="Bookman Old Style"/>
              </a:rPr>
              <a:t> </a:t>
            </a:r>
            <a:r>
              <a:rPr dirty="0" sz="1000">
                <a:latin typeface="Californian FB"/>
                <a:cs typeface="Californian FB"/>
              </a:rPr>
              <a:t>(</a:t>
            </a:r>
            <a:r>
              <a:rPr dirty="0" sz="1000" spc="-110" b="0" i="1">
                <a:latin typeface="Bookman Old Style"/>
                <a:cs typeface="Bookman Old Style"/>
              </a:rPr>
              <a:t>φ</a:t>
            </a:r>
            <a:r>
              <a:rPr dirty="0" baseline="-11904" sz="1050" spc="67">
                <a:latin typeface="Eras Medium ITC"/>
                <a:cs typeface="Eras Medium ITC"/>
              </a:rPr>
              <a:t>0</a:t>
            </a:r>
            <a:r>
              <a:rPr dirty="0" sz="1000">
                <a:latin typeface="Californian FB"/>
                <a:cs typeface="Californian FB"/>
              </a:rPr>
              <a:t>)</a:t>
            </a:r>
            <a:endParaRPr sz="1000">
              <a:latin typeface="Californian FB"/>
              <a:cs typeface="Californian FB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6106" y="14730"/>
            <a:ext cx="560070" cy="232410"/>
          </a:xfrm>
          <a:custGeom>
            <a:avLst/>
            <a:gdLst/>
            <a:ahLst/>
            <a:cxnLst/>
            <a:rect l="l" t="t" r="r" b="b"/>
            <a:pathLst>
              <a:path w="560069" h="232410">
                <a:moveTo>
                  <a:pt x="0" y="232317"/>
                </a:moveTo>
                <a:lnTo>
                  <a:pt x="559898" y="232317"/>
                </a:lnTo>
                <a:lnTo>
                  <a:pt x="559898" y="0"/>
                </a:lnTo>
                <a:lnTo>
                  <a:pt x="0" y="0"/>
                </a:lnTo>
                <a:lnTo>
                  <a:pt x="0" y="232317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78609" y="21023"/>
            <a:ext cx="535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 b="0" i="1">
                <a:latin typeface="Bookman Old Style"/>
                <a:cs typeface="Bookman Old Style"/>
              </a:rPr>
              <a:t>Ry</a:t>
            </a:r>
            <a:r>
              <a:rPr dirty="0" sz="1000" spc="-10">
                <a:latin typeface="Californian FB"/>
                <a:cs typeface="Californian FB"/>
              </a:rPr>
              <a:t>(</a:t>
            </a:r>
            <a:r>
              <a:rPr dirty="0" sz="1000" spc="-10" b="0" i="1">
                <a:latin typeface="Bookman Old Style"/>
                <a:cs typeface="Bookman Old Style"/>
              </a:rPr>
              <a:t>θ</a:t>
            </a:r>
            <a:r>
              <a:rPr dirty="0" baseline="-11904" sz="1050" spc="-15">
                <a:latin typeface="Eras Medium ITC"/>
                <a:cs typeface="Eras Medium ITC"/>
              </a:rPr>
              <a:t>1</a:t>
            </a:r>
            <a:r>
              <a:rPr dirty="0" baseline="-11904" sz="1050" spc="-15" b="0" i="1">
                <a:latin typeface="Bookman Old Style"/>
                <a:cs typeface="Bookman Old Style"/>
              </a:rPr>
              <a:t>,</a:t>
            </a:r>
            <a:r>
              <a:rPr dirty="0" baseline="-11904" sz="1050" spc="-15">
                <a:latin typeface="Eras Medium ITC"/>
                <a:cs typeface="Eras Medium ITC"/>
              </a:rPr>
              <a:t>0</a:t>
            </a:r>
            <a:r>
              <a:rPr dirty="0" sz="1000" spc="-10">
                <a:latin typeface="Californian FB"/>
                <a:cs typeface="Californian FB"/>
              </a:rPr>
              <a:t>)</a:t>
            </a:r>
            <a:endParaRPr sz="1000">
              <a:latin typeface="Californian FB"/>
              <a:cs typeface="Californian FB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7531" y="441789"/>
            <a:ext cx="488950" cy="232410"/>
          </a:xfrm>
          <a:custGeom>
            <a:avLst/>
            <a:gdLst/>
            <a:ahLst/>
            <a:cxnLst/>
            <a:rect l="l" t="t" r="r" b="b"/>
            <a:pathLst>
              <a:path w="488950" h="232409">
                <a:moveTo>
                  <a:pt x="0" y="232317"/>
                </a:moveTo>
                <a:lnTo>
                  <a:pt x="488672" y="232317"/>
                </a:lnTo>
                <a:lnTo>
                  <a:pt x="488672" y="0"/>
                </a:lnTo>
                <a:lnTo>
                  <a:pt x="0" y="0"/>
                </a:lnTo>
                <a:lnTo>
                  <a:pt x="0" y="232317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0052" y="448073"/>
            <a:ext cx="463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5" b="0" i="1">
                <a:latin typeface="Bookman Old Style"/>
                <a:cs typeface="Bookman Old Style"/>
              </a:rPr>
              <a:t>R</a:t>
            </a:r>
            <a:r>
              <a:rPr dirty="0" baseline="-11904" sz="1050" spc="-30" b="0" i="1">
                <a:latin typeface="Bookman Old Style"/>
                <a:cs typeface="Bookman Old Style"/>
              </a:rPr>
              <a:t>y</a:t>
            </a:r>
            <a:r>
              <a:rPr dirty="0" baseline="-11904" sz="1050" spc="-202" b="0" i="1">
                <a:latin typeface="Bookman Old Style"/>
                <a:cs typeface="Bookman Old Style"/>
              </a:rPr>
              <a:t> </a:t>
            </a:r>
            <a:r>
              <a:rPr dirty="0" sz="1000">
                <a:latin typeface="Californian FB"/>
                <a:cs typeface="Californian FB"/>
              </a:rPr>
              <a:t>(</a:t>
            </a:r>
            <a:r>
              <a:rPr dirty="0" sz="1000" spc="-110" b="0" i="1">
                <a:latin typeface="Bookman Old Style"/>
                <a:cs typeface="Bookman Old Style"/>
              </a:rPr>
              <a:t>φ</a:t>
            </a:r>
            <a:r>
              <a:rPr dirty="0" baseline="-11904" sz="1050" spc="67">
                <a:latin typeface="Eras Medium ITC"/>
                <a:cs typeface="Eras Medium ITC"/>
              </a:rPr>
              <a:t>1</a:t>
            </a:r>
            <a:r>
              <a:rPr dirty="0" sz="1000">
                <a:latin typeface="Californian FB"/>
                <a:cs typeface="Californian FB"/>
              </a:rPr>
              <a:t>)</a:t>
            </a:r>
            <a:endParaRPr sz="1000">
              <a:latin typeface="Californian FB"/>
              <a:cs typeface="Californian FB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26206" y="441789"/>
            <a:ext cx="560070" cy="232410"/>
          </a:xfrm>
          <a:custGeom>
            <a:avLst/>
            <a:gdLst/>
            <a:ahLst/>
            <a:cxnLst/>
            <a:rect l="l" t="t" r="r" b="b"/>
            <a:pathLst>
              <a:path w="560069" h="232409">
                <a:moveTo>
                  <a:pt x="0" y="232317"/>
                </a:moveTo>
                <a:lnTo>
                  <a:pt x="559898" y="232317"/>
                </a:lnTo>
                <a:lnTo>
                  <a:pt x="559898" y="0"/>
                </a:lnTo>
                <a:lnTo>
                  <a:pt x="0" y="0"/>
                </a:lnTo>
                <a:lnTo>
                  <a:pt x="0" y="232317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38719" y="448073"/>
            <a:ext cx="535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 b="0" i="1">
                <a:latin typeface="Bookman Old Style"/>
                <a:cs typeface="Bookman Old Style"/>
              </a:rPr>
              <a:t>Ry</a:t>
            </a:r>
            <a:r>
              <a:rPr dirty="0" sz="1000" spc="-10">
                <a:latin typeface="Californian FB"/>
                <a:cs typeface="Californian FB"/>
              </a:rPr>
              <a:t>(</a:t>
            </a:r>
            <a:r>
              <a:rPr dirty="0" sz="1000" spc="-10" b="0" i="1">
                <a:latin typeface="Bookman Old Style"/>
                <a:cs typeface="Bookman Old Style"/>
              </a:rPr>
              <a:t>θ</a:t>
            </a:r>
            <a:r>
              <a:rPr dirty="0" baseline="-11904" sz="1050" spc="-15">
                <a:latin typeface="Eras Medium ITC"/>
                <a:cs typeface="Eras Medium ITC"/>
              </a:rPr>
              <a:t>0</a:t>
            </a:r>
            <a:r>
              <a:rPr dirty="0" baseline="-11904" sz="1050" spc="-15" b="0" i="1">
                <a:latin typeface="Bookman Old Style"/>
                <a:cs typeface="Bookman Old Style"/>
              </a:rPr>
              <a:t>,</a:t>
            </a:r>
            <a:r>
              <a:rPr dirty="0" baseline="-11904" sz="1050" spc="-15">
                <a:latin typeface="Eras Medium ITC"/>
                <a:cs typeface="Eras Medium ITC"/>
              </a:rPr>
              <a:t>1</a:t>
            </a:r>
            <a:r>
              <a:rPr dirty="0" sz="1000" spc="-10">
                <a:latin typeface="Californian FB"/>
                <a:cs typeface="Californian FB"/>
              </a:rPr>
              <a:t>)</a:t>
            </a:r>
            <a:endParaRPr sz="1000">
              <a:latin typeface="Californian FB"/>
              <a:cs typeface="Californian F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2021-10-13T16:22:35Z</dcterms:created>
  <dcterms:modified xsi:type="dcterms:W3CDTF">2021-10-13T16:22:35Z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TeX</vt:lpwstr>
  </property>
  <property fmtid="{D5CDD505-2E9C-101B-9397-08002B2CF9AE}" pid="4" name="LastSaved">
    <vt:filetime>2021-10-13T00:00:00Z</vt:filetime>
  </property>
</Properties>
</file>