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239998"/>
            <a:ext cx="10515600" cy="373664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79133" y="750771"/>
            <a:ext cx="11646568" cy="5948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88218" y="257475"/>
            <a:ext cx="11415563" cy="628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2022-09-11T18:43:13Z</dcterms:modified>
</cp:coreProperties>
</file>