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02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9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8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5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3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8200" y="239998"/>
            <a:ext cx="10515600" cy="373664"/>
          </a:xfrm>
        </p:spPr>
        <p:txBody>
          <a:bodyPr>
            <a:normAutofit/>
          </a:bodyPr>
          <a:lstStyle>
            <a:lvl1pPr algn="ctr"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279133" y="750771"/>
            <a:ext cx="11646568" cy="5948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274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388218" y="257475"/>
            <a:ext cx="11415563" cy="62852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446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5289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Left Content"/>
          <p:cNvSpPr>
            <a:spLocks noGrp="1"/>
          </p:cNvSpPr>
          <p:nvPr>
            <p:ph sz="half" idx="1"/>
          </p:nvPr>
        </p:nvSpPr>
        <p:spPr>
          <a:xfrm>
            <a:off x="247973" y="969801"/>
            <a:ext cx="5771827" cy="52071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ight Content"/>
          <p:cNvSpPr>
            <a:spLocks noGrp="1"/>
          </p:cNvSpPr>
          <p:nvPr>
            <p:ph sz="half" idx="2"/>
          </p:nvPr>
        </p:nvSpPr>
        <p:spPr>
          <a:xfrm>
            <a:off x="6172199" y="969801"/>
            <a:ext cx="5771827" cy="5207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Left Text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eft Content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ight Text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ight Content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3F0B-2B7F-4782-B315-33E516447C25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2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.potx" id="{4DAAD9BA-8E58-4898-BC8A-99302C4F06E1}" vid="{BA943B1D-2A1C-434D-B720-D47753C609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2014-10-29T15:36:00Z</dcterms:created>
  <dcterms:modified xsi:type="dcterms:W3CDTF">2024-05-10T16:21:37Z</dcterms:modified>
</cp:coreProperties>
</file>