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Dixon" userId="dbe9c319-724c-4517-9577-2868fd82f556" providerId="ADAL" clId="{82DB4395-BE40-4187-9C57-D49FB38DD1BB}"/>
    <pc:docChg chg="undo custSel addSld modSld">
      <pc:chgData name="James Dixon" userId="dbe9c319-724c-4517-9577-2868fd82f556" providerId="ADAL" clId="{82DB4395-BE40-4187-9C57-D49FB38DD1BB}" dt="2022-08-18T07:46:10.010" v="43" actId="1076"/>
      <pc:docMkLst>
        <pc:docMk/>
      </pc:docMkLst>
      <pc:sldChg chg="addSp delSp modSp add">
        <pc:chgData name="James Dixon" userId="dbe9c319-724c-4517-9577-2868fd82f556" providerId="ADAL" clId="{82DB4395-BE40-4187-9C57-D49FB38DD1BB}" dt="2022-08-18T07:46:10.010" v="43" actId="1076"/>
        <pc:sldMkLst>
          <pc:docMk/>
          <pc:sldMk cId="1001506586" sldId="292"/>
        </pc:sldMkLst>
        <pc:spChg chg="del">
          <ac:chgData name="James Dixon" userId="dbe9c319-724c-4517-9577-2868fd82f556" providerId="ADAL" clId="{82DB4395-BE40-4187-9C57-D49FB38DD1BB}" dt="2022-08-18T07:43:42.500" v="3" actId="478"/>
          <ac:spMkLst>
            <pc:docMk/>
            <pc:sldMk cId="1001506586" sldId="292"/>
            <ac:spMk id="2" creationId="{80F0B654-9207-40EA-BBE7-59419B990C51}"/>
          </ac:spMkLst>
        </pc:spChg>
        <pc:spChg chg="del">
          <ac:chgData name="James Dixon" userId="dbe9c319-724c-4517-9577-2868fd82f556" providerId="ADAL" clId="{82DB4395-BE40-4187-9C57-D49FB38DD1BB}" dt="2022-08-18T07:43:40.423" v="1" actId="478"/>
          <ac:spMkLst>
            <pc:docMk/>
            <pc:sldMk cId="1001506586" sldId="292"/>
            <ac:spMk id="3" creationId="{D3937926-E098-40C9-B143-141AAE4A5FAF}"/>
          </ac:spMkLst>
        </pc:spChg>
        <pc:spChg chg="del">
          <ac:chgData name="James Dixon" userId="dbe9c319-724c-4517-9577-2868fd82f556" providerId="ADAL" clId="{82DB4395-BE40-4187-9C57-D49FB38DD1BB}" dt="2022-08-18T07:43:41.346" v="2" actId="478"/>
          <ac:spMkLst>
            <pc:docMk/>
            <pc:sldMk cId="1001506586" sldId="292"/>
            <ac:spMk id="4" creationId="{0D8D3FF5-86C7-41BB-B0B0-DFEC08A9BC61}"/>
          </ac:spMkLst>
        </pc:spChg>
        <pc:spChg chg="add mod">
          <ac:chgData name="James Dixon" userId="dbe9c319-724c-4517-9577-2868fd82f556" providerId="ADAL" clId="{82DB4395-BE40-4187-9C57-D49FB38DD1BB}" dt="2022-08-18T07:45:00.373" v="38" actId="20577"/>
          <ac:spMkLst>
            <pc:docMk/>
            <pc:sldMk cId="1001506586" sldId="292"/>
            <ac:spMk id="11" creationId="{29AAE56E-6A5B-4138-A82A-9BA77EB616C0}"/>
          </ac:spMkLst>
        </pc:spChg>
        <pc:picChg chg="add mod">
          <ac:chgData name="James Dixon" userId="dbe9c319-724c-4517-9577-2868fd82f556" providerId="ADAL" clId="{82DB4395-BE40-4187-9C57-D49FB38DD1BB}" dt="2022-08-18T07:44:34.360" v="19" actId="1076"/>
          <ac:picMkLst>
            <pc:docMk/>
            <pc:sldMk cId="1001506586" sldId="292"/>
            <ac:picMk id="6" creationId="{84AE5A7B-81F0-45B7-B22C-02C86824AB63}"/>
          </ac:picMkLst>
        </pc:picChg>
        <pc:picChg chg="add mod">
          <ac:chgData name="James Dixon" userId="dbe9c319-724c-4517-9577-2868fd82f556" providerId="ADAL" clId="{82DB4395-BE40-4187-9C57-D49FB38DD1BB}" dt="2022-08-18T07:46:07.288" v="42" actId="1076"/>
          <ac:picMkLst>
            <pc:docMk/>
            <pc:sldMk cId="1001506586" sldId="292"/>
            <ac:picMk id="8" creationId="{1F297E22-3A95-43FF-A693-9B45A426EA22}"/>
          </ac:picMkLst>
        </pc:picChg>
        <pc:picChg chg="add mod">
          <ac:chgData name="James Dixon" userId="dbe9c319-724c-4517-9577-2868fd82f556" providerId="ADAL" clId="{82DB4395-BE40-4187-9C57-D49FB38DD1BB}" dt="2022-08-18T07:46:10.010" v="43" actId="1076"/>
          <ac:picMkLst>
            <pc:docMk/>
            <pc:sldMk cId="1001506586" sldId="292"/>
            <ac:picMk id="10" creationId="{9277016F-F8EC-4AE7-B94C-8A54F9FB5E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93B9-902E-428C-BF97-3BEA743AD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DD0C-7F8F-4153-895E-F1D049F29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A6FA-D0B3-49BB-A5C6-44E68F7A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10ED6-3BB0-438C-9970-4C54A89E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BCA7-C406-40E9-95AC-256264FE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D451-3197-4E6E-9D3B-9416EF68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29733-35FD-4BBE-BF8D-2854DFCFB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F786-78A6-4373-A700-750A1336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4ABA-A165-4A5D-8CF8-B0DB9E1F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26FF-7BE1-4D17-8138-4102328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1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A0F8B-91F0-45B0-9366-02367C6A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79B9-6F73-44CA-BED8-7CFA3CAE2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C0B7-38C8-4676-AC32-B75CEF6F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6795-540E-47B8-9746-7231553B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6F82-9A6D-4EC2-8BD5-82CE5E6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1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E386-6844-4360-8D9A-97468D9B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40A54-B984-4F80-AACF-EFEDA81B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A535-1DFE-4DD3-A147-2A4E042D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623F-00B0-4627-BC47-E5E1CAA7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1D61-EAC2-403A-8A66-31A297FA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4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4F56-12F3-4D8C-9CB1-F9D295EB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424F5-75F2-44A3-967B-5E4C67AF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DA31-DD97-4D7E-BCCB-5434AB2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3986-FEAB-4E07-9565-467B30B4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DD32-886E-4E1C-84D5-AC8CF687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3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C623-D737-49E5-AA38-0D2950FD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F8CB-06A2-43BD-870D-61911B2D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DB949-FF85-4980-AFA8-0190ECCA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D9A19-0A4D-4C02-89D8-E0B53BF6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45FDB-C435-4FF0-8F26-FAF3EFCC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A654B-F067-4D8B-A451-DE375D24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5A27-357E-4AAB-95FA-7828BEA1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0021-594F-4DCD-BA3B-F52B27F21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0FC5D-E975-4DC0-8EDC-77EAF642B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1077E-3886-4ABB-841D-088C9D73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21774-9E4B-4692-958D-2EDA2A51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5FACB-7C05-4814-B4DC-AEF4D9B2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5B5E9-E0AE-4584-8C30-677BBA6E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EEC18-055A-4900-AF68-2DF553A3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8DA9-466C-4374-BBCB-2296C3B1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16BA6-430E-4158-B27E-ADC02ABB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585AA-70E0-4468-91D6-C576B610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7F597-DAAE-4866-8217-D99A49B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7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80C08-D5EC-4C75-AA8B-99B588A4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EDD98-697A-4025-9F49-4A5E4B77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4AD3-3353-4838-8022-4FC7736C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2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3007-84EA-4FD7-B8C2-7C2BDE2D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0AFD-4E2D-4A2B-803C-CB61CD43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C0018-78FC-4F6C-BD72-FF15DEE53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8E57-2A67-4D73-8DAD-2F02D2E5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AD6C-B84C-486B-82D1-3307BFCC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8D752-708F-4194-9BCC-EE96E922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CC3-9155-4F74-B7AD-3925EC11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FF942-10B5-4982-A962-42C50F71A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571AD-3E58-4E98-A848-9EC19FC03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4AC8-E12A-46C6-B71B-5D54F4FF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26B6-D2E4-43AC-9A08-2C12FA96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43C89-F302-4EFB-9745-8DA3BDA5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7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B5134-9A81-4BEE-B580-A26A5295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57962-80A4-4F09-B9B5-8C6F1B75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F9B0-C3DA-4004-AECE-98DAC8DBA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CB51-DE31-48D1-8144-9AF9E8D1381D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05A6-2FC7-4BC6-A0F5-097D9151C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4310-5D46-4CA5-9CAF-D6FB91510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62E7-89B8-4E88-A95B-22AC81121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1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D6D3-7DF0-4B2A-B302-F596EE9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Recalibration of STEVE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7BB6-727C-4CB5-8165-A19DCE573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Baseline (no changes) but LED1 cost tables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F3BC8F-95B6-46EA-9A2B-3C4D0415E5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1209"/>
            <a:ext cx="5181600" cy="3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3033-EED9-40BA-AC7C-310628D3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49A79-2A25-4006-8FF6-1D62E0E45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6777"/>
            <a:ext cx="5181600" cy="38090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267C0-C5B6-46A1-B1F0-6FC7E940C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Getting close. Reduce BEV SP after 2026 (y=14)</a:t>
            </a:r>
          </a:p>
          <a:p>
            <a:pPr lvl="1"/>
            <a:r>
              <a:rPr lang="en-GB" i="1" dirty="0"/>
              <a:t>Try using negative multipliers</a:t>
            </a:r>
          </a:p>
        </p:txBody>
      </p:sp>
    </p:spTree>
    <p:extLst>
      <p:ext uri="{BB962C8B-B14F-4D97-AF65-F5344CB8AC3E}">
        <p14:creationId xmlns:p14="http://schemas.microsoft.com/office/powerpoint/2010/main" val="31535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54B6-9A16-4AC6-B3A7-AC05A90C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728EA-ACA1-4791-AF62-24D20918F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8057"/>
            <a:ext cx="5181600" cy="38664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3270F-E1EB-4262-A1F3-C0944A99A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Increase ICE SP after 2026 (y=14</a:t>
            </a:r>
          </a:p>
        </p:txBody>
      </p:sp>
    </p:spTree>
    <p:extLst>
      <p:ext uri="{BB962C8B-B14F-4D97-AF65-F5344CB8AC3E}">
        <p14:creationId xmlns:p14="http://schemas.microsoft.com/office/powerpoint/2010/main" val="31893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8217-7F9B-4E8A-A44B-96EEF05D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731B0-F8F2-4B81-B90C-759E15CD1C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21BB74-B5FC-4A04-950F-0DD4EB6E38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9731"/>
            <a:ext cx="5181600" cy="3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B8D-782A-4963-B170-40A33D74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01C07-490D-433D-B4AF-B3D5132913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5477"/>
            <a:ext cx="5181600" cy="38516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9C4A7-85AA-4112-A2E6-262C45FC8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Increase BEV SP</a:t>
            </a:r>
          </a:p>
        </p:txBody>
      </p:sp>
    </p:spTree>
    <p:extLst>
      <p:ext uri="{BB962C8B-B14F-4D97-AF65-F5344CB8AC3E}">
        <p14:creationId xmlns:p14="http://schemas.microsoft.com/office/powerpoint/2010/main" val="126169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F528-DFA2-4BB2-A96F-66B340C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EF398-830D-4C0E-AC31-14EDB367EC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5565"/>
            <a:ext cx="5181600" cy="38514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C8C7-5BA4-40C6-923B-C7EBA34820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Why is there that fucking dip</a:t>
            </a:r>
          </a:p>
          <a:p>
            <a:pPr lvl="1"/>
            <a:r>
              <a:rPr lang="en-GB" dirty="0"/>
              <a:t>Its 2028 and 2029</a:t>
            </a:r>
          </a:p>
        </p:txBody>
      </p:sp>
    </p:spTree>
    <p:extLst>
      <p:ext uri="{BB962C8B-B14F-4D97-AF65-F5344CB8AC3E}">
        <p14:creationId xmlns:p14="http://schemas.microsoft.com/office/powerpoint/2010/main" val="303848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17E-C916-4F1D-BC6F-5FFDD753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A268E-FF4F-4BA2-96F4-DB3EA079AC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1326"/>
            <a:ext cx="5181600" cy="38399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9FF6-8C0A-4626-9DD4-ACD5194D7A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Best yet</a:t>
            </a:r>
          </a:p>
          <a:p>
            <a:r>
              <a:rPr lang="en-GB" dirty="0"/>
              <a:t>Increase SP for BEVs before 2021</a:t>
            </a:r>
          </a:p>
          <a:p>
            <a:r>
              <a:rPr lang="en-GB" dirty="0"/>
              <a:t>Reduce SP for PHEVs 2021-2024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66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D7C2-7E4E-4527-95D4-BB44555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2A4185-75F1-4DDF-A446-A103BE738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61516"/>
            <a:ext cx="5181600" cy="387955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730EC2-BAF7-4DF2-BCFF-62D1AB3362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68839"/>
            <a:ext cx="5181600" cy="38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D9F0-6D00-4984-A7E6-3CA98D96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compare with other LED scenarios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90727-FCFF-4C61-8DEE-4E4E29836C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0472"/>
            <a:ext cx="5181600" cy="38416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9E72-6163-40C4-BD3C-98205D337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1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AE5A7B-81F0-45B7-B22C-02C86824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23" y="2083012"/>
            <a:ext cx="3783953" cy="2837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97E22-3A95-43FF-A693-9B45A426E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79" y="2083012"/>
            <a:ext cx="3861820" cy="2896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77016F-F8EC-4AE7-B94C-8A54F9FB5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2053811"/>
            <a:ext cx="3861820" cy="289636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9AAE56E-6A5B-4138-A82A-9BA77EB6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That’ll do pig</a:t>
            </a:r>
          </a:p>
        </p:txBody>
      </p:sp>
    </p:spTree>
    <p:extLst>
      <p:ext uri="{BB962C8B-B14F-4D97-AF65-F5344CB8AC3E}">
        <p14:creationId xmlns:p14="http://schemas.microsoft.com/office/powerpoint/2010/main" val="100150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D6D3-7DF0-4B2A-B302-F596EE9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Recalibration of STEVE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54E13-7F97-4D9C-A5E6-09A9A6D2A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32897"/>
            <a:ext cx="5181600" cy="373679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7BB6-727C-4CB5-8165-A19DCE573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SP of ICE reduced; SP of HEV increased</a:t>
            </a:r>
          </a:p>
          <a:p>
            <a:r>
              <a:rPr lang="en-GB" dirty="0"/>
              <a:t>Next:</a:t>
            </a:r>
          </a:p>
          <a:p>
            <a:pPr lvl="1"/>
            <a:r>
              <a:rPr lang="en-GB" dirty="0"/>
              <a:t>Reduce BEV supply penalty from 2026</a:t>
            </a:r>
          </a:p>
          <a:p>
            <a:pPr lvl="1"/>
            <a:r>
              <a:rPr lang="en-GB" dirty="0"/>
              <a:t>Increase awareness of EVs by 20%, shift along by 5 </a:t>
            </a:r>
            <a:r>
              <a:rPr lang="en-GB" dirty="0" err="1"/>
              <a:t>yrs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0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D6D3-7DF0-4B2A-B302-F596EE9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Recalibration of STEVE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7BB6-727C-4CB5-8165-A19DCE573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  <a:p>
            <a:r>
              <a:rPr lang="en-GB" dirty="0"/>
              <a:t>Reduce SP for PHEV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291F9-CF80-4F40-99E3-510CF77F94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3138"/>
            <a:ext cx="5181600" cy="38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D6D3-7DF0-4B2A-B302-F596EE9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Recalibration of STEVE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7BB6-727C-4CB5-8165-A19DCE573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  <a:p>
            <a:pPr lvl="1"/>
            <a:r>
              <a:rPr lang="en-GB" dirty="0"/>
              <a:t>Increase SP for BEV</a:t>
            </a:r>
          </a:p>
          <a:p>
            <a:pPr lvl="1"/>
            <a:r>
              <a:rPr lang="en-GB" dirty="0"/>
              <a:t>Further reduce SP for PHEV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5AE255-9534-4A18-BBBA-12223E72C5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6657"/>
            <a:ext cx="5181600" cy="39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8369-3D6A-41BF-85DC-F637444D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05A75-4F13-4238-95AB-567B3689E6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1465"/>
            <a:ext cx="5181600" cy="38796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42611-F480-4D3B-AB97-528CE5E774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  <a:p>
            <a:pPr lvl="1"/>
            <a:r>
              <a:rPr lang="en-GB" dirty="0"/>
              <a:t>Increase SP of PHEV</a:t>
            </a:r>
          </a:p>
          <a:p>
            <a:pPr lvl="1"/>
            <a:r>
              <a:rPr lang="en-GB" dirty="0"/>
              <a:t>Increase SP of BEV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D2EC7-08D1-4D28-84B4-E8EF755B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46" y="3171039"/>
            <a:ext cx="3290063" cy="2583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9A4F43-0F98-4004-AD72-12B716FDDBBE}"/>
              </a:ext>
            </a:extLst>
          </p:cNvPr>
          <p:cNvSpPr txBox="1"/>
          <p:nvPr/>
        </p:nvSpPr>
        <p:spPr>
          <a:xfrm>
            <a:off x="8247492" y="5715298"/>
            <a:ext cx="448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PHEVs still v expensive 2030-35</a:t>
            </a:r>
          </a:p>
          <a:p>
            <a:r>
              <a:rPr lang="en-GB" dirty="0"/>
              <a:t>Added another toggle date y3</a:t>
            </a:r>
          </a:p>
        </p:txBody>
      </p:sp>
    </p:spTree>
    <p:extLst>
      <p:ext uri="{BB962C8B-B14F-4D97-AF65-F5344CB8AC3E}">
        <p14:creationId xmlns:p14="http://schemas.microsoft.com/office/powerpoint/2010/main" val="268730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0F81-3CF8-4DB3-8468-6646729B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D0673-25AF-4640-907D-554D266BF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6393"/>
            <a:ext cx="5181600" cy="38698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2789C-DD8C-4E0D-AE28-4F5D6CED2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Lower SP for PHEV and HEV</a:t>
            </a:r>
          </a:p>
        </p:txBody>
      </p:sp>
    </p:spTree>
    <p:extLst>
      <p:ext uri="{BB962C8B-B14F-4D97-AF65-F5344CB8AC3E}">
        <p14:creationId xmlns:p14="http://schemas.microsoft.com/office/powerpoint/2010/main" val="362306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5A13-15A6-4581-B6BB-B41CE9AD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Introduced more levers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37C97-C8DE-4BF3-91B0-2BCE33D284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9619"/>
            <a:ext cx="5181600" cy="384334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1F520-C976-4D20-81B7-60A7DC76A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This is quite slow</a:t>
            </a:r>
          </a:p>
          <a:p>
            <a:r>
              <a:rPr lang="en-GB" dirty="0"/>
              <a:t>See if the dictionary idea has legs</a:t>
            </a:r>
          </a:p>
          <a:p>
            <a:pPr lvl="1"/>
            <a:r>
              <a:rPr lang="en-GB" dirty="0"/>
              <a:t>It does not, there is so much data tied up in tables, e.g. </a:t>
            </a:r>
            <a:r>
              <a:rPr lang="en-GB" dirty="0" err="1"/>
              <a:t>CostData</a:t>
            </a:r>
            <a:r>
              <a:rPr lang="en-GB" dirty="0"/>
              <a:t>, Technology, … </a:t>
            </a:r>
          </a:p>
          <a:p>
            <a:pPr lvl="1"/>
            <a:r>
              <a:rPr lang="en-GB" dirty="0"/>
              <a:t>Would have to convert all them to </a:t>
            </a:r>
            <a:r>
              <a:rPr lang="en-GB" dirty="0" err="1"/>
              <a:t>dicts</a:t>
            </a:r>
            <a:endParaRPr lang="en-GB" dirty="0"/>
          </a:p>
          <a:p>
            <a:pPr lvl="1"/>
            <a:r>
              <a:rPr lang="en-GB" dirty="0"/>
              <a:t>It really isn’t v workable</a:t>
            </a:r>
          </a:p>
        </p:txBody>
      </p:sp>
    </p:spTree>
    <p:extLst>
      <p:ext uri="{BB962C8B-B14F-4D97-AF65-F5344CB8AC3E}">
        <p14:creationId xmlns:p14="http://schemas.microsoft.com/office/powerpoint/2010/main" val="323958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3DD6-F2F1-4C59-ABC3-EB83D8BE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Levers pulled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A4A6C-5C35-4DB4-8F6F-75122691D2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6393"/>
            <a:ext cx="5181600" cy="38698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51CE8-EFBE-4ED3-800E-972657E49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  <a:p>
            <a:pPr lvl="1"/>
            <a:r>
              <a:rPr lang="en-GB" dirty="0"/>
              <a:t>Increase HEV SP</a:t>
            </a:r>
          </a:p>
        </p:txBody>
      </p:sp>
    </p:spTree>
    <p:extLst>
      <p:ext uri="{BB962C8B-B14F-4D97-AF65-F5344CB8AC3E}">
        <p14:creationId xmlns:p14="http://schemas.microsoft.com/office/powerpoint/2010/main" val="2368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EE2A-24D5-406D-8B4C-8A48B455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1F806-557A-4E3E-9019-95B054D5FD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8893"/>
            <a:ext cx="5181600" cy="38648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2B91-3C15-4790-8F67-AF782F7028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Reduce HEV SP</a:t>
            </a:r>
          </a:p>
        </p:txBody>
      </p:sp>
    </p:spTree>
    <p:extLst>
      <p:ext uri="{BB962C8B-B14F-4D97-AF65-F5344CB8AC3E}">
        <p14:creationId xmlns:p14="http://schemas.microsoft.com/office/powerpoint/2010/main" val="162868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F4B9C8D4E5FB419F9CC5D98855FC2A" ma:contentTypeVersion="14" ma:contentTypeDescription="Create a new document." ma:contentTypeScope="" ma:versionID="9cf8284581602febe1d90350234520ed">
  <xsd:schema xmlns:xsd="http://www.w3.org/2001/XMLSchema" xmlns:xs="http://www.w3.org/2001/XMLSchema" xmlns:p="http://schemas.microsoft.com/office/2006/metadata/properties" xmlns:ns3="5845f703-aefd-4152-9ce7-4004e1ab5465" xmlns:ns4="ec776a2e-aa90-42fe-8c76-cfe3819c2a73" targetNamespace="http://schemas.microsoft.com/office/2006/metadata/properties" ma:root="true" ma:fieldsID="2659a0b3ec877205d003d3b0f3cd6207" ns3:_="" ns4:_="">
    <xsd:import namespace="5845f703-aefd-4152-9ce7-4004e1ab5465"/>
    <xsd:import namespace="ec776a2e-aa90-42fe-8c76-cfe3819c2a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45f703-aefd-4152-9ce7-4004e1ab54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76a2e-aa90-42fe-8c76-cfe3819c2a7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6DE5B-6871-4252-8E55-568007287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E9B66B-7C16-40B0-A7F8-76E76601D27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845f703-aefd-4152-9ce7-4004e1ab5465"/>
    <ds:schemaRef ds:uri="ec776a2e-aa90-42fe-8c76-cfe3819c2a7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3CBA41-CABD-4ECA-8932-EC17128D40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45f703-aefd-4152-9ce7-4004e1ab5465"/>
    <ds:schemaRef ds:uri="ec776a2e-aa90-42fe-8c76-cfe3819c2a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217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Recalibration of STEVE</vt:lpstr>
      <vt:lpstr>The Recalibration of STEVE</vt:lpstr>
      <vt:lpstr>The Recalibration of STEVE</vt:lpstr>
      <vt:lpstr>The Recalibration of STEVE</vt:lpstr>
      <vt:lpstr>PowerPoint Presentation</vt:lpstr>
      <vt:lpstr>PowerPoint Presentation</vt:lpstr>
      <vt:lpstr>Introduced more levers</vt:lpstr>
      <vt:lpstr>Levers pulled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compare with other LED scenarios</vt:lpstr>
      <vt:lpstr>That’ll do pig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Recalibration of STEVE</dc:title>
  <dc:creator>James Dixon</dc:creator>
  <cp:lastModifiedBy>James Dixon</cp:lastModifiedBy>
  <cp:revision>2</cp:revision>
  <dcterms:created xsi:type="dcterms:W3CDTF">2022-08-17T15:47:52Z</dcterms:created>
  <dcterms:modified xsi:type="dcterms:W3CDTF">2022-08-18T08:37:28Z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0x010100C4F4B9C8D4E5FB419F9CC5D98855FC2A</vt:lpwstr>
  </property>
</Properties>
</file>