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Dixon" userId="dbe9c319-724c-4517-9577-2868fd82f556" providerId="ADAL" clId="{2410D846-4A43-48B0-94C4-097D62B7C36C}"/>
    <pc:docChg chg="custSel addSld modSld sldOrd">
      <pc:chgData name="James Dixon" userId="dbe9c319-724c-4517-9577-2868fd82f556" providerId="ADAL" clId="{2410D846-4A43-48B0-94C4-097D62B7C36C}" dt="2023-06-06T09:58:29.996" v="685" actId="20577"/>
      <pc:docMkLst>
        <pc:docMk/>
      </pc:docMkLst>
      <pc:sldChg chg="addSp delSp modSp add">
        <pc:chgData name="James Dixon" userId="dbe9c319-724c-4517-9577-2868fd82f556" providerId="ADAL" clId="{2410D846-4A43-48B0-94C4-097D62B7C36C}" dt="2023-06-06T09:41:36.829" v="616" actId="207"/>
        <pc:sldMkLst>
          <pc:docMk/>
          <pc:sldMk cId="3371730069" sldId="256"/>
        </pc:sldMkLst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2" creationId="{7A05B5F7-B13B-4C4E-A457-67B23272118D}"/>
          </ac:spMkLst>
        </pc:spChg>
        <pc:spChg chg="del">
          <ac:chgData name="James Dixon" userId="dbe9c319-724c-4517-9577-2868fd82f556" providerId="ADAL" clId="{2410D846-4A43-48B0-94C4-097D62B7C36C}" dt="2023-06-06T08:59:29.634" v="1" actId="478"/>
          <ac:spMkLst>
            <pc:docMk/>
            <pc:sldMk cId="3371730069" sldId="256"/>
            <ac:spMk id="3" creationId="{09118877-0244-4149-B1F2-AFA2266DCAA1}"/>
          </ac:spMkLst>
        </pc:spChg>
        <pc:spChg chg="add mod">
          <ac:chgData name="James Dixon" userId="dbe9c319-724c-4517-9577-2868fd82f556" providerId="ADAL" clId="{2410D846-4A43-48B0-94C4-097D62B7C36C}" dt="2023-06-06T09:41:07.304" v="578" actId="1076"/>
          <ac:spMkLst>
            <pc:docMk/>
            <pc:sldMk cId="3371730069" sldId="256"/>
            <ac:spMk id="6" creationId="{2BDB64C8-97FA-4004-B7C9-4F7AD5BA3630}"/>
          </ac:spMkLst>
        </pc:spChg>
        <pc:spChg chg="add mod">
          <ac:chgData name="James Dixon" userId="dbe9c319-724c-4517-9577-2868fd82f556" providerId="ADAL" clId="{2410D846-4A43-48B0-94C4-097D62B7C36C}" dt="2023-06-06T09:41:36.829" v="616" actId="207"/>
          <ac:spMkLst>
            <pc:docMk/>
            <pc:sldMk cId="3371730069" sldId="256"/>
            <ac:spMk id="7" creationId="{FCB4D5B4-67BD-4556-AB72-3FD7D7A35786}"/>
          </ac:spMkLst>
        </pc:spChg>
        <pc:graphicFrameChg chg="add del modGraphic">
          <ac:chgData name="James Dixon" userId="dbe9c319-724c-4517-9577-2868fd82f556" providerId="ADAL" clId="{2410D846-4A43-48B0-94C4-097D62B7C36C}" dt="2023-06-06T09:00:07.747" v="14" actId="478"/>
          <ac:graphicFrameMkLst>
            <pc:docMk/>
            <pc:sldMk cId="3371730069" sldId="256"/>
            <ac:graphicFrameMk id="4" creationId="{74772E7F-CD27-4579-B59F-73B54CC8B5A1}"/>
          </ac:graphicFrameMkLst>
        </pc:graphicFrameChg>
        <pc:picChg chg="add mod">
          <ac:chgData name="James Dixon" userId="dbe9c319-724c-4517-9577-2868fd82f556" providerId="ADAL" clId="{2410D846-4A43-48B0-94C4-097D62B7C36C}" dt="2023-06-06T09:00:03.745" v="13" actId="1076"/>
          <ac:picMkLst>
            <pc:docMk/>
            <pc:sldMk cId="3371730069" sldId="256"/>
            <ac:picMk id="5" creationId="{41DF4D87-967F-4C7C-ADAB-9AFFAF626A52}"/>
          </ac:picMkLst>
        </pc:picChg>
        <pc:picChg chg="add mod">
          <ac:chgData name="James Dixon" userId="dbe9c319-724c-4517-9577-2868fd82f556" providerId="ADAL" clId="{2410D846-4A43-48B0-94C4-097D62B7C36C}" dt="2023-06-06T08:59:49.969" v="8" actId="1076"/>
          <ac:picMkLst>
            <pc:docMk/>
            <pc:sldMk cId="3371730069" sldId="256"/>
            <ac:picMk id="1025" creationId="{ACA9D957-80B9-408C-9D02-522FCA88714D}"/>
          </ac:picMkLst>
        </pc:picChg>
        <pc:picChg chg="add mod">
          <ac:chgData name="James Dixon" userId="dbe9c319-724c-4517-9577-2868fd82f556" providerId="ADAL" clId="{2410D846-4A43-48B0-94C4-097D62B7C36C}" dt="2023-06-06T08:59:51.401" v="10" actId="1076"/>
          <ac:picMkLst>
            <pc:docMk/>
            <pc:sldMk cId="3371730069" sldId="256"/>
            <ac:picMk id="1026" creationId="{0C0D275B-A279-414C-A2A8-F7A245B2C893}"/>
          </ac:picMkLst>
        </pc:picChg>
      </pc:sldChg>
      <pc:sldChg chg="addSp delSp modSp add">
        <pc:chgData name="James Dixon" userId="dbe9c319-724c-4517-9577-2868fd82f556" providerId="ADAL" clId="{2410D846-4A43-48B0-94C4-097D62B7C36C}" dt="2023-06-06T09:10:54.382" v="289" actId="20577"/>
        <pc:sldMkLst>
          <pc:docMk/>
          <pc:sldMk cId="3130343997" sldId="257"/>
        </pc:sldMkLst>
        <pc:spChg chg="del">
          <ac:chgData name="James Dixon" userId="dbe9c319-724c-4517-9577-2868fd82f556" providerId="ADAL" clId="{2410D846-4A43-48B0-94C4-097D62B7C36C}" dt="2023-06-06T09:00:46.387" v="120" actId="478"/>
          <ac:spMkLst>
            <pc:docMk/>
            <pc:sldMk cId="3130343997" sldId="257"/>
            <ac:spMk id="2" creationId="{7BBDF154-019F-4AB1-A479-544AA8944996}"/>
          </ac:spMkLst>
        </pc:spChg>
        <pc:spChg chg="del">
          <ac:chgData name="James Dixon" userId="dbe9c319-724c-4517-9577-2868fd82f556" providerId="ADAL" clId="{2410D846-4A43-48B0-94C4-097D62B7C36C}" dt="2023-06-06T09:00:37.963" v="116"/>
          <ac:spMkLst>
            <pc:docMk/>
            <pc:sldMk cId="3130343997" sldId="257"/>
            <ac:spMk id="3" creationId="{AE7E76E7-1C3A-4686-982B-04AEF12CB418}"/>
          </ac:spMkLst>
        </pc:spChg>
        <pc:spChg chg="add mod">
          <ac:chgData name="James Dixon" userId="dbe9c319-724c-4517-9577-2868fd82f556" providerId="ADAL" clId="{2410D846-4A43-48B0-94C4-097D62B7C36C}" dt="2023-06-06T09:09:24.659" v="249" actId="1076"/>
          <ac:spMkLst>
            <pc:docMk/>
            <pc:sldMk cId="3130343997" sldId="257"/>
            <ac:spMk id="5" creationId="{79678517-B484-41E0-A7A0-6496EB17E25B}"/>
          </ac:spMkLst>
        </pc:spChg>
        <pc:spChg chg="add mod">
          <ac:chgData name="James Dixon" userId="dbe9c319-724c-4517-9577-2868fd82f556" providerId="ADAL" clId="{2410D846-4A43-48B0-94C4-097D62B7C36C}" dt="2023-06-06T09:10:54.382" v="289" actId="20577"/>
          <ac:spMkLst>
            <pc:docMk/>
            <pc:sldMk cId="3130343997" sldId="257"/>
            <ac:spMk id="9" creationId="{132ADCED-A444-412B-AB76-A74C064DCA36}"/>
          </ac:spMkLst>
        </pc:spChg>
        <pc:picChg chg="add mod">
          <ac:chgData name="James Dixon" userId="dbe9c319-724c-4517-9577-2868fd82f556" providerId="ADAL" clId="{2410D846-4A43-48B0-94C4-097D62B7C36C}" dt="2023-06-06T09:09:25.843" v="250" actId="1076"/>
          <ac:picMkLst>
            <pc:docMk/>
            <pc:sldMk cId="3130343997" sldId="257"/>
            <ac:picMk id="4" creationId="{F803A449-6DA8-4740-B6E1-0F28639D8251}"/>
          </ac:picMkLst>
        </pc:picChg>
        <pc:picChg chg="add mod">
          <ac:chgData name="James Dixon" userId="dbe9c319-724c-4517-9577-2868fd82f556" providerId="ADAL" clId="{2410D846-4A43-48B0-94C4-097D62B7C36C}" dt="2023-06-06T09:09:57.666" v="252" actId="1076"/>
          <ac:picMkLst>
            <pc:docMk/>
            <pc:sldMk cId="3130343997" sldId="257"/>
            <ac:picMk id="6" creationId="{41CC8805-024D-4072-BFAD-C52C64FD8B90}"/>
          </ac:picMkLst>
        </pc:picChg>
        <pc:picChg chg="add del">
          <ac:chgData name="James Dixon" userId="dbe9c319-724c-4517-9577-2868fd82f556" providerId="ADAL" clId="{2410D846-4A43-48B0-94C4-097D62B7C36C}" dt="2023-06-06T09:10:18.396" v="254" actId="478"/>
          <ac:picMkLst>
            <pc:docMk/>
            <pc:sldMk cId="3130343997" sldId="257"/>
            <ac:picMk id="7" creationId="{FC9AB6F1-8A75-464B-AA46-B47A6BCE86FB}"/>
          </ac:picMkLst>
        </pc:picChg>
        <pc:picChg chg="add mod">
          <ac:chgData name="James Dixon" userId="dbe9c319-724c-4517-9577-2868fd82f556" providerId="ADAL" clId="{2410D846-4A43-48B0-94C4-097D62B7C36C}" dt="2023-06-06T09:10:29.123" v="259" actId="1076"/>
          <ac:picMkLst>
            <pc:docMk/>
            <pc:sldMk cId="3130343997" sldId="257"/>
            <ac:picMk id="8" creationId="{CE21292A-CC8D-4813-92F1-D27E8C55B21A}"/>
          </ac:picMkLst>
        </pc:picChg>
      </pc:sldChg>
      <pc:sldChg chg="addSp delSp modSp add ord">
        <pc:chgData name="James Dixon" userId="dbe9c319-724c-4517-9577-2868fd82f556" providerId="ADAL" clId="{2410D846-4A43-48B0-94C4-097D62B7C36C}" dt="2023-06-06T09:58:08.497" v="619"/>
        <pc:sldMkLst>
          <pc:docMk/>
          <pc:sldMk cId="403042613" sldId="258"/>
        </pc:sldMkLst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2" creationId="{5EE8944D-D5C5-499A-A711-182819943234}"/>
          </ac:spMkLst>
        </pc:spChg>
        <pc:spChg chg="del">
          <ac:chgData name="James Dixon" userId="dbe9c319-724c-4517-9577-2868fd82f556" providerId="ADAL" clId="{2410D846-4A43-48B0-94C4-097D62B7C36C}" dt="2023-06-06T09:11:03.250" v="291"/>
          <ac:spMkLst>
            <pc:docMk/>
            <pc:sldMk cId="403042613" sldId="258"/>
            <ac:spMk id="3" creationId="{56C17C5E-D126-4076-9F91-39202A3D2011}"/>
          </ac:spMkLst>
        </pc:spChg>
        <pc:spChg chg="add mod">
          <ac:chgData name="James Dixon" userId="dbe9c319-724c-4517-9577-2868fd82f556" providerId="ADAL" clId="{2410D846-4A43-48B0-94C4-097D62B7C36C}" dt="2023-06-06T09:40:20.752" v="394" actId="14100"/>
          <ac:spMkLst>
            <pc:docMk/>
            <pc:sldMk cId="403042613" sldId="258"/>
            <ac:spMk id="5" creationId="{993163A3-0FB4-4EAC-99CB-2DCDD57981CD}"/>
          </ac:spMkLst>
        </pc:spChg>
        <pc:spChg chg="add mod">
          <ac:chgData name="James Dixon" userId="dbe9c319-724c-4517-9577-2868fd82f556" providerId="ADAL" clId="{2410D846-4A43-48B0-94C4-097D62B7C36C}" dt="2023-06-06T09:40:54.242" v="576" actId="20577"/>
          <ac:spMkLst>
            <pc:docMk/>
            <pc:sldMk cId="403042613" sldId="258"/>
            <ac:spMk id="6" creationId="{D8C78EA2-1987-4BBE-A7A5-7BD67F1FB2D5}"/>
          </ac:spMkLst>
        </pc:spChg>
        <pc:picChg chg="add mod">
          <ac:chgData name="James Dixon" userId="dbe9c319-724c-4517-9577-2868fd82f556" providerId="ADAL" clId="{2410D846-4A43-48B0-94C4-097D62B7C36C}" dt="2023-06-06T09:22:51.573" v="294" actId="1076"/>
          <ac:picMkLst>
            <pc:docMk/>
            <pc:sldMk cId="403042613" sldId="258"/>
            <ac:picMk id="4" creationId="{E1BE619A-908D-48D4-A860-5355F61012FC}"/>
          </ac:picMkLst>
        </pc:picChg>
      </pc:sldChg>
      <pc:sldChg chg="addSp modSp add">
        <pc:chgData name="James Dixon" userId="dbe9c319-724c-4517-9577-2868fd82f556" providerId="ADAL" clId="{2410D846-4A43-48B0-94C4-097D62B7C36C}" dt="2023-06-06T09:58:29.996" v="685" actId="20577"/>
        <pc:sldMkLst>
          <pc:docMk/>
          <pc:sldMk cId="4222956741" sldId="259"/>
        </pc:sldMkLst>
        <pc:spChg chg="add mod">
          <ac:chgData name="James Dixon" userId="dbe9c319-724c-4517-9577-2868fd82f556" providerId="ADAL" clId="{2410D846-4A43-48B0-94C4-097D62B7C36C}" dt="2023-06-06T09:58:29.996" v="685" actId="20577"/>
          <ac:spMkLst>
            <pc:docMk/>
            <pc:sldMk cId="4222956741" sldId="259"/>
            <ac:spMk id="3" creationId="{FC3EA84A-B570-4290-9A18-70E205E33985}"/>
          </ac:spMkLst>
        </pc:spChg>
        <pc:picChg chg="add mod">
          <ac:chgData name="James Dixon" userId="dbe9c319-724c-4517-9577-2868fd82f556" providerId="ADAL" clId="{2410D846-4A43-48B0-94C4-097D62B7C36C}" dt="2023-06-06T09:58:15.666" v="621" actId="1076"/>
          <ac:picMkLst>
            <pc:docMk/>
            <pc:sldMk cId="4222956741" sldId="259"/>
            <ac:picMk id="2" creationId="{F806438C-2E54-4B7C-92F6-93C7651018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2970-D95F-4388-9FAB-DA6AA324123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2E49-CF3F-43AF-9A8A-B4D0855B6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9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92E49-CF3F-43AF-9A8A-B4D0855B64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8A20-97DE-4158-AC19-6D3904B0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2FAF4-9A62-439F-9F87-8787A607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848-C1E5-46C0-9817-C009BFE0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327-5558-4582-BC08-804C908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826-5FA3-4821-BA58-81273B0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2AE4-44CE-46C7-9693-1DD08BB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7C81D-9546-46CD-9253-3A7C4A9C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D3DE-95AE-4A89-81BF-0F395938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D0C1-246D-41FE-AF5B-F1A96B3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95B-208B-46AE-A8E5-FF87F75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6B59-23D6-4E4B-B0E4-ABB03F6D4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801-932D-44EB-984E-028C6ACF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F768-DE5C-48A3-9869-3E9660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1F2A-91A3-439A-9A6D-85B65BC4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3966-404A-485A-95BC-5291B377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41F1-6F3F-490C-92FF-F8BB683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5758-9E82-4014-9CD2-CF3CD05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3FF1-DE0C-4F80-B323-59B616B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37A-261E-4A97-8848-5413CC8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1F20-7D9D-43F5-B167-31CF8A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068-A95C-4BA4-9832-CB9DA84E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11B6-96D6-420C-B21E-A887E313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72BD-0BD8-421D-BF95-9F50B64B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95AC-8980-4BAD-B70A-EBB1122F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F619-FA87-4B1D-B4A9-2633E971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1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A70-933D-4310-8535-FC1EBF9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9675-A794-4540-89AC-EEA1120F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43D94-C98C-4504-8B37-35D3054C0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8FC1-4034-4B84-933E-97E68EA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47E2-C90D-4DB1-B62B-F90A9049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355A-250F-4EEF-9D6D-0B578C65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8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99E-F689-4B24-83F5-8F6FE31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7DA7-47F9-4D48-98D8-7F983FB4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B332-07A8-4C3D-8C86-7CA8C963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1CC4-9279-4297-9CFE-92AD3FC0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2E70E-1BE9-4772-A683-C7B87E04B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A7580-62D7-4D0A-90F4-8378A3A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7E8A7-1294-4CFA-978A-D838A64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A6D6-A868-4244-8946-786C076E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D48-3C80-47F3-A61D-C0387C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67972-DE95-4570-93A4-04C3A78C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F629-111F-49AB-AF97-B4029D4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6DC1-C2E8-4959-83FA-8338647E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FFC18-46A5-43F0-99CA-BB8C109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F1AA-50DD-401D-B731-F9E8FC5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2FDE4-DB8C-402E-BEA0-4A4A705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1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DB1-24D7-4E0D-9D42-320F3F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CAA9-A3A6-49D5-BE1A-C0101D23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4981-A082-4646-BEF3-9D8A7705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C91A-304D-4DCC-9081-A715DEB5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03C6-E00C-4EC3-BC52-340E959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F3CB-9698-44F9-88D2-1E12F0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317-7FC7-41E7-B5CD-A2071AAA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D767-36F1-43ED-A0A5-15460E0B5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E29B-0F81-49E5-81A2-86E00EF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A5FC-C3C0-43B5-8D9D-8C43444A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5E18-2321-40CA-96CA-B3C6BB4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F1D6-7CAA-4558-9D78-9F32C98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429EF-7EFE-4BE6-B4E8-35BCA2A1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E4AE-3414-45ED-889A-C0893AE3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15AA-D4E0-4D1B-A657-876CF04F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34BF-0C8D-4037-B441-EB39C2AE3E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4646F-2EA6-42AD-9F8B-C6B61DBE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6186-7AA0-44AC-A9AE-A42611C9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B375-4667-4857-B8A9-C6D57A96F5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Machine generated alternative text:&#10;Total &#10;vehicles stock &#10;Scenario Comparison &#10;Color by &#10;Vehicle Type • &#10;Aeroplane &#10;Ship &#10;Train &#10;Truck &#10;Bus &#10;Car &#10;Motorcycle &#10;2015 &#10;Baseline &#10;2030 &#10;2040 &#10;2050 &#10;2030 &#10;2040 &#10;2050 &#10;2030 &#10;2040 &#10;2050 &#10;2030 &#10;2040 &#10;2050 &#10;Omoka (&quot;Growth&quot;) &#10;Electric Dreams &#10;Kujinao (&quot;Know yourself') &#10;Streetfighting ">
            <a:extLst>
              <a:ext uri="{FF2B5EF4-FFF2-40B4-BE49-F238E27FC236}">
                <a16:creationId xmlns:a16="http://schemas.microsoft.com/office/drawing/2014/main" id="{ACA9D957-80B9-408C-9D02-522FCA88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6" y="207532"/>
            <a:ext cx="8934295" cy="29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Table 7: The main motorcycle model assumptions &#10;Vehicle size category Average capacity &#10;(A vgCap), &#10;in pass/vehicle &#10;Average motorcycle &#10;2 &#10;Average load &#10;(AvgLF) &#10;Average annual &#10;vehicle distance &#10;travelled &#10;(AveAnnKM) &#10;4,053 &#10;(l) the figures shown are for the year 2012. AvgLF derived from pkm and vkm data for &#10;Notes: &#10;2012 (DfT, 2016, 2017). ">
            <a:extLst>
              <a:ext uri="{FF2B5EF4-FFF2-40B4-BE49-F238E27FC236}">
                <a16:creationId xmlns:a16="http://schemas.microsoft.com/office/drawing/2014/main" id="{0C0D275B-A279-414C-A2A8-F7A245B2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9" y="3555632"/>
            <a:ext cx="7077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F4D87-967F-4C7C-ADAB-9AFFAF626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94" y="3157755"/>
            <a:ext cx="1590897" cy="142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B64C8-97FA-4004-B7C9-4F7AD5BA3630}"/>
              </a:ext>
            </a:extLst>
          </p:cNvPr>
          <p:cNvSpPr txBox="1"/>
          <p:nvPr/>
        </p:nvSpPr>
        <p:spPr>
          <a:xfrm>
            <a:off x="7865615" y="4784952"/>
            <a:ext cx="3675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the right number of </a:t>
            </a:r>
            <a:r>
              <a:rPr lang="en-GB" dirty="0" err="1"/>
              <a:t>motos</a:t>
            </a:r>
            <a:r>
              <a:rPr lang="en-GB" dirty="0"/>
              <a:t> in the base year (but this is 2012). They grow very quickly.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4D5B4-67BD-4556-AB72-3FD7D7A35786}"/>
              </a:ext>
            </a:extLst>
          </p:cNvPr>
          <p:cNvSpPr txBox="1"/>
          <p:nvPr/>
        </p:nvSpPr>
        <p:spPr>
          <a:xfrm>
            <a:off x="2823097" y="577690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39% of 2 ppl is 0.78 ppl. Wit </a:t>
            </a:r>
          </a:p>
        </p:txBody>
      </p:sp>
    </p:spTree>
    <p:extLst>
      <p:ext uri="{BB962C8B-B14F-4D97-AF65-F5344CB8AC3E}">
        <p14:creationId xmlns:p14="http://schemas.microsoft.com/office/powerpoint/2010/main" val="337173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3A449-6DA8-4740-B6E1-0F28639D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32" y="1699564"/>
            <a:ext cx="5687219" cy="260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78517-B484-41E0-A7A0-6496EB17E25B}"/>
              </a:ext>
            </a:extLst>
          </p:cNvPr>
          <p:cNvSpPr txBox="1"/>
          <p:nvPr/>
        </p:nvSpPr>
        <p:spPr>
          <a:xfrm>
            <a:off x="908685" y="499235"/>
            <a:ext cx="3675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are calculated in a fairly simple manner. We’re setting the pkm in parameters, and it’s from the ITDP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C8805-024D-4072-BFAD-C52C64FD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6" y="4741692"/>
            <a:ext cx="10355120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21292A-CC8D-4813-92F1-D27E8C55B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16" y="125305"/>
            <a:ext cx="5249662" cy="2946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ADCED-A444-412B-AB76-A74C064DCA36}"/>
              </a:ext>
            </a:extLst>
          </p:cNvPr>
          <p:cNvSpPr txBox="1"/>
          <p:nvPr/>
        </p:nvSpPr>
        <p:spPr>
          <a:xfrm>
            <a:off x="6747029" y="3513535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not 15%!</a:t>
            </a:r>
          </a:p>
        </p:txBody>
      </p:sp>
    </p:spTree>
    <p:extLst>
      <p:ext uri="{BB962C8B-B14F-4D97-AF65-F5344CB8AC3E}">
        <p14:creationId xmlns:p14="http://schemas.microsoft.com/office/powerpoint/2010/main" val="313034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06438C-2E54-4B7C-92F6-93C76510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2" y="3107997"/>
            <a:ext cx="5439534" cy="2257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A84A-B570-4290-9A18-70E205E33985}"/>
              </a:ext>
            </a:extLst>
          </p:cNvPr>
          <p:cNvSpPr txBox="1"/>
          <p:nvPr/>
        </p:nvSpPr>
        <p:spPr>
          <a:xfrm>
            <a:off x="2450235" y="1597980"/>
            <a:ext cx="407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Total motorcycle stock is then calculated thus:</a:t>
            </a:r>
          </a:p>
        </p:txBody>
      </p:sp>
    </p:spTree>
    <p:extLst>
      <p:ext uri="{BB962C8B-B14F-4D97-AF65-F5344CB8AC3E}">
        <p14:creationId xmlns:p14="http://schemas.microsoft.com/office/powerpoint/2010/main" val="42229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619A-908D-48D4-A860-5355F610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83" y="-97654"/>
            <a:ext cx="84427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163A3-0FB4-4EAC-99CB-2DCDD57981CD}"/>
              </a:ext>
            </a:extLst>
          </p:cNvPr>
          <p:cNvSpPr txBox="1"/>
          <p:nvPr/>
        </p:nvSpPr>
        <p:spPr>
          <a:xfrm>
            <a:off x="594804" y="1309456"/>
            <a:ext cx="160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pkm per capita total from the mode shares by </a:t>
            </a:r>
            <a:r>
              <a:rPr lang="en-GB" dirty="0" err="1"/>
              <a:t>triplen</a:t>
            </a:r>
            <a:r>
              <a:rPr lang="en-GB" dirty="0"/>
              <a:t> is the same for all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78EA2-1987-4BBE-A7A5-7BD67F1FB2D5}"/>
              </a:ext>
            </a:extLst>
          </p:cNvPr>
          <p:cNvSpPr txBox="1"/>
          <p:nvPr/>
        </p:nvSpPr>
        <p:spPr>
          <a:xfrm>
            <a:off x="594804" y="4043779"/>
            <a:ext cx="2743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the Q is how do the pkm change and why are they not reflected in this table</a:t>
            </a:r>
          </a:p>
          <a:p>
            <a:endParaRPr lang="en-GB" dirty="0"/>
          </a:p>
          <a:p>
            <a:r>
              <a:rPr lang="en-GB" dirty="0"/>
              <a:t>Presumably they must change on the basis of the motorbike calculation</a:t>
            </a:r>
          </a:p>
        </p:txBody>
      </p:sp>
    </p:spTree>
    <p:extLst>
      <p:ext uri="{BB962C8B-B14F-4D97-AF65-F5344CB8AC3E}">
        <p14:creationId xmlns:p14="http://schemas.microsoft.com/office/powerpoint/2010/main" val="40304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114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James Dixon</cp:lastModifiedBy>
  <cp:revision>5</cp:revision>
  <dcterms:created xsi:type="dcterms:W3CDTF">2023-06-06T08:59:23Z</dcterms:created>
  <dcterms:modified xsi:type="dcterms:W3CDTF">2023-06-06T15:35:44Z</dcterms:modified>
</cp:coreProperties>
</file>