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2410D846-4A43-48B0-94C4-097D62B7C36C}"/>
    <pc:docChg chg="custSel addSld modSld sldOrd">
      <pc:chgData name="James Dixon" userId="dbe9c319-724c-4517-9577-2868fd82f556" providerId="ADAL" clId="{2410D846-4A43-48B0-94C4-097D62B7C36C}" dt="2023-06-06T09:58:29.996" v="685" actId="20577"/>
      <pc:docMkLst>
        <pc:docMk/>
      </pc:docMkLst>
      <pc:sldChg chg="addSp delSp modSp add">
        <pc:chgData name="James Dixon" userId="dbe9c319-724c-4517-9577-2868fd82f556" providerId="ADAL" clId="{2410D846-4A43-48B0-94C4-097D62B7C36C}" dt="2023-06-06T09:41:36.829" v="616" actId="207"/>
        <pc:sldMkLst>
          <pc:docMk/>
          <pc:sldMk cId="3371730069" sldId="256"/>
        </pc:sldMkLst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2" creationId="{7A05B5F7-B13B-4C4E-A457-67B23272118D}"/>
          </ac:spMkLst>
        </pc:spChg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3" creationId="{09118877-0244-4149-B1F2-AFA2266DCAA1}"/>
          </ac:spMkLst>
        </pc:spChg>
        <pc:spChg chg="add mod">
          <ac:chgData name="James Dixon" userId="dbe9c319-724c-4517-9577-2868fd82f556" providerId="ADAL" clId="{2410D846-4A43-48B0-94C4-097D62B7C36C}" dt="2023-06-06T09:41:07.304" v="578" actId="1076"/>
          <ac:spMkLst>
            <pc:docMk/>
            <pc:sldMk cId="3371730069" sldId="256"/>
            <ac:spMk id="6" creationId="{2BDB64C8-97FA-4004-B7C9-4F7AD5BA3630}"/>
          </ac:spMkLst>
        </pc:spChg>
        <pc:spChg chg="add mod">
          <ac:chgData name="James Dixon" userId="dbe9c319-724c-4517-9577-2868fd82f556" providerId="ADAL" clId="{2410D846-4A43-48B0-94C4-097D62B7C36C}" dt="2023-06-06T09:41:36.829" v="616" actId="207"/>
          <ac:spMkLst>
            <pc:docMk/>
            <pc:sldMk cId="3371730069" sldId="256"/>
            <ac:spMk id="7" creationId="{FCB4D5B4-67BD-4556-AB72-3FD7D7A35786}"/>
          </ac:spMkLst>
        </pc:spChg>
        <pc:graphicFrameChg chg="add del modGraphic">
          <ac:chgData name="James Dixon" userId="dbe9c319-724c-4517-9577-2868fd82f556" providerId="ADAL" clId="{2410D846-4A43-48B0-94C4-097D62B7C36C}" dt="2023-06-06T09:00:07.747" v="14" actId="478"/>
          <ac:graphicFrameMkLst>
            <pc:docMk/>
            <pc:sldMk cId="3371730069" sldId="256"/>
            <ac:graphicFrameMk id="4" creationId="{74772E7F-CD27-4579-B59F-73B54CC8B5A1}"/>
          </ac:graphicFrameMkLst>
        </pc:graphicFrameChg>
        <pc:picChg chg="add mod">
          <ac:chgData name="James Dixon" userId="dbe9c319-724c-4517-9577-2868fd82f556" providerId="ADAL" clId="{2410D846-4A43-48B0-94C4-097D62B7C36C}" dt="2023-06-06T09:00:03.745" v="13" actId="1076"/>
          <ac:picMkLst>
            <pc:docMk/>
            <pc:sldMk cId="3371730069" sldId="256"/>
            <ac:picMk id="5" creationId="{41DF4D87-967F-4C7C-ADAB-9AFFAF626A52}"/>
          </ac:picMkLst>
        </pc:picChg>
        <pc:picChg chg="add mod">
          <ac:chgData name="James Dixon" userId="dbe9c319-724c-4517-9577-2868fd82f556" providerId="ADAL" clId="{2410D846-4A43-48B0-94C4-097D62B7C36C}" dt="2023-06-06T08:59:49.969" v="8" actId="1076"/>
          <ac:picMkLst>
            <pc:docMk/>
            <pc:sldMk cId="3371730069" sldId="256"/>
            <ac:picMk id="1025" creationId="{ACA9D957-80B9-408C-9D02-522FCA88714D}"/>
          </ac:picMkLst>
        </pc:picChg>
        <pc:picChg chg="add mod">
          <ac:chgData name="James Dixon" userId="dbe9c319-724c-4517-9577-2868fd82f556" providerId="ADAL" clId="{2410D846-4A43-48B0-94C4-097D62B7C36C}" dt="2023-06-06T08:59:51.401" v="10" actId="1076"/>
          <ac:picMkLst>
            <pc:docMk/>
            <pc:sldMk cId="3371730069" sldId="256"/>
            <ac:picMk id="1026" creationId="{0C0D275B-A279-414C-A2A8-F7A245B2C893}"/>
          </ac:picMkLst>
        </pc:picChg>
      </pc:sldChg>
      <pc:sldChg chg="addSp delSp modSp add">
        <pc:chgData name="James Dixon" userId="dbe9c319-724c-4517-9577-2868fd82f556" providerId="ADAL" clId="{2410D846-4A43-48B0-94C4-097D62B7C36C}" dt="2023-06-06T09:10:54.382" v="289" actId="20577"/>
        <pc:sldMkLst>
          <pc:docMk/>
          <pc:sldMk cId="3130343997" sldId="257"/>
        </pc:sldMkLst>
        <pc:spChg chg="del">
          <ac:chgData name="James Dixon" userId="dbe9c319-724c-4517-9577-2868fd82f556" providerId="ADAL" clId="{2410D846-4A43-48B0-94C4-097D62B7C36C}" dt="2023-06-06T09:00:46.387" v="120" actId="478"/>
          <ac:spMkLst>
            <pc:docMk/>
            <pc:sldMk cId="3130343997" sldId="257"/>
            <ac:spMk id="2" creationId="{7BBDF154-019F-4AB1-A479-544AA8944996}"/>
          </ac:spMkLst>
        </pc:spChg>
        <pc:spChg chg="del">
          <ac:chgData name="James Dixon" userId="dbe9c319-724c-4517-9577-2868fd82f556" providerId="ADAL" clId="{2410D846-4A43-48B0-94C4-097D62B7C36C}" dt="2023-06-06T09:00:37.963" v="116"/>
          <ac:spMkLst>
            <pc:docMk/>
            <pc:sldMk cId="3130343997" sldId="257"/>
            <ac:spMk id="3" creationId="{AE7E76E7-1C3A-4686-982B-04AEF12CB418}"/>
          </ac:spMkLst>
        </pc:spChg>
        <pc:spChg chg="add mod">
          <ac:chgData name="James Dixon" userId="dbe9c319-724c-4517-9577-2868fd82f556" providerId="ADAL" clId="{2410D846-4A43-48B0-94C4-097D62B7C36C}" dt="2023-06-06T09:09:24.659" v="249" actId="1076"/>
          <ac:spMkLst>
            <pc:docMk/>
            <pc:sldMk cId="3130343997" sldId="257"/>
            <ac:spMk id="5" creationId="{79678517-B484-41E0-A7A0-6496EB17E25B}"/>
          </ac:spMkLst>
        </pc:spChg>
        <pc:spChg chg="add mod">
          <ac:chgData name="James Dixon" userId="dbe9c319-724c-4517-9577-2868fd82f556" providerId="ADAL" clId="{2410D846-4A43-48B0-94C4-097D62B7C36C}" dt="2023-06-06T09:10:54.382" v="289" actId="20577"/>
          <ac:spMkLst>
            <pc:docMk/>
            <pc:sldMk cId="3130343997" sldId="257"/>
            <ac:spMk id="9" creationId="{132ADCED-A444-412B-AB76-A74C064DCA36}"/>
          </ac:spMkLst>
        </pc:spChg>
        <pc:picChg chg="add mod">
          <ac:chgData name="James Dixon" userId="dbe9c319-724c-4517-9577-2868fd82f556" providerId="ADAL" clId="{2410D846-4A43-48B0-94C4-097D62B7C36C}" dt="2023-06-06T09:09:25.843" v="250" actId="1076"/>
          <ac:picMkLst>
            <pc:docMk/>
            <pc:sldMk cId="3130343997" sldId="257"/>
            <ac:picMk id="4" creationId="{F803A449-6DA8-4740-B6E1-0F28639D8251}"/>
          </ac:picMkLst>
        </pc:picChg>
        <pc:picChg chg="add mod">
          <ac:chgData name="James Dixon" userId="dbe9c319-724c-4517-9577-2868fd82f556" providerId="ADAL" clId="{2410D846-4A43-48B0-94C4-097D62B7C36C}" dt="2023-06-06T09:09:57.666" v="252" actId="1076"/>
          <ac:picMkLst>
            <pc:docMk/>
            <pc:sldMk cId="3130343997" sldId="257"/>
            <ac:picMk id="6" creationId="{41CC8805-024D-4072-BFAD-C52C64FD8B90}"/>
          </ac:picMkLst>
        </pc:picChg>
        <pc:picChg chg="add del">
          <ac:chgData name="James Dixon" userId="dbe9c319-724c-4517-9577-2868fd82f556" providerId="ADAL" clId="{2410D846-4A43-48B0-94C4-097D62B7C36C}" dt="2023-06-06T09:10:18.396" v="254" actId="478"/>
          <ac:picMkLst>
            <pc:docMk/>
            <pc:sldMk cId="3130343997" sldId="257"/>
            <ac:picMk id="7" creationId="{FC9AB6F1-8A75-464B-AA46-B47A6BCE86FB}"/>
          </ac:picMkLst>
        </pc:picChg>
        <pc:picChg chg="add mod">
          <ac:chgData name="James Dixon" userId="dbe9c319-724c-4517-9577-2868fd82f556" providerId="ADAL" clId="{2410D846-4A43-48B0-94C4-097D62B7C36C}" dt="2023-06-06T09:10:29.123" v="259" actId="1076"/>
          <ac:picMkLst>
            <pc:docMk/>
            <pc:sldMk cId="3130343997" sldId="257"/>
            <ac:picMk id="8" creationId="{CE21292A-CC8D-4813-92F1-D27E8C55B21A}"/>
          </ac:picMkLst>
        </pc:picChg>
      </pc:sldChg>
      <pc:sldChg chg="addSp delSp modSp add ord">
        <pc:chgData name="James Dixon" userId="dbe9c319-724c-4517-9577-2868fd82f556" providerId="ADAL" clId="{2410D846-4A43-48B0-94C4-097D62B7C36C}" dt="2023-06-06T09:58:08.497" v="619"/>
        <pc:sldMkLst>
          <pc:docMk/>
          <pc:sldMk cId="403042613" sldId="258"/>
        </pc:sldMkLst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2" creationId="{5EE8944D-D5C5-499A-A711-182819943234}"/>
          </ac:spMkLst>
        </pc:spChg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3" creationId="{56C17C5E-D126-4076-9F91-39202A3D2011}"/>
          </ac:spMkLst>
        </pc:spChg>
        <pc:spChg chg="add mod">
          <ac:chgData name="James Dixon" userId="dbe9c319-724c-4517-9577-2868fd82f556" providerId="ADAL" clId="{2410D846-4A43-48B0-94C4-097D62B7C36C}" dt="2023-06-06T09:40:20.752" v="394" actId="14100"/>
          <ac:spMkLst>
            <pc:docMk/>
            <pc:sldMk cId="403042613" sldId="258"/>
            <ac:spMk id="5" creationId="{993163A3-0FB4-4EAC-99CB-2DCDD57981CD}"/>
          </ac:spMkLst>
        </pc:spChg>
        <pc:spChg chg="add mod">
          <ac:chgData name="James Dixon" userId="dbe9c319-724c-4517-9577-2868fd82f556" providerId="ADAL" clId="{2410D846-4A43-48B0-94C4-097D62B7C36C}" dt="2023-06-06T09:40:54.242" v="576" actId="20577"/>
          <ac:spMkLst>
            <pc:docMk/>
            <pc:sldMk cId="403042613" sldId="258"/>
            <ac:spMk id="6" creationId="{D8C78EA2-1987-4BBE-A7A5-7BD67F1FB2D5}"/>
          </ac:spMkLst>
        </pc:spChg>
        <pc:picChg chg="add mod">
          <ac:chgData name="James Dixon" userId="dbe9c319-724c-4517-9577-2868fd82f556" providerId="ADAL" clId="{2410D846-4A43-48B0-94C4-097D62B7C36C}" dt="2023-06-06T09:22:51.573" v="294" actId="1076"/>
          <ac:picMkLst>
            <pc:docMk/>
            <pc:sldMk cId="403042613" sldId="258"/>
            <ac:picMk id="4" creationId="{E1BE619A-908D-48D4-A860-5355F61012FC}"/>
          </ac:picMkLst>
        </pc:picChg>
      </pc:sldChg>
      <pc:sldChg chg="addSp modSp add">
        <pc:chgData name="James Dixon" userId="dbe9c319-724c-4517-9577-2868fd82f556" providerId="ADAL" clId="{2410D846-4A43-48B0-94C4-097D62B7C36C}" dt="2023-06-06T09:58:29.996" v="685" actId="20577"/>
        <pc:sldMkLst>
          <pc:docMk/>
          <pc:sldMk cId="4222956741" sldId="259"/>
        </pc:sldMkLst>
        <pc:spChg chg="add mod">
          <ac:chgData name="James Dixon" userId="dbe9c319-724c-4517-9577-2868fd82f556" providerId="ADAL" clId="{2410D846-4A43-48B0-94C4-097D62B7C36C}" dt="2023-06-06T09:58:29.996" v="685" actId="20577"/>
          <ac:spMkLst>
            <pc:docMk/>
            <pc:sldMk cId="4222956741" sldId="259"/>
            <ac:spMk id="3" creationId="{FC3EA84A-B570-4290-9A18-70E205E33985}"/>
          </ac:spMkLst>
        </pc:spChg>
        <pc:picChg chg="add mod">
          <ac:chgData name="James Dixon" userId="dbe9c319-724c-4517-9577-2868fd82f556" providerId="ADAL" clId="{2410D846-4A43-48B0-94C4-097D62B7C36C}" dt="2023-06-06T09:58:15.666" v="621" actId="1076"/>
          <ac:picMkLst>
            <pc:docMk/>
            <pc:sldMk cId="4222956741" sldId="259"/>
            <ac:picMk id="2" creationId="{F806438C-2E54-4B7C-92F6-93C7651018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DDA-899E-927B-E698-040C47B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update – what else needs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EE0-6C69-F927-AE67-A522936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each one in turn – 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504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72-7AEA-416D-4EAF-3F72DC2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4639-A2A7-8A7F-59B3-03AA596A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" y="1370185"/>
            <a:ext cx="11511609" cy="3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B17-C8E9-CD16-A380-20B762D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year vehicle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813D7-54CD-3BDC-B496-6C20A34E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445"/>
            <a:ext cx="3852891" cy="34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F2132-754A-3F6A-C5F3-BA530280D86E}"/>
              </a:ext>
            </a:extLst>
          </p:cNvPr>
          <p:cNvSpPr txBox="1"/>
          <p:nvPr/>
        </p:nvSpPr>
        <p:spPr>
          <a:xfrm>
            <a:off x="5533900" y="1989118"/>
            <a:ext cx="6008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could still be because broken vehicle stock data (old).</a:t>
            </a:r>
          </a:p>
          <a:p>
            <a:endParaRPr lang="en-GB" dirty="0"/>
          </a:p>
          <a:p>
            <a:r>
              <a:rPr lang="en-GB" dirty="0"/>
              <a:t>Verified that newer version is ok and replaced. </a:t>
            </a:r>
          </a:p>
          <a:p>
            <a:endParaRPr lang="en-GB" dirty="0"/>
          </a:p>
          <a:p>
            <a:r>
              <a:rPr lang="en-GB" dirty="0"/>
              <a:t>Have now put in all the tables in the </a:t>
            </a:r>
            <a:r>
              <a:rPr lang="en-GB" dirty="0" err="1"/>
              <a:t>Kujinao</a:t>
            </a:r>
            <a:r>
              <a:rPr lang="en-GB" dirty="0"/>
              <a:t> version.</a:t>
            </a:r>
          </a:p>
          <a:p>
            <a:endParaRPr lang="en-GB" dirty="0"/>
          </a:p>
          <a:p>
            <a:r>
              <a:rPr lang="en-GB" dirty="0"/>
              <a:t>Will run tomorrow morning.</a:t>
            </a:r>
          </a:p>
          <a:p>
            <a:endParaRPr lang="en-GB" dirty="0"/>
          </a:p>
          <a:p>
            <a:r>
              <a:rPr lang="en-GB" dirty="0"/>
              <a:t>Seems fixed.</a:t>
            </a:r>
          </a:p>
        </p:txBody>
      </p:sp>
    </p:spTree>
    <p:extLst>
      <p:ext uri="{BB962C8B-B14F-4D97-AF65-F5344CB8AC3E}">
        <p14:creationId xmlns:p14="http://schemas.microsoft.com/office/powerpoint/2010/main" val="27360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A0B-859B-62A5-F954-2530639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6C3F-A328-8C62-543F-3378E69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651"/>
            <a:ext cx="10515600" cy="3455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B9D4-64E9-7BFF-6181-177818CAFE34}"/>
              </a:ext>
            </a:extLst>
          </p:cNvPr>
          <p:cNvSpPr txBox="1"/>
          <p:nvPr/>
        </p:nvSpPr>
        <p:spPr>
          <a:xfrm>
            <a:off x="1353787" y="5439349"/>
            <a:ext cx="1314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Less uptake for </a:t>
            </a:r>
            <a:r>
              <a:rPr lang="en-GB" dirty="0" err="1"/>
              <a:t>Kujinao</a:t>
            </a:r>
            <a:r>
              <a:rPr lang="en-GB" dirty="0"/>
              <a:t> – change tech subsidies and awareness</a:t>
            </a:r>
          </a:p>
          <a:p>
            <a:pPr marL="342900" indent="-342900">
              <a:buAutoNum type="arabicPeriod"/>
            </a:pPr>
            <a:r>
              <a:rPr lang="en-GB" dirty="0"/>
              <a:t>-done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1BC-9645-CA18-9ED5-1D81101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buses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6B171-3357-B75D-6698-548749C6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7907"/>
            <a:ext cx="10515600" cy="343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FDB0C-C475-7D58-0380-7418C0D8CF4A}"/>
              </a:ext>
            </a:extLst>
          </p:cNvPr>
          <p:cNvSpPr txBox="1"/>
          <p:nvPr/>
        </p:nvSpPr>
        <p:spPr>
          <a:xfrm>
            <a:off x="1650669" y="5204323"/>
            <a:ext cx="649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that’s ok. Maybe less uptake in </a:t>
            </a:r>
            <a:r>
              <a:rPr lang="en-GB" dirty="0" err="1"/>
              <a:t>Streetfighting</a:t>
            </a:r>
            <a:r>
              <a:rPr lang="en-GB" dirty="0"/>
              <a:t>?</a:t>
            </a:r>
          </a:p>
          <a:p>
            <a:r>
              <a:rPr lang="en-GB" dirty="0"/>
              <a:t>This is driven by annual costs so we can affect it by playing with </a:t>
            </a:r>
            <a:r>
              <a:rPr lang="en-GB" dirty="0" err="1"/>
              <a:t>subisidies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EC98-BE36-6766-0BC9-39D0C8D2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26" y="4271273"/>
            <a:ext cx="4162455" cy="2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886-8A13-4EA2-3B89-BE1898D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trucks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BBB8A-4ABA-703A-5969-E2DFE880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93" y="1690688"/>
            <a:ext cx="8255198" cy="342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5C06B-0F46-3D7A-85D1-5B8533339524}"/>
              </a:ext>
            </a:extLst>
          </p:cNvPr>
          <p:cNvSpPr txBox="1"/>
          <p:nvPr/>
        </p:nvSpPr>
        <p:spPr>
          <a:xfrm>
            <a:off x="2337989" y="5452252"/>
            <a:ext cx="946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proportions of different tech are exactly the same across scenarios. change this.</a:t>
            </a:r>
          </a:p>
          <a:p>
            <a:r>
              <a:rPr lang="en-GB" dirty="0"/>
              <a:t>This is because there is a sheet </a:t>
            </a:r>
            <a:r>
              <a:rPr lang="en-GB" dirty="0" err="1"/>
              <a:t>Scen_VanTypes</a:t>
            </a:r>
            <a:r>
              <a:rPr lang="en-GB" dirty="0"/>
              <a:t>, analogous to </a:t>
            </a:r>
            <a:r>
              <a:rPr lang="en-GB" dirty="0" err="1"/>
              <a:t>Scen_CarSegments</a:t>
            </a:r>
            <a:r>
              <a:rPr lang="en-GB" dirty="0"/>
              <a:t>, that sets things like supply penalties</a:t>
            </a:r>
          </a:p>
          <a:p>
            <a:r>
              <a:rPr lang="en-GB" dirty="0"/>
              <a:t>But, actually, we are changing supply penalties in </a:t>
            </a:r>
            <a:r>
              <a:rPr lang="en-GB" dirty="0" err="1"/>
              <a:t>Cost_Data</a:t>
            </a:r>
            <a:r>
              <a:rPr lang="en-GB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20093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070-A362-942F-05D4-5E9FBB7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– DIESEL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61A7-D392-754E-286E-49E9F337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7" y="1826883"/>
            <a:ext cx="9287494" cy="375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1A130-3FDD-FA85-F284-59E6CCCDFD5A}"/>
              </a:ext>
            </a:extLst>
          </p:cNvPr>
          <p:cNvSpPr txBox="1"/>
          <p:nvPr/>
        </p:nvSpPr>
        <p:spPr>
          <a:xfrm>
            <a:off x="1472539" y="5836722"/>
            <a:ext cx="9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electric train uptake is too low for the </a:t>
            </a:r>
            <a:r>
              <a:rPr lang="en-GB" dirty="0" err="1"/>
              <a:t>omoka</a:t>
            </a:r>
            <a:r>
              <a:rPr lang="en-GB" dirty="0"/>
              <a:t> scenario </a:t>
            </a:r>
          </a:p>
        </p:txBody>
      </p:sp>
    </p:spTree>
    <p:extLst>
      <p:ext uri="{BB962C8B-B14F-4D97-AF65-F5344CB8AC3E}">
        <p14:creationId xmlns:p14="http://schemas.microsoft.com/office/powerpoint/2010/main" val="8466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8DC-744F-FF3E-4BD6-4515075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 – transport demand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DB85-9990-1632-9575-540C050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 method: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mode share by trip length from a set of scaling factors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</a:t>
            </a:r>
            <a:r>
              <a:rPr lang="en-GB" sz="1800" dirty="0" err="1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Kenya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based on analysis of ITDP/GIZ/UNDESA data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trip lengths and all years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travel_demand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based on mode splits from processed travel survey results from *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 World Bank Nairobi travel survey (number of trips only, 2013…) scaled by the mode shares derived from the above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purposes,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into parameters sheet based on the same thing,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They are not linked up.</a:t>
            </a:r>
          </a:p>
          <a:p>
            <a:endParaRPr lang="en-GB" dirty="0"/>
          </a:p>
          <a:p>
            <a:r>
              <a:rPr lang="en-GB" dirty="0"/>
              <a:t>Now they are – to the best of all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3069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D49-21F1-24D1-430D-8784351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3573-BA3F-F705-1D1C-1D8CF00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different uptake issues, and change parameters. Run model again, upload data to dashboard.</a:t>
            </a:r>
          </a:p>
        </p:txBody>
      </p:sp>
    </p:spTree>
    <p:extLst>
      <p:ext uri="{BB962C8B-B14F-4D97-AF65-F5344CB8AC3E}">
        <p14:creationId xmlns:p14="http://schemas.microsoft.com/office/powerpoint/2010/main" val="342465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6FC-1CB1-4BB0-595D-98A673C5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Next: re-</a:t>
            </a:r>
            <a:r>
              <a:rPr lang="en-GB" dirty="0" err="1"/>
              <a:t>oprn</a:t>
            </a:r>
            <a:r>
              <a:rPr lang="en-GB" dirty="0"/>
              <a:t> </a:t>
            </a:r>
            <a:r>
              <a:rPr lang="en-GB" dirty="0" err="1"/>
              <a:t>Scen_carSegments_change_supply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to change the supply penalties properly.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A097-64DA-D9FA-3903-A25FF579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3" y="1825625"/>
            <a:ext cx="6404874" cy="4351338"/>
          </a:xfrm>
        </p:spPr>
      </p:pic>
    </p:spTree>
    <p:extLst>
      <p:ext uri="{BB962C8B-B14F-4D97-AF65-F5344CB8AC3E}">
        <p14:creationId xmlns:p14="http://schemas.microsoft.com/office/powerpoint/2010/main" val="39138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E199-2950-51A0-3FB7-29E0CD74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Done, and ran them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89B4-7501-6444-768B-66E8D5D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61" y="1410986"/>
            <a:ext cx="7549878" cy="3412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83775-C350-A56D-FB61-45048CF7DD78}"/>
              </a:ext>
            </a:extLst>
          </p:cNvPr>
          <p:cNvSpPr txBox="1"/>
          <p:nvPr/>
        </p:nvSpPr>
        <p:spPr>
          <a:xfrm>
            <a:off x="3113689" y="5115910"/>
            <a:ext cx="219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going on with that?</a:t>
            </a:r>
          </a:p>
        </p:txBody>
      </p:sp>
    </p:spTree>
    <p:extLst>
      <p:ext uri="{BB962C8B-B14F-4D97-AF65-F5344CB8AC3E}">
        <p14:creationId xmlns:p14="http://schemas.microsoft.com/office/powerpoint/2010/main" val="36478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D7D-4D65-02DA-0DEB-D1263F6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48BC-3020-2E9D-A48D-1913C29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480880"/>
            <a:ext cx="10515600" cy="3354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1734B-30BE-821A-95F2-FE88E25C53F2}"/>
              </a:ext>
            </a:extLst>
          </p:cNvPr>
          <p:cNvSpPr txBox="1"/>
          <p:nvPr/>
        </p:nvSpPr>
        <p:spPr>
          <a:xfrm>
            <a:off x="5638800" y="5007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662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B67-B8C9-5BBE-76B6-EEDB3B9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7CA5-220D-51ED-7F89-C39291F5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6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967D-CE46-3B4F-82BA-3ACDE960D69F}"/>
              </a:ext>
            </a:extLst>
          </p:cNvPr>
          <p:cNvSpPr txBox="1"/>
          <p:nvPr/>
        </p:nvSpPr>
        <p:spPr>
          <a:xfrm>
            <a:off x="2802577" y="5569527"/>
            <a:ext cx="35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Incentives too big for </a:t>
            </a:r>
            <a:r>
              <a:rPr lang="en-GB" dirty="0" err="1"/>
              <a:t>kujinao</a:t>
            </a:r>
            <a:r>
              <a:rPr lang="en-GB" dirty="0"/>
              <a:t> electric buses</a:t>
            </a:r>
          </a:p>
        </p:txBody>
      </p:sp>
    </p:spTree>
    <p:extLst>
      <p:ext uri="{BB962C8B-B14F-4D97-AF65-F5344CB8AC3E}">
        <p14:creationId xmlns:p14="http://schemas.microsoft.com/office/powerpoint/2010/main" val="315615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B1B-5A59-D309-410C-C2B916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trcuks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73C1-CB8D-EA42-70A7-03E53E0B6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3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F8DAF-6A19-BA05-D50D-3B584271456D}"/>
              </a:ext>
            </a:extLst>
          </p:cNvPr>
          <p:cNvSpPr txBox="1"/>
          <p:nvPr/>
        </p:nvSpPr>
        <p:spPr>
          <a:xfrm>
            <a:off x="2778825" y="516731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Probs about right – highest proportion of </a:t>
            </a:r>
            <a:r>
              <a:rPr lang="en-GB" dirty="0" err="1"/>
              <a:t>disel</a:t>
            </a:r>
            <a:r>
              <a:rPr lang="en-GB" dirty="0"/>
              <a:t> in </a:t>
            </a:r>
            <a:r>
              <a:rPr lang="en-GB" dirty="0" err="1"/>
              <a:t>streetfighting</a:t>
            </a:r>
            <a:r>
              <a:rPr lang="en-GB" dirty="0"/>
              <a:t>, lowest in </a:t>
            </a:r>
            <a:r>
              <a:rPr lang="en-GB" dirty="0" err="1"/>
              <a:t>omoka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29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60" y="0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AFF-2F2B-895D-0F7A-553EA2B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0DDF-EB9D-76F5-E9BC-C6AD7B5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Pkm</a:t>
            </a:r>
            <a:r>
              <a:rPr lang="en-GB" dirty="0"/>
              <a:t> stays the same for all years (except a dip due to covid) for all scenarios, in both </a:t>
            </a:r>
            <a:r>
              <a:rPr lang="en-GB" dirty="0" err="1"/>
              <a:t>mode_shares_triplength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dirty="0" err="1"/>
              <a:t>travel_demand</a:t>
            </a:r>
            <a:endParaRPr lang="en-GB" dirty="0"/>
          </a:p>
          <a:p>
            <a:pPr lvl="1"/>
            <a:r>
              <a:rPr lang="en-GB" dirty="0"/>
              <a:t>But this could be an artefact of the demand input sheets?</a:t>
            </a:r>
          </a:p>
          <a:p>
            <a:pPr lvl="1"/>
            <a:r>
              <a:rPr lang="en-GB" dirty="0"/>
              <a:t>Go through how </a:t>
            </a:r>
            <a:r>
              <a:rPr lang="en-GB" dirty="0" err="1"/>
              <a:t>pkm</a:t>
            </a:r>
            <a:r>
              <a:rPr lang="en-GB" dirty="0"/>
              <a:t> is entered/calculated?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8880-1EA0-04BF-04D7-C0075C6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528607"/>
            <a:ext cx="5624247" cy="31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50893-99A1-2934-5F45-12FB9259DB35}"/>
              </a:ext>
            </a:extLst>
          </p:cNvPr>
          <p:cNvSpPr txBox="1"/>
          <p:nvPr/>
        </p:nvSpPr>
        <p:spPr>
          <a:xfrm>
            <a:off x="7144858" y="4943323"/>
            <a:ext cx="24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What TEAM ref says</a:t>
            </a:r>
          </a:p>
        </p:txBody>
      </p:sp>
    </p:spTree>
    <p:extLst>
      <p:ext uri="{BB962C8B-B14F-4D97-AF65-F5344CB8AC3E}">
        <p14:creationId xmlns:p14="http://schemas.microsoft.com/office/powerpoint/2010/main" val="556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26D-1CA0-CD03-855B-480D26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A11-1BCB-85C1-E768-D60B1A7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Enter mode shares by trip length from a set of semi-arbitrary (‘based on’ ITDP/GIZ) scaling factors UK </a:t>
            </a:r>
            <a:r>
              <a:rPr lang="en-GB" dirty="0">
                <a:sym typeface="Wingdings" panose="05000000000000000000" pitchFamily="2" charset="2"/>
              </a:rPr>
              <a:t> Kenya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B92D-50B7-1DC7-DF88-9A0B8EEC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2" y="2773335"/>
            <a:ext cx="8248710" cy="371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D98E-94C4-91B1-5A10-C308362C1A05}"/>
              </a:ext>
            </a:extLst>
          </p:cNvPr>
          <p:cNvSpPr txBox="1"/>
          <p:nvPr/>
        </p:nvSpPr>
        <p:spPr>
          <a:xfrm>
            <a:off x="9334994" y="2773334"/>
            <a:ext cx="262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set the td column for a given mode for </a:t>
            </a:r>
            <a:r>
              <a:rPr lang="en-GB" b="1" dirty="0"/>
              <a:t>all trip distances and every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54-384F-950C-1A44-2D1AF3CE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A7-7D1B-03F4-381B-182147B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Enter travel demand data in </a:t>
            </a:r>
            <a:r>
              <a:rPr lang="en-GB" dirty="0" err="1"/>
              <a:t>travel_demand</a:t>
            </a:r>
            <a:r>
              <a:rPr lang="en-GB" dirty="0"/>
              <a:t> sheet based on processed WB travel survey results for the *base year*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8857-BE32-3601-B726-CA58F74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" y="2657450"/>
            <a:ext cx="10777616" cy="3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ED1F-1848-2999-D527-3723712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F935-7F65-FCE7-D232-D952359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Enter </a:t>
            </a:r>
            <a:r>
              <a:rPr lang="en-GB" dirty="0" err="1"/>
              <a:t>pkm</a:t>
            </a:r>
            <a:r>
              <a:rPr lang="en-GB" dirty="0"/>
              <a:t> and </a:t>
            </a:r>
            <a:r>
              <a:rPr lang="en-GB" dirty="0" err="1"/>
              <a:t>tkm</a:t>
            </a:r>
            <a:r>
              <a:rPr lang="en-GB" dirty="0"/>
              <a:t> in the parameters sheet for the base year, base d on the OVERALL splits in ITDP report/GIZ data/SDK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B4BD-9CF2-5636-0E90-3B37C03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34574"/>
            <a:ext cx="8609001" cy="3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5D5-684F-A6CD-1A16-49FF807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8FC5-5F15-9A3A-6C16-98B1F3E8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88" y="2051256"/>
            <a:ext cx="584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074B-FC23-DBDB-153E-A7F38CDA66B5}"/>
              </a:ext>
            </a:extLst>
          </p:cNvPr>
          <p:cNvSpPr txBox="1"/>
          <p:nvPr/>
        </p:nvSpPr>
        <p:spPr>
          <a:xfrm>
            <a:off x="653141" y="1799112"/>
            <a:ext cx="485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pkms</a:t>
            </a:r>
            <a:r>
              <a:rPr lang="en-GB" dirty="0"/>
              <a:t> and </a:t>
            </a:r>
            <a:r>
              <a:rPr lang="en-GB" dirty="0" err="1"/>
              <a:t>tkms</a:t>
            </a:r>
            <a:r>
              <a:rPr lang="en-GB" dirty="0"/>
              <a:t> are NOT well aligned across the different data inputs – we can fix this relatively easily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</a:t>
            </a:r>
            <a:r>
              <a:rPr lang="en-GB" dirty="0"/>
              <a:t> is still, however, not being driven by the drivers. Wait for CB’s response on this.</a:t>
            </a:r>
          </a:p>
        </p:txBody>
      </p:sp>
    </p:spTree>
    <p:extLst>
      <p:ext uri="{BB962C8B-B14F-4D97-AF65-F5344CB8AC3E}">
        <p14:creationId xmlns:p14="http://schemas.microsoft.com/office/powerpoint/2010/main" val="2238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698</Words>
  <Application>Microsoft Office PowerPoint</Application>
  <PresentationFormat>Widescreen</PresentationFormat>
  <Paragraphs>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Re-visited</vt:lpstr>
      <vt:lpstr>PowerPoint Presentation</vt:lpstr>
      <vt:lpstr>PowerPoint Presentation</vt:lpstr>
      <vt:lpstr>PowerPoint Presentation</vt:lpstr>
      <vt:lpstr>PowerPoint Presentation</vt:lpstr>
      <vt:lpstr>Quick update – what else needs doing</vt:lpstr>
      <vt:lpstr>Vehicle stock</vt:lpstr>
      <vt:lpstr>Base year vehicle stocks</vt:lpstr>
      <vt:lpstr>Uptake results cars</vt:lpstr>
      <vt:lpstr>Uptake results buses</vt:lpstr>
      <vt:lpstr>Uptake - trucks</vt:lpstr>
      <vt:lpstr>Uptake – DIESEL trains</vt:lpstr>
      <vt:lpstr>Plan of action – transport demand data</vt:lpstr>
      <vt:lpstr>Next</vt:lpstr>
      <vt:lpstr>Next: re-oprn Scen_carSegments_change_supply… to change the supply penalties properly.</vt:lpstr>
      <vt:lpstr>Done, and ran them again</vt:lpstr>
      <vt:lpstr>Uptake - car</vt:lpstr>
      <vt:lpstr>bus</vt:lpstr>
      <vt:lpstr>trcuks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13</cp:revision>
  <dcterms:created xsi:type="dcterms:W3CDTF">2023-06-06T08:59:23Z</dcterms:created>
  <dcterms:modified xsi:type="dcterms:W3CDTF">2023-08-14T15:29:18Z</dcterms:modified>
</cp:coreProperties>
</file>