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Dixon" userId="dbe9c319-724c-4517-9577-2868fd82f556" providerId="ADAL" clId="{1AB742E3-0D25-48D4-BC31-097317A91312}"/>
    <pc:docChg chg="undo custSel addSld modSld">
      <pc:chgData name="James Dixon" userId="dbe9c319-724c-4517-9577-2868fd82f556" providerId="ADAL" clId="{1AB742E3-0D25-48D4-BC31-097317A91312}" dt="2023-03-22T12:02:59.758" v="3214" actId="20577"/>
      <pc:docMkLst>
        <pc:docMk/>
      </pc:docMkLst>
      <pc:sldChg chg="addSp delSp modSp add">
        <pc:chgData name="James Dixon" userId="dbe9c319-724c-4517-9577-2868fd82f556" providerId="ADAL" clId="{1AB742E3-0D25-48D4-BC31-097317A91312}" dt="2023-03-20T07:41:37.480" v="35" actId="20577"/>
        <pc:sldMkLst>
          <pc:docMk/>
          <pc:sldMk cId="1412360036" sldId="256"/>
        </pc:sldMkLst>
        <pc:spChg chg="mod">
          <ac:chgData name="James Dixon" userId="dbe9c319-724c-4517-9577-2868fd82f556" providerId="ADAL" clId="{1AB742E3-0D25-48D4-BC31-097317A91312}" dt="2023-03-20T07:41:37.480" v="35" actId="20577"/>
          <ac:spMkLst>
            <pc:docMk/>
            <pc:sldMk cId="1412360036" sldId="256"/>
            <ac:spMk id="2" creationId="{9FE69EED-6DB1-4AAE-AFB3-88E9AA4E0BE7}"/>
          </ac:spMkLst>
        </pc:spChg>
        <pc:spChg chg="del">
          <ac:chgData name="James Dixon" userId="dbe9c319-724c-4517-9577-2868fd82f556" providerId="ADAL" clId="{1AB742E3-0D25-48D4-BC31-097317A91312}" dt="2023-03-20T07:41:28.337" v="3" actId="478"/>
          <ac:spMkLst>
            <pc:docMk/>
            <pc:sldMk cId="1412360036" sldId="256"/>
            <ac:spMk id="3" creationId="{A45EF49C-3848-464A-9C85-2E4564499A29}"/>
          </ac:spMkLst>
        </pc:spChg>
        <pc:graphicFrameChg chg="add del">
          <ac:chgData name="James Dixon" userId="dbe9c319-724c-4517-9577-2868fd82f556" providerId="ADAL" clId="{1AB742E3-0D25-48D4-BC31-097317A91312}" dt="2023-03-20T07:41:25.929" v="2"/>
          <ac:graphicFrameMkLst>
            <pc:docMk/>
            <pc:sldMk cId="1412360036" sldId="256"/>
            <ac:graphicFrameMk id="4" creationId="{DF6D0284-21D5-44B7-88F3-BD9759DBB025}"/>
          </ac:graphicFrameMkLst>
        </pc:graphicFrameChg>
        <pc:graphicFrameChg chg="add mod modGraphic">
          <ac:chgData name="James Dixon" userId="dbe9c319-724c-4517-9577-2868fd82f556" providerId="ADAL" clId="{1AB742E3-0D25-48D4-BC31-097317A91312}" dt="2023-03-20T07:41:32.559" v="6" actId="14100"/>
          <ac:graphicFrameMkLst>
            <pc:docMk/>
            <pc:sldMk cId="1412360036" sldId="256"/>
            <ac:graphicFrameMk id="5" creationId="{9A814A64-3772-432B-894A-1F1C6976B605}"/>
          </ac:graphicFrameMkLst>
        </pc:graphicFrameChg>
      </pc:sldChg>
      <pc:sldChg chg="addSp delSp modSp add">
        <pc:chgData name="James Dixon" userId="dbe9c319-724c-4517-9577-2868fd82f556" providerId="ADAL" clId="{1AB742E3-0D25-48D4-BC31-097317A91312}" dt="2023-03-20T08:30:51.550" v="271" actId="1076"/>
        <pc:sldMkLst>
          <pc:docMk/>
          <pc:sldMk cId="3998247909" sldId="257"/>
        </pc:sldMkLst>
        <pc:spChg chg="mod">
          <ac:chgData name="James Dixon" userId="dbe9c319-724c-4517-9577-2868fd82f556" providerId="ADAL" clId="{1AB742E3-0D25-48D4-BC31-097317A91312}" dt="2023-03-20T07:47:39.413" v="72" actId="20577"/>
          <ac:spMkLst>
            <pc:docMk/>
            <pc:sldMk cId="3998247909" sldId="257"/>
            <ac:spMk id="2" creationId="{9395AC8D-712A-4318-9A73-585303A95E74}"/>
          </ac:spMkLst>
        </pc:spChg>
        <pc:spChg chg="del">
          <ac:chgData name="James Dixon" userId="dbe9c319-724c-4517-9577-2868fd82f556" providerId="ADAL" clId="{1AB742E3-0D25-48D4-BC31-097317A91312}" dt="2023-03-20T07:47:42.992" v="73"/>
          <ac:spMkLst>
            <pc:docMk/>
            <pc:sldMk cId="3998247909" sldId="257"/>
            <ac:spMk id="3" creationId="{2BEA4EC0-82D2-49D9-83F3-379A8370710C}"/>
          </ac:spMkLst>
        </pc:spChg>
        <pc:spChg chg="add del mod">
          <ac:chgData name="James Dixon" userId="dbe9c319-724c-4517-9577-2868fd82f556" providerId="ADAL" clId="{1AB742E3-0D25-48D4-BC31-097317A91312}" dt="2023-03-20T08:30:06.590" v="205" actId="478"/>
          <ac:spMkLst>
            <pc:docMk/>
            <pc:sldMk cId="3998247909" sldId="257"/>
            <ac:spMk id="4" creationId="{16D5ADAB-DCD1-49D4-B201-7E21F5E93B52}"/>
          </ac:spMkLst>
        </pc:spChg>
        <pc:spChg chg="add mod">
          <ac:chgData name="James Dixon" userId="dbe9c319-724c-4517-9577-2868fd82f556" providerId="ADAL" clId="{1AB742E3-0D25-48D4-BC31-097317A91312}" dt="2023-03-20T08:30:05.441" v="204" actId="1076"/>
          <ac:spMkLst>
            <pc:docMk/>
            <pc:sldMk cId="3998247909" sldId="257"/>
            <ac:spMk id="5" creationId="{D3A0F8D6-8711-4428-B7B3-FF8F362E3B44}"/>
          </ac:spMkLst>
        </pc:spChg>
        <pc:picChg chg="add del mod">
          <ac:chgData name="James Dixon" userId="dbe9c319-724c-4517-9577-2868fd82f556" providerId="ADAL" clId="{1AB742E3-0D25-48D4-BC31-097317A91312}" dt="2023-03-20T08:29:59.566" v="200"/>
          <ac:picMkLst>
            <pc:docMk/>
            <pc:sldMk cId="3998247909" sldId="257"/>
            <ac:picMk id="7" creationId="{3D765407-CDE2-4342-AB5B-55A78D16C4C3}"/>
          </ac:picMkLst>
        </pc:picChg>
        <pc:picChg chg="add del mod">
          <ac:chgData name="James Dixon" userId="dbe9c319-724c-4517-9577-2868fd82f556" providerId="ADAL" clId="{1AB742E3-0D25-48D4-BC31-097317A91312}" dt="2023-03-20T08:29:59.566" v="200"/>
          <ac:picMkLst>
            <pc:docMk/>
            <pc:sldMk cId="3998247909" sldId="257"/>
            <ac:picMk id="9" creationId="{C8A994A5-AEF9-4D8E-82E4-626EDB476525}"/>
          </ac:picMkLst>
        </pc:picChg>
        <pc:picChg chg="add del mod">
          <ac:chgData name="James Dixon" userId="dbe9c319-724c-4517-9577-2868fd82f556" providerId="ADAL" clId="{1AB742E3-0D25-48D4-BC31-097317A91312}" dt="2023-03-20T08:29:59.566" v="200"/>
          <ac:picMkLst>
            <pc:docMk/>
            <pc:sldMk cId="3998247909" sldId="257"/>
            <ac:picMk id="11" creationId="{63A840C2-5DA8-48C3-B663-F82FFB8D8CFB}"/>
          </ac:picMkLst>
        </pc:picChg>
        <pc:picChg chg="add del mod">
          <ac:chgData name="James Dixon" userId="dbe9c319-724c-4517-9577-2868fd82f556" providerId="ADAL" clId="{1AB742E3-0D25-48D4-BC31-097317A91312}" dt="2023-03-20T08:29:59.566" v="200"/>
          <ac:picMkLst>
            <pc:docMk/>
            <pc:sldMk cId="3998247909" sldId="257"/>
            <ac:picMk id="13" creationId="{E999B74C-9CA3-4742-B059-67125068DC03}"/>
          </ac:picMkLst>
        </pc:picChg>
        <pc:picChg chg="add del mod">
          <ac:chgData name="James Dixon" userId="dbe9c319-724c-4517-9577-2868fd82f556" providerId="ADAL" clId="{1AB742E3-0D25-48D4-BC31-097317A91312}" dt="2023-03-20T08:29:59.566" v="200"/>
          <ac:picMkLst>
            <pc:docMk/>
            <pc:sldMk cId="3998247909" sldId="257"/>
            <ac:picMk id="15" creationId="{F135B828-4A98-41DC-B33C-54A4A7D33402}"/>
          </ac:picMkLst>
        </pc:picChg>
        <pc:picChg chg="add del mod">
          <ac:chgData name="James Dixon" userId="dbe9c319-724c-4517-9577-2868fd82f556" providerId="ADAL" clId="{1AB742E3-0D25-48D4-BC31-097317A91312}" dt="2023-03-20T08:29:59.566" v="200"/>
          <ac:picMkLst>
            <pc:docMk/>
            <pc:sldMk cId="3998247909" sldId="257"/>
            <ac:picMk id="17" creationId="{BFF72381-7D10-4656-92EA-92A7BA3AB952}"/>
          </ac:picMkLst>
        </pc:picChg>
        <pc:picChg chg="add del mod">
          <ac:chgData name="James Dixon" userId="dbe9c319-724c-4517-9577-2868fd82f556" providerId="ADAL" clId="{1AB742E3-0D25-48D4-BC31-097317A91312}" dt="2023-03-20T08:29:59.566" v="200"/>
          <ac:picMkLst>
            <pc:docMk/>
            <pc:sldMk cId="3998247909" sldId="257"/>
            <ac:picMk id="19" creationId="{38B30A7F-5AE4-4C96-BD55-BDDF4D134EF5}"/>
          </ac:picMkLst>
        </pc:picChg>
        <pc:picChg chg="add del mod">
          <ac:chgData name="James Dixon" userId="dbe9c319-724c-4517-9577-2868fd82f556" providerId="ADAL" clId="{1AB742E3-0D25-48D4-BC31-097317A91312}" dt="2023-03-20T08:30:03.479" v="202"/>
          <ac:picMkLst>
            <pc:docMk/>
            <pc:sldMk cId="3998247909" sldId="257"/>
            <ac:picMk id="21" creationId="{B19104F9-D468-426F-8496-BE12C270F639}"/>
          </ac:picMkLst>
        </pc:picChg>
        <pc:picChg chg="add del mod">
          <ac:chgData name="James Dixon" userId="dbe9c319-724c-4517-9577-2868fd82f556" providerId="ADAL" clId="{1AB742E3-0D25-48D4-BC31-097317A91312}" dt="2023-03-20T08:30:03.479" v="202"/>
          <ac:picMkLst>
            <pc:docMk/>
            <pc:sldMk cId="3998247909" sldId="257"/>
            <ac:picMk id="23" creationId="{FA158F60-1693-4C5C-BF73-E4123F2A517C}"/>
          </ac:picMkLst>
        </pc:picChg>
        <pc:picChg chg="add del mod">
          <ac:chgData name="James Dixon" userId="dbe9c319-724c-4517-9577-2868fd82f556" providerId="ADAL" clId="{1AB742E3-0D25-48D4-BC31-097317A91312}" dt="2023-03-20T08:30:03.479" v="202"/>
          <ac:picMkLst>
            <pc:docMk/>
            <pc:sldMk cId="3998247909" sldId="257"/>
            <ac:picMk id="25" creationId="{9CABE30D-7F3B-46FE-B7A0-0D252E2A3348}"/>
          </ac:picMkLst>
        </pc:picChg>
        <pc:picChg chg="add del mod">
          <ac:chgData name="James Dixon" userId="dbe9c319-724c-4517-9577-2868fd82f556" providerId="ADAL" clId="{1AB742E3-0D25-48D4-BC31-097317A91312}" dt="2023-03-20T08:30:03.479" v="202"/>
          <ac:picMkLst>
            <pc:docMk/>
            <pc:sldMk cId="3998247909" sldId="257"/>
            <ac:picMk id="27" creationId="{EC7B1AAA-638C-4364-8900-CC4E9183FD54}"/>
          </ac:picMkLst>
        </pc:picChg>
        <pc:picChg chg="add del mod">
          <ac:chgData name="James Dixon" userId="dbe9c319-724c-4517-9577-2868fd82f556" providerId="ADAL" clId="{1AB742E3-0D25-48D4-BC31-097317A91312}" dt="2023-03-20T08:30:03.479" v="202"/>
          <ac:picMkLst>
            <pc:docMk/>
            <pc:sldMk cId="3998247909" sldId="257"/>
            <ac:picMk id="29" creationId="{60047855-93C1-4795-9B0D-7A9ED64EEB8F}"/>
          </ac:picMkLst>
        </pc:picChg>
        <pc:picChg chg="add del mod">
          <ac:chgData name="James Dixon" userId="dbe9c319-724c-4517-9577-2868fd82f556" providerId="ADAL" clId="{1AB742E3-0D25-48D4-BC31-097317A91312}" dt="2023-03-20T08:30:03.479" v="202"/>
          <ac:picMkLst>
            <pc:docMk/>
            <pc:sldMk cId="3998247909" sldId="257"/>
            <ac:picMk id="31" creationId="{574F6E23-71B2-40F8-8625-5C1BBFFDA3C3}"/>
          </ac:picMkLst>
        </pc:picChg>
        <pc:picChg chg="add del mod">
          <ac:chgData name="James Dixon" userId="dbe9c319-724c-4517-9577-2868fd82f556" providerId="ADAL" clId="{1AB742E3-0D25-48D4-BC31-097317A91312}" dt="2023-03-20T08:30:03.479" v="202"/>
          <ac:picMkLst>
            <pc:docMk/>
            <pc:sldMk cId="3998247909" sldId="257"/>
            <ac:picMk id="33" creationId="{57B86DDC-ED2B-4A99-B531-1B8096A63D34}"/>
          </ac:picMkLst>
        </pc:picChg>
        <pc:picChg chg="add del mod">
          <ac:chgData name="James Dixon" userId="dbe9c319-724c-4517-9577-2868fd82f556" providerId="ADAL" clId="{1AB742E3-0D25-48D4-BC31-097317A91312}" dt="2023-03-20T08:30:13.777" v="207"/>
          <ac:picMkLst>
            <pc:docMk/>
            <pc:sldMk cId="3998247909" sldId="257"/>
            <ac:picMk id="35" creationId="{2A4A4304-95C0-4D71-9DD0-275A71302BE6}"/>
          </ac:picMkLst>
        </pc:picChg>
        <pc:picChg chg="add del mod">
          <ac:chgData name="James Dixon" userId="dbe9c319-724c-4517-9577-2868fd82f556" providerId="ADAL" clId="{1AB742E3-0D25-48D4-BC31-097317A91312}" dt="2023-03-20T08:30:13.777" v="207"/>
          <ac:picMkLst>
            <pc:docMk/>
            <pc:sldMk cId="3998247909" sldId="257"/>
            <ac:picMk id="37" creationId="{AC867522-5CB5-4D24-8690-8A71C58D2F68}"/>
          </ac:picMkLst>
        </pc:picChg>
        <pc:picChg chg="add del mod">
          <ac:chgData name="James Dixon" userId="dbe9c319-724c-4517-9577-2868fd82f556" providerId="ADAL" clId="{1AB742E3-0D25-48D4-BC31-097317A91312}" dt="2023-03-20T08:30:13.777" v="207"/>
          <ac:picMkLst>
            <pc:docMk/>
            <pc:sldMk cId="3998247909" sldId="257"/>
            <ac:picMk id="39" creationId="{350E9223-2742-4A26-80BA-296C68AE52EA}"/>
          </ac:picMkLst>
        </pc:picChg>
        <pc:picChg chg="add del mod">
          <ac:chgData name="James Dixon" userId="dbe9c319-724c-4517-9577-2868fd82f556" providerId="ADAL" clId="{1AB742E3-0D25-48D4-BC31-097317A91312}" dt="2023-03-20T08:30:13.777" v="207"/>
          <ac:picMkLst>
            <pc:docMk/>
            <pc:sldMk cId="3998247909" sldId="257"/>
            <ac:picMk id="41" creationId="{EA806E0A-4A8A-4E4D-92FA-69E224FBC3FF}"/>
          </ac:picMkLst>
        </pc:picChg>
        <pc:picChg chg="add del mod">
          <ac:chgData name="James Dixon" userId="dbe9c319-724c-4517-9577-2868fd82f556" providerId="ADAL" clId="{1AB742E3-0D25-48D4-BC31-097317A91312}" dt="2023-03-20T08:30:13.777" v="207"/>
          <ac:picMkLst>
            <pc:docMk/>
            <pc:sldMk cId="3998247909" sldId="257"/>
            <ac:picMk id="43" creationId="{5FBD5C7B-B9F7-4023-B98B-449D9819305B}"/>
          </ac:picMkLst>
        </pc:picChg>
        <pc:picChg chg="add del mod">
          <ac:chgData name="James Dixon" userId="dbe9c319-724c-4517-9577-2868fd82f556" providerId="ADAL" clId="{1AB742E3-0D25-48D4-BC31-097317A91312}" dt="2023-03-20T08:30:13.777" v="207"/>
          <ac:picMkLst>
            <pc:docMk/>
            <pc:sldMk cId="3998247909" sldId="257"/>
            <ac:picMk id="45" creationId="{238726DA-2E27-499B-B162-E927691B37C9}"/>
          </ac:picMkLst>
        </pc:picChg>
        <pc:picChg chg="add del mod">
          <ac:chgData name="James Dixon" userId="dbe9c319-724c-4517-9577-2868fd82f556" providerId="ADAL" clId="{1AB742E3-0D25-48D4-BC31-097317A91312}" dt="2023-03-20T08:30:13.777" v="207"/>
          <ac:picMkLst>
            <pc:docMk/>
            <pc:sldMk cId="3998247909" sldId="257"/>
            <ac:picMk id="47" creationId="{4FA53F4C-70DF-49F6-B1ED-36B077A12310}"/>
          </ac:picMkLst>
        </pc:picChg>
        <pc:picChg chg="add mod">
          <ac:chgData name="James Dixon" userId="dbe9c319-724c-4517-9577-2868fd82f556" providerId="ADAL" clId="{1AB742E3-0D25-48D4-BC31-097317A91312}" dt="2023-03-20T08:30:51.550" v="271" actId="1076"/>
          <ac:picMkLst>
            <pc:docMk/>
            <pc:sldMk cId="3998247909" sldId="257"/>
            <ac:picMk id="49" creationId="{48384EF0-8AC6-4B85-841F-D0946C60CAB1}"/>
          </ac:picMkLst>
        </pc:picChg>
        <pc:picChg chg="add mod">
          <ac:chgData name="James Dixon" userId="dbe9c319-724c-4517-9577-2868fd82f556" providerId="ADAL" clId="{1AB742E3-0D25-48D4-BC31-097317A91312}" dt="2023-03-20T08:30:49.671" v="270" actId="1076"/>
          <ac:picMkLst>
            <pc:docMk/>
            <pc:sldMk cId="3998247909" sldId="257"/>
            <ac:picMk id="51" creationId="{458F7720-92C5-465E-AB14-FF0F91A78B2E}"/>
          </ac:picMkLst>
        </pc:picChg>
        <pc:picChg chg="add mod">
          <ac:chgData name="James Dixon" userId="dbe9c319-724c-4517-9577-2868fd82f556" providerId="ADAL" clId="{1AB742E3-0D25-48D4-BC31-097317A91312}" dt="2023-03-20T08:30:48.870" v="269" actId="1076"/>
          <ac:picMkLst>
            <pc:docMk/>
            <pc:sldMk cId="3998247909" sldId="257"/>
            <ac:picMk id="53" creationId="{2FAD27FC-B8BC-41A6-877D-175BBB682490}"/>
          </ac:picMkLst>
        </pc:picChg>
        <pc:picChg chg="add mod">
          <ac:chgData name="James Dixon" userId="dbe9c319-724c-4517-9577-2868fd82f556" providerId="ADAL" clId="{1AB742E3-0D25-48D4-BC31-097317A91312}" dt="2023-03-20T08:30:48.069" v="268" actId="1076"/>
          <ac:picMkLst>
            <pc:docMk/>
            <pc:sldMk cId="3998247909" sldId="257"/>
            <ac:picMk id="55" creationId="{6958BD06-EB1F-4A00-B52D-7375E0E2267D}"/>
          </ac:picMkLst>
        </pc:picChg>
        <pc:picChg chg="add mod">
          <ac:chgData name="James Dixon" userId="dbe9c319-724c-4517-9577-2868fd82f556" providerId="ADAL" clId="{1AB742E3-0D25-48D4-BC31-097317A91312}" dt="2023-03-20T08:30:47.229" v="267" actId="1076"/>
          <ac:picMkLst>
            <pc:docMk/>
            <pc:sldMk cId="3998247909" sldId="257"/>
            <ac:picMk id="57" creationId="{52B83ADD-B1E0-44DF-BAF5-34F130544F44}"/>
          </ac:picMkLst>
        </pc:picChg>
        <pc:picChg chg="add mod">
          <ac:chgData name="James Dixon" userId="dbe9c319-724c-4517-9577-2868fd82f556" providerId="ADAL" clId="{1AB742E3-0D25-48D4-BC31-097317A91312}" dt="2023-03-20T08:30:46.358" v="266" actId="1076"/>
          <ac:picMkLst>
            <pc:docMk/>
            <pc:sldMk cId="3998247909" sldId="257"/>
            <ac:picMk id="59" creationId="{2C51311A-7B6F-448A-AFC8-5FCF5138B813}"/>
          </ac:picMkLst>
        </pc:picChg>
        <pc:picChg chg="add mod">
          <ac:chgData name="James Dixon" userId="dbe9c319-724c-4517-9577-2868fd82f556" providerId="ADAL" clId="{1AB742E3-0D25-48D4-BC31-097317A91312}" dt="2023-03-20T08:30:44.183" v="264" actId="1076"/>
          <ac:picMkLst>
            <pc:docMk/>
            <pc:sldMk cId="3998247909" sldId="257"/>
            <ac:picMk id="61" creationId="{F1B3AC16-7266-4E0C-84C0-5891BD1E1DB4}"/>
          </ac:picMkLst>
        </pc:picChg>
      </pc:sldChg>
      <pc:sldChg chg="addSp delSp modSp add">
        <pc:chgData name="James Dixon" userId="dbe9c319-724c-4517-9577-2868fd82f556" providerId="ADAL" clId="{1AB742E3-0D25-48D4-BC31-097317A91312}" dt="2023-03-21T12:44:02.649" v="486" actId="20577"/>
        <pc:sldMkLst>
          <pc:docMk/>
          <pc:sldMk cId="630927643" sldId="258"/>
        </pc:sldMkLst>
        <pc:spChg chg="mod">
          <ac:chgData name="James Dixon" userId="dbe9c319-724c-4517-9577-2868fd82f556" providerId="ADAL" clId="{1AB742E3-0D25-48D4-BC31-097317A91312}" dt="2023-03-21T12:44:02.649" v="486" actId="20577"/>
          <ac:spMkLst>
            <pc:docMk/>
            <pc:sldMk cId="630927643" sldId="258"/>
            <ac:spMk id="2" creationId="{B20BBE7C-6B61-4389-BA20-ED1DA9EA085C}"/>
          </ac:spMkLst>
        </pc:spChg>
        <pc:spChg chg="del">
          <ac:chgData name="James Dixon" userId="dbe9c319-724c-4517-9577-2868fd82f556" providerId="ADAL" clId="{1AB742E3-0D25-48D4-BC31-097317A91312}" dt="2023-03-20T08:31:27.374" v="424" actId="478"/>
          <ac:spMkLst>
            <pc:docMk/>
            <pc:sldMk cId="630927643" sldId="258"/>
            <ac:spMk id="3" creationId="{7BB880E7-BF7D-4C66-A87E-E338142F1A53}"/>
          </ac:spMkLst>
        </pc:spChg>
        <pc:spChg chg="mod">
          <ac:chgData name="James Dixon" userId="dbe9c319-724c-4517-9577-2868fd82f556" providerId="ADAL" clId="{1AB742E3-0D25-48D4-BC31-097317A91312}" dt="2023-03-20T08:31:23.734" v="423" actId="20577"/>
          <ac:spMkLst>
            <pc:docMk/>
            <pc:sldMk cId="630927643" sldId="258"/>
            <ac:spMk id="4" creationId="{29089EE1-DF90-48FE-9970-4129C58BEC97}"/>
          </ac:spMkLst>
        </pc:spChg>
        <pc:picChg chg="add mod">
          <ac:chgData name="James Dixon" userId="dbe9c319-724c-4517-9577-2868fd82f556" providerId="ADAL" clId="{1AB742E3-0D25-48D4-BC31-097317A91312}" dt="2023-03-21T12:34:36.403" v="427" actId="1076"/>
          <ac:picMkLst>
            <pc:docMk/>
            <pc:sldMk cId="630927643" sldId="258"/>
            <ac:picMk id="3" creationId="{B4A12BCB-5027-4666-8770-BD1CA627055A}"/>
          </ac:picMkLst>
        </pc:picChg>
      </pc:sldChg>
      <pc:sldChg chg="addSp delSp modSp add">
        <pc:chgData name="James Dixon" userId="dbe9c319-724c-4517-9577-2868fd82f556" providerId="ADAL" clId="{1AB742E3-0D25-48D4-BC31-097317A91312}" dt="2023-03-21T13:13:28.039" v="717"/>
        <pc:sldMkLst>
          <pc:docMk/>
          <pc:sldMk cId="1137361877" sldId="259"/>
        </pc:sldMkLst>
        <pc:spChg chg="mod">
          <ac:chgData name="James Dixon" userId="dbe9c319-724c-4517-9577-2868fd82f556" providerId="ADAL" clId="{1AB742E3-0D25-48D4-BC31-097317A91312}" dt="2023-03-21T12:44:06.990" v="494" actId="20577"/>
          <ac:spMkLst>
            <pc:docMk/>
            <pc:sldMk cId="1137361877" sldId="259"/>
            <ac:spMk id="2" creationId="{1801BE34-1FB1-48D3-9BDB-C0657346CB61}"/>
          </ac:spMkLst>
        </pc:spChg>
        <pc:spChg chg="del">
          <ac:chgData name="James Dixon" userId="dbe9c319-724c-4517-9577-2868fd82f556" providerId="ADAL" clId="{1AB742E3-0D25-48D4-BC31-097317A91312}" dt="2023-03-21T13:13:28.039" v="717"/>
          <ac:spMkLst>
            <pc:docMk/>
            <pc:sldMk cId="1137361877" sldId="259"/>
            <ac:spMk id="3" creationId="{C23650FB-CFAC-49EB-AE39-DA707C0588E1}"/>
          </ac:spMkLst>
        </pc:spChg>
        <pc:spChg chg="mod">
          <ac:chgData name="James Dixon" userId="dbe9c319-724c-4517-9577-2868fd82f556" providerId="ADAL" clId="{1AB742E3-0D25-48D4-BC31-097317A91312}" dt="2023-03-21T12:54:35.527" v="641" actId="20577"/>
          <ac:spMkLst>
            <pc:docMk/>
            <pc:sldMk cId="1137361877" sldId="259"/>
            <ac:spMk id="4" creationId="{5D847D56-DAAF-4EDC-AB63-B844A45FF3BF}"/>
          </ac:spMkLst>
        </pc:spChg>
        <pc:spChg chg="add mod">
          <ac:chgData name="James Dixon" userId="dbe9c319-724c-4517-9577-2868fd82f556" providerId="ADAL" clId="{1AB742E3-0D25-48D4-BC31-097317A91312}" dt="2023-03-21T12:54:59.051" v="715" actId="14100"/>
          <ac:spMkLst>
            <pc:docMk/>
            <pc:sldMk cId="1137361877" sldId="259"/>
            <ac:spMk id="6" creationId="{A7D84EF8-88DE-4A57-A599-0A0F423E9EA0}"/>
          </ac:spMkLst>
        </pc:spChg>
        <pc:picChg chg="add mod">
          <ac:chgData name="James Dixon" userId="dbe9c319-724c-4517-9577-2868fd82f556" providerId="ADAL" clId="{1AB742E3-0D25-48D4-BC31-097317A91312}" dt="2023-03-21T12:54:39.174" v="643" actId="1076"/>
          <ac:picMkLst>
            <pc:docMk/>
            <pc:sldMk cId="1137361877" sldId="259"/>
            <ac:picMk id="5" creationId="{7D907097-78BD-4509-B2D2-9D8B583E281A}"/>
          </ac:picMkLst>
        </pc:picChg>
        <pc:picChg chg="add mod">
          <ac:chgData name="James Dixon" userId="dbe9c319-724c-4517-9577-2868fd82f556" providerId="ADAL" clId="{1AB742E3-0D25-48D4-BC31-097317A91312}" dt="2023-03-21T13:13:28.039" v="717"/>
          <ac:picMkLst>
            <pc:docMk/>
            <pc:sldMk cId="1137361877" sldId="259"/>
            <ac:picMk id="7" creationId="{7C7A7DE8-F2F9-4080-A35D-31953EE2F397}"/>
          </ac:picMkLst>
        </pc:picChg>
      </pc:sldChg>
      <pc:sldChg chg="addSp delSp modSp add">
        <pc:chgData name="James Dixon" userId="dbe9c319-724c-4517-9577-2868fd82f556" providerId="ADAL" clId="{1AB742E3-0D25-48D4-BC31-097317A91312}" dt="2023-03-21T13:55:26.082" v="890" actId="5793"/>
        <pc:sldMkLst>
          <pc:docMk/>
          <pc:sldMk cId="101070832" sldId="260"/>
        </pc:sldMkLst>
        <pc:spChg chg="mod">
          <ac:chgData name="James Dixon" userId="dbe9c319-724c-4517-9577-2868fd82f556" providerId="ADAL" clId="{1AB742E3-0D25-48D4-BC31-097317A91312}" dt="2023-03-21T13:44:33.697" v="732" actId="20577"/>
          <ac:spMkLst>
            <pc:docMk/>
            <pc:sldMk cId="101070832" sldId="260"/>
            <ac:spMk id="2" creationId="{33D44695-8ADA-4628-A9D7-3BD6D5A59D7C}"/>
          </ac:spMkLst>
        </pc:spChg>
        <pc:spChg chg="del">
          <ac:chgData name="James Dixon" userId="dbe9c319-724c-4517-9577-2868fd82f556" providerId="ADAL" clId="{1AB742E3-0D25-48D4-BC31-097317A91312}" dt="2023-03-21T13:44:27.860" v="718"/>
          <ac:spMkLst>
            <pc:docMk/>
            <pc:sldMk cId="101070832" sldId="260"/>
            <ac:spMk id="3" creationId="{AA833C99-E266-4101-9843-7073BDF64845}"/>
          </ac:spMkLst>
        </pc:spChg>
        <pc:spChg chg="mod">
          <ac:chgData name="James Dixon" userId="dbe9c319-724c-4517-9577-2868fd82f556" providerId="ADAL" clId="{1AB742E3-0D25-48D4-BC31-097317A91312}" dt="2023-03-21T13:55:26.082" v="890" actId="5793"/>
          <ac:spMkLst>
            <pc:docMk/>
            <pc:sldMk cId="101070832" sldId="260"/>
            <ac:spMk id="4" creationId="{21E8E36B-479A-4521-BBAA-70990ABDE24C}"/>
          </ac:spMkLst>
        </pc:spChg>
        <pc:spChg chg="add del mod">
          <ac:chgData name="James Dixon" userId="dbe9c319-724c-4517-9577-2868fd82f556" providerId="ADAL" clId="{1AB742E3-0D25-48D4-BC31-097317A91312}" dt="2023-03-21T13:45:50.042" v="866" actId="478"/>
          <ac:spMkLst>
            <pc:docMk/>
            <pc:sldMk cId="101070832" sldId="260"/>
            <ac:spMk id="7" creationId="{44CE1685-87EE-48F5-88FF-EDDB1EC486A4}"/>
          </ac:spMkLst>
        </pc:spChg>
        <pc:picChg chg="add del mod">
          <ac:chgData name="James Dixon" userId="dbe9c319-724c-4517-9577-2868fd82f556" providerId="ADAL" clId="{1AB742E3-0D25-48D4-BC31-097317A91312}" dt="2023-03-21T13:45:47.429" v="863" actId="478"/>
          <ac:picMkLst>
            <pc:docMk/>
            <pc:sldMk cId="101070832" sldId="260"/>
            <ac:picMk id="5" creationId="{2BA726AC-0277-4331-8C1B-3D722647E6FE}"/>
          </ac:picMkLst>
        </pc:picChg>
        <pc:picChg chg="add mod">
          <ac:chgData name="James Dixon" userId="dbe9c319-724c-4517-9577-2868fd82f556" providerId="ADAL" clId="{1AB742E3-0D25-48D4-BC31-097317A91312}" dt="2023-03-21T13:45:55.153" v="869" actId="1076"/>
          <ac:picMkLst>
            <pc:docMk/>
            <pc:sldMk cId="101070832" sldId="260"/>
            <ac:picMk id="8" creationId="{4F8BAACD-D5C6-424A-A58D-B441F4C0C731}"/>
          </ac:picMkLst>
        </pc:picChg>
      </pc:sldChg>
      <pc:sldChg chg="addSp delSp modSp add">
        <pc:chgData name="James Dixon" userId="dbe9c319-724c-4517-9577-2868fd82f556" providerId="ADAL" clId="{1AB742E3-0D25-48D4-BC31-097317A91312}" dt="2023-03-21T14:19:08.574" v="1000" actId="20577"/>
        <pc:sldMkLst>
          <pc:docMk/>
          <pc:sldMk cId="2658636569" sldId="261"/>
        </pc:sldMkLst>
        <pc:spChg chg="mod">
          <ac:chgData name="James Dixon" userId="dbe9c319-724c-4517-9577-2868fd82f556" providerId="ADAL" clId="{1AB742E3-0D25-48D4-BC31-097317A91312}" dt="2023-03-21T13:55:36.699" v="909" actId="20577"/>
          <ac:spMkLst>
            <pc:docMk/>
            <pc:sldMk cId="2658636569" sldId="261"/>
            <ac:spMk id="2" creationId="{FDCEC937-FB9C-4C91-9D38-AEBB8C92371F}"/>
          </ac:spMkLst>
        </pc:spChg>
        <pc:spChg chg="del">
          <ac:chgData name="James Dixon" userId="dbe9c319-724c-4517-9577-2868fd82f556" providerId="ADAL" clId="{1AB742E3-0D25-48D4-BC31-097317A91312}" dt="2023-03-21T14:18:51.906" v="919"/>
          <ac:spMkLst>
            <pc:docMk/>
            <pc:sldMk cId="2658636569" sldId="261"/>
            <ac:spMk id="3" creationId="{854DD51B-FBDC-4395-8943-F44CE1B9B177}"/>
          </ac:spMkLst>
        </pc:spChg>
        <pc:spChg chg="mod">
          <ac:chgData name="James Dixon" userId="dbe9c319-724c-4517-9577-2868fd82f556" providerId="ADAL" clId="{1AB742E3-0D25-48D4-BC31-097317A91312}" dt="2023-03-21T14:19:08.574" v="1000" actId="20577"/>
          <ac:spMkLst>
            <pc:docMk/>
            <pc:sldMk cId="2658636569" sldId="261"/>
            <ac:spMk id="4" creationId="{25BA2C2F-271C-4C35-8232-78F29289899B}"/>
          </ac:spMkLst>
        </pc:spChg>
        <pc:spChg chg="add mod">
          <ac:chgData name="James Dixon" userId="dbe9c319-724c-4517-9577-2868fd82f556" providerId="ADAL" clId="{1AB742E3-0D25-48D4-BC31-097317A91312}" dt="2023-03-21T14:18:44.335" v="912" actId="1076"/>
          <ac:spMkLst>
            <pc:docMk/>
            <pc:sldMk cId="2658636569" sldId="261"/>
            <ac:spMk id="5" creationId="{ABE3E355-0438-488D-B813-0E323F09FA65}"/>
          </ac:spMkLst>
        </pc:spChg>
        <pc:picChg chg="add del mod">
          <ac:chgData name="James Dixon" userId="dbe9c319-724c-4517-9577-2868fd82f556" providerId="ADAL" clId="{1AB742E3-0D25-48D4-BC31-097317A91312}" dt="2023-03-21T14:18:48.793" v="918" actId="478"/>
          <ac:picMkLst>
            <pc:docMk/>
            <pc:sldMk cId="2658636569" sldId="261"/>
            <ac:picMk id="6" creationId="{66587B13-6617-40DE-900E-B8F485433BA6}"/>
          </ac:picMkLst>
        </pc:picChg>
        <pc:picChg chg="add del mod">
          <ac:chgData name="James Dixon" userId="dbe9c319-724c-4517-9577-2868fd82f556" providerId="ADAL" clId="{1AB742E3-0D25-48D4-BC31-097317A91312}" dt="2023-03-21T14:18:45.945" v="914"/>
          <ac:picMkLst>
            <pc:docMk/>
            <pc:sldMk cId="2658636569" sldId="261"/>
            <ac:picMk id="7" creationId="{3E880D8D-C41E-4493-B0E9-9B01255951F1}"/>
          </ac:picMkLst>
        </pc:picChg>
        <pc:picChg chg="add del mod">
          <ac:chgData name="James Dixon" userId="dbe9c319-724c-4517-9577-2868fd82f556" providerId="ADAL" clId="{1AB742E3-0D25-48D4-BC31-097317A91312}" dt="2023-03-21T14:18:47.248" v="916"/>
          <ac:picMkLst>
            <pc:docMk/>
            <pc:sldMk cId="2658636569" sldId="261"/>
            <ac:picMk id="8" creationId="{618CE465-1D48-4ADF-BCC3-A7F1DC02EFB6}"/>
          </ac:picMkLst>
        </pc:picChg>
        <pc:picChg chg="add mod">
          <ac:chgData name="James Dixon" userId="dbe9c319-724c-4517-9577-2868fd82f556" providerId="ADAL" clId="{1AB742E3-0D25-48D4-BC31-097317A91312}" dt="2023-03-21T14:18:51.906" v="919"/>
          <ac:picMkLst>
            <pc:docMk/>
            <pc:sldMk cId="2658636569" sldId="261"/>
            <ac:picMk id="9" creationId="{9594C2D5-529E-43A6-AAB9-CDC7810E0553}"/>
          </ac:picMkLst>
        </pc:picChg>
      </pc:sldChg>
      <pc:sldChg chg="addSp delSp modSp add">
        <pc:chgData name="James Dixon" userId="dbe9c319-724c-4517-9577-2868fd82f556" providerId="ADAL" clId="{1AB742E3-0D25-48D4-BC31-097317A91312}" dt="2023-03-21T14:46:58.385" v="1152" actId="20577"/>
        <pc:sldMkLst>
          <pc:docMk/>
          <pc:sldMk cId="119282357" sldId="262"/>
        </pc:sldMkLst>
        <pc:spChg chg="del">
          <ac:chgData name="James Dixon" userId="dbe9c319-724c-4517-9577-2868fd82f556" providerId="ADAL" clId="{1AB742E3-0D25-48D4-BC31-097317A91312}" dt="2023-03-21T14:27:41.575" v="1002"/>
          <ac:spMkLst>
            <pc:docMk/>
            <pc:sldMk cId="119282357" sldId="262"/>
            <ac:spMk id="3" creationId="{C3DB9476-3DBE-4C2B-AAD4-2548E773A595}"/>
          </ac:spMkLst>
        </pc:spChg>
        <pc:spChg chg="mod">
          <ac:chgData name="James Dixon" userId="dbe9c319-724c-4517-9577-2868fd82f556" providerId="ADAL" clId="{1AB742E3-0D25-48D4-BC31-097317A91312}" dt="2023-03-21T14:46:58.385" v="1152" actId="20577"/>
          <ac:spMkLst>
            <pc:docMk/>
            <pc:sldMk cId="119282357" sldId="262"/>
            <ac:spMk id="4" creationId="{0FC8F64F-B65C-49C0-979F-53B0E74A15E3}"/>
          </ac:spMkLst>
        </pc:spChg>
        <pc:picChg chg="add mod">
          <ac:chgData name="James Dixon" userId="dbe9c319-724c-4517-9577-2868fd82f556" providerId="ADAL" clId="{1AB742E3-0D25-48D4-BC31-097317A91312}" dt="2023-03-21T14:27:41.575" v="1002"/>
          <ac:picMkLst>
            <pc:docMk/>
            <pc:sldMk cId="119282357" sldId="262"/>
            <ac:picMk id="5" creationId="{AF6346B5-F11D-4D06-BD4E-C75A3441B8B2}"/>
          </ac:picMkLst>
        </pc:picChg>
      </pc:sldChg>
      <pc:sldChg chg="addSp delSp modSp add">
        <pc:chgData name="James Dixon" userId="dbe9c319-724c-4517-9577-2868fd82f556" providerId="ADAL" clId="{1AB742E3-0D25-48D4-BC31-097317A91312}" dt="2023-03-21T14:48:58.522" v="1387" actId="20577"/>
        <pc:sldMkLst>
          <pc:docMk/>
          <pc:sldMk cId="730615499" sldId="263"/>
        </pc:sldMkLst>
        <pc:spChg chg="del">
          <ac:chgData name="James Dixon" userId="dbe9c319-724c-4517-9577-2868fd82f556" providerId="ADAL" clId="{1AB742E3-0D25-48D4-BC31-097317A91312}" dt="2023-03-21T14:46:34.813" v="1004"/>
          <ac:spMkLst>
            <pc:docMk/>
            <pc:sldMk cId="730615499" sldId="263"/>
            <ac:spMk id="3" creationId="{CA6D1DB7-1DB8-4A02-B41A-F7EF1BC25CC2}"/>
          </ac:spMkLst>
        </pc:spChg>
        <pc:spChg chg="mod">
          <ac:chgData name="James Dixon" userId="dbe9c319-724c-4517-9577-2868fd82f556" providerId="ADAL" clId="{1AB742E3-0D25-48D4-BC31-097317A91312}" dt="2023-03-21T14:48:58.522" v="1387" actId="20577"/>
          <ac:spMkLst>
            <pc:docMk/>
            <pc:sldMk cId="730615499" sldId="263"/>
            <ac:spMk id="4" creationId="{9E9F1FD9-6BD9-4651-9E5C-9019AD7D8F85}"/>
          </ac:spMkLst>
        </pc:spChg>
        <pc:picChg chg="add mod">
          <ac:chgData name="James Dixon" userId="dbe9c319-724c-4517-9577-2868fd82f556" providerId="ADAL" clId="{1AB742E3-0D25-48D4-BC31-097317A91312}" dt="2023-03-21T14:46:34.813" v="1004"/>
          <ac:picMkLst>
            <pc:docMk/>
            <pc:sldMk cId="730615499" sldId="263"/>
            <ac:picMk id="5" creationId="{AFEDABD8-31B1-4DD4-ACD8-2CE74B5AB8F5}"/>
          </ac:picMkLst>
        </pc:picChg>
      </pc:sldChg>
      <pc:sldChg chg="addSp delSp modSp add">
        <pc:chgData name="James Dixon" userId="dbe9c319-724c-4517-9577-2868fd82f556" providerId="ADAL" clId="{1AB742E3-0D25-48D4-BC31-097317A91312}" dt="2023-03-21T16:08:06.185" v="1627" actId="27636"/>
        <pc:sldMkLst>
          <pc:docMk/>
          <pc:sldMk cId="4033893148" sldId="264"/>
        </pc:sldMkLst>
        <pc:spChg chg="del">
          <ac:chgData name="James Dixon" userId="dbe9c319-724c-4517-9577-2868fd82f556" providerId="ADAL" clId="{1AB742E3-0D25-48D4-BC31-097317A91312}" dt="2023-03-21T14:58:24.173" v="1389"/>
          <ac:spMkLst>
            <pc:docMk/>
            <pc:sldMk cId="4033893148" sldId="264"/>
            <ac:spMk id="3" creationId="{796DC2AA-2E16-45F7-B904-954B6DE3ECDC}"/>
          </ac:spMkLst>
        </pc:spChg>
        <pc:spChg chg="mod">
          <ac:chgData name="James Dixon" userId="dbe9c319-724c-4517-9577-2868fd82f556" providerId="ADAL" clId="{1AB742E3-0D25-48D4-BC31-097317A91312}" dt="2023-03-21T16:08:06.185" v="1627" actId="27636"/>
          <ac:spMkLst>
            <pc:docMk/>
            <pc:sldMk cId="4033893148" sldId="264"/>
            <ac:spMk id="4" creationId="{BA18BBF3-73CD-48DF-8308-4B194BA872BA}"/>
          </ac:spMkLst>
        </pc:spChg>
        <pc:picChg chg="add mod">
          <ac:chgData name="James Dixon" userId="dbe9c319-724c-4517-9577-2868fd82f556" providerId="ADAL" clId="{1AB742E3-0D25-48D4-BC31-097317A91312}" dt="2023-03-21T14:58:24.173" v="1389"/>
          <ac:picMkLst>
            <pc:docMk/>
            <pc:sldMk cId="4033893148" sldId="264"/>
            <ac:picMk id="5" creationId="{F114937D-0135-47F3-A588-2C374E6A251D}"/>
          </ac:picMkLst>
        </pc:picChg>
      </pc:sldChg>
      <pc:sldChg chg="addSp delSp modSp add">
        <pc:chgData name="James Dixon" userId="dbe9c319-724c-4517-9577-2868fd82f556" providerId="ADAL" clId="{1AB742E3-0D25-48D4-BC31-097317A91312}" dt="2023-03-21T16:08:51.973" v="1771"/>
        <pc:sldMkLst>
          <pc:docMk/>
          <pc:sldMk cId="1589377922" sldId="265"/>
        </pc:sldMkLst>
        <pc:spChg chg="del mod">
          <ac:chgData name="James Dixon" userId="dbe9c319-724c-4517-9577-2868fd82f556" providerId="ADAL" clId="{1AB742E3-0D25-48D4-BC31-097317A91312}" dt="2023-03-21T16:08:51.973" v="1771"/>
          <ac:spMkLst>
            <pc:docMk/>
            <pc:sldMk cId="1589377922" sldId="265"/>
            <ac:spMk id="3" creationId="{8A334C36-C6A2-485F-8497-C5FC39ECB898}"/>
          </ac:spMkLst>
        </pc:spChg>
        <pc:spChg chg="mod">
          <ac:chgData name="James Dixon" userId="dbe9c319-724c-4517-9577-2868fd82f556" providerId="ADAL" clId="{1AB742E3-0D25-48D4-BC31-097317A91312}" dt="2023-03-21T16:08:32.574" v="1769" actId="20577"/>
          <ac:spMkLst>
            <pc:docMk/>
            <pc:sldMk cId="1589377922" sldId="265"/>
            <ac:spMk id="4" creationId="{84DDFD32-0DE6-49E1-BE67-68D448CC7B14}"/>
          </ac:spMkLst>
        </pc:spChg>
        <pc:picChg chg="add mod">
          <ac:chgData name="James Dixon" userId="dbe9c319-724c-4517-9577-2868fd82f556" providerId="ADAL" clId="{1AB742E3-0D25-48D4-BC31-097317A91312}" dt="2023-03-21T16:08:51.973" v="1771"/>
          <ac:picMkLst>
            <pc:docMk/>
            <pc:sldMk cId="1589377922" sldId="265"/>
            <ac:picMk id="5" creationId="{2488E527-5957-4C91-8D31-1293CC3D23E4}"/>
          </ac:picMkLst>
        </pc:picChg>
      </pc:sldChg>
      <pc:sldChg chg="addSp delSp modSp add">
        <pc:chgData name="James Dixon" userId="dbe9c319-724c-4517-9577-2868fd82f556" providerId="ADAL" clId="{1AB742E3-0D25-48D4-BC31-097317A91312}" dt="2023-03-22T06:24:41.015" v="1965" actId="20577"/>
        <pc:sldMkLst>
          <pc:docMk/>
          <pc:sldMk cId="1939445609" sldId="266"/>
        </pc:sldMkLst>
        <pc:spChg chg="del">
          <ac:chgData name="James Dixon" userId="dbe9c319-724c-4517-9577-2868fd82f556" providerId="ADAL" clId="{1AB742E3-0D25-48D4-BC31-097317A91312}" dt="2023-03-22T06:22:33.306" v="1773"/>
          <ac:spMkLst>
            <pc:docMk/>
            <pc:sldMk cId="1939445609" sldId="266"/>
            <ac:spMk id="3" creationId="{1CA3FA91-D4F9-4682-A8C3-359316AF0C31}"/>
          </ac:spMkLst>
        </pc:spChg>
        <pc:spChg chg="mod">
          <ac:chgData name="James Dixon" userId="dbe9c319-724c-4517-9577-2868fd82f556" providerId="ADAL" clId="{1AB742E3-0D25-48D4-BC31-097317A91312}" dt="2023-03-22T06:24:41.015" v="1965" actId="20577"/>
          <ac:spMkLst>
            <pc:docMk/>
            <pc:sldMk cId="1939445609" sldId="266"/>
            <ac:spMk id="4" creationId="{E13A10B7-A81E-4546-B205-E81557658A5E}"/>
          </ac:spMkLst>
        </pc:spChg>
        <pc:picChg chg="add mod">
          <ac:chgData name="James Dixon" userId="dbe9c319-724c-4517-9577-2868fd82f556" providerId="ADAL" clId="{1AB742E3-0D25-48D4-BC31-097317A91312}" dt="2023-03-22T06:22:33.306" v="1773"/>
          <ac:picMkLst>
            <pc:docMk/>
            <pc:sldMk cId="1939445609" sldId="266"/>
            <ac:picMk id="5" creationId="{0F2CB82B-13AF-4563-AB06-8F3AEB288D22}"/>
          </ac:picMkLst>
        </pc:picChg>
      </pc:sldChg>
      <pc:sldChg chg="addSp delSp modSp add">
        <pc:chgData name="James Dixon" userId="dbe9c319-724c-4517-9577-2868fd82f556" providerId="ADAL" clId="{1AB742E3-0D25-48D4-BC31-097317A91312}" dt="2023-03-22T06:58:22.138" v="2033" actId="20577"/>
        <pc:sldMkLst>
          <pc:docMk/>
          <pc:sldMk cId="952030604" sldId="267"/>
        </pc:sldMkLst>
        <pc:spChg chg="mod">
          <ac:chgData name="James Dixon" userId="dbe9c319-724c-4517-9577-2868fd82f556" providerId="ADAL" clId="{1AB742E3-0D25-48D4-BC31-097317A91312}" dt="2023-03-22T06:58:15.250" v="1980" actId="20577"/>
          <ac:spMkLst>
            <pc:docMk/>
            <pc:sldMk cId="952030604" sldId="267"/>
            <ac:spMk id="2" creationId="{A91AB9D8-90F0-433C-BC6E-9B6B71D58E88}"/>
          </ac:spMkLst>
        </pc:spChg>
        <pc:spChg chg="del">
          <ac:chgData name="James Dixon" userId="dbe9c319-724c-4517-9577-2868fd82f556" providerId="ADAL" clId="{1AB742E3-0D25-48D4-BC31-097317A91312}" dt="2023-03-22T06:58:12.614" v="1967"/>
          <ac:spMkLst>
            <pc:docMk/>
            <pc:sldMk cId="952030604" sldId="267"/>
            <ac:spMk id="3" creationId="{2161BF9B-8766-4FC1-A1E0-6865CE3F73AD}"/>
          </ac:spMkLst>
        </pc:spChg>
        <pc:spChg chg="mod">
          <ac:chgData name="James Dixon" userId="dbe9c319-724c-4517-9577-2868fd82f556" providerId="ADAL" clId="{1AB742E3-0D25-48D4-BC31-097317A91312}" dt="2023-03-22T06:58:22.138" v="2033" actId="20577"/>
          <ac:spMkLst>
            <pc:docMk/>
            <pc:sldMk cId="952030604" sldId="267"/>
            <ac:spMk id="4" creationId="{81A37F2F-4E09-432D-BF59-E28831133B98}"/>
          </ac:spMkLst>
        </pc:spChg>
        <pc:picChg chg="add mod">
          <ac:chgData name="James Dixon" userId="dbe9c319-724c-4517-9577-2868fd82f556" providerId="ADAL" clId="{1AB742E3-0D25-48D4-BC31-097317A91312}" dt="2023-03-22T06:58:12.614" v="1967"/>
          <ac:picMkLst>
            <pc:docMk/>
            <pc:sldMk cId="952030604" sldId="267"/>
            <ac:picMk id="5" creationId="{BB25B0D3-34BB-44F2-8DCC-253C1039E858}"/>
          </ac:picMkLst>
        </pc:picChg>
      </pc:sldChg>
      <pc:sldChg chg="addSp delSp modSp add">
        <pc:chgData name="James Dixon" userId="dbe9c319-724c-4517-9577-2868fd82f556" providerId="ADAL" clId="{1AB742E3-0D25-48D4-BC31-097317A91312}" dt="2023-03-22T07:20:21.049" v="2122" actId="20577"/>
        <pc:sldMkLst>
          <pc:docMk/>
          <pc:sldMk cId="3738305071" sldId="268"/>
        </pc:sldMkLst>
        <pc:spChg chg="mod">
          <ac:chgData name="James Dixon" userId="dbe9c319-724c-4517-9577-2868fd82f556" providerId="ADAL" clId="{1AB742E3-0D25-48D4-BC31-097317A91312}" dt="2023-03-22T07:20:05.975" v="2052" actId="20577"/>
          <ac:spMkLst>
            <pc:docMk/>
            <pc:sldMk cId="3738305071" sldId="268"/>
            <ac:spMk id="2" creationId="{EE9B4C01-7AC3-4C6B-BF8C-82BFC5434F1F}"/>
          </ac:spMkLst>
        </pc:spChg>
        <pc:spChg chg="del">
          <ac:chgData name="James Dixon" userId="dbe9c319-724c-4517-9577-2868fd82f556" providerId="ADAL" clId="{1AB742E3-0D25-48D4-BC31-097317A91312}" dt="2023-03-22T07:20:08.606" v="2053"/>
          <ac:spMkLst>
            <pc:docMk/>
            <pc:sldMk cId="3738305071" sldId="268"/>
            <ac:spMk id="3" creationId="{CC74D11D-9FEF-4D55-861A-9188E41EA149}"/>
          </ac:spMkLst>
        </pc:spChg>
        <pc:spChg chg="mod">
          <ac:chgData name="James Dixon" userId="dbe9c319-724c-4517-9577-2868fd82f556" providerId="ADAL" clId="{1AB742E3-0D25-48D4-BC31-097317A91312}" dt="2023-03-22T07:20:21.049" v="2122" actId="20577"/>
          <ac:spMkLst>
            <pc:docMk/>
            <pc:sldMk cId="3738305071" sldId="268"/>
            <ac:spMk id="4" creationId="{AB713C31-9CEA-4BDB-9097-81CF1BAC6E98}"/>
          </ac:spMkLst>
        </pc:spChg>
        <pc:picChg chg="add mod">
          <ac:chgData name="James Dixon" userId="dbe9c319-724c-4517-9577-2868fd82f556" providerId="ADAL" clId="{1AB742E3-0D25-48D4-BC31-097317A91312}" dt="2023-03-22T07:20:08.606" v="2053"/>
          <ac:picMkLst>
            <pc:docMk/>
            <pc:sldMk cId="3738305071" sldId="268"/>
            <ac:picMk id="5" creationId="{539B46D4-7270-40EA-B2D4-4B219C0A69DE}"/>
          </ac:picMkLst>
        </pc:picChg>
      </pc:sldChg>
      <pc:sldChg chg="addSp delSp modSp add">
        <pc:chgData name="James Dixon" userId="dbe9c319-724c-4517-9577-2868fd82f556" providerId="ADAL" clId="{1AB742E3-0D25-48D4-BC31-097317A91312}" dt="2023-03-22T07:42:23.792" v="2317"/>
        <pc:sldMkLst>
          <pc:docMk/>
          <pc:sldMk cId="1383819061" sldId="269"/>
        </pc:sldMkLst>
        <pc:spChg chg="mod">
          <ac:chgData name="James Dixon" userId="dbe9c319-724c-4517-9577-2868fd82f556" providerId="ADAL" clId="{1AB742E3-0D25-48D4-BC31-097317A91312}" dt="2023-03-22T07:40:25.108" v="2132" actId="20577"/>
          <ac:spMkLst>
            <pc:docMk/>
            <pc:sldMk cId="1383819061" sldId="269"/>
            <ac:spMk id="2" creationId="{B03FE60C-F93B-4907-9D0D-230A4C16004C}"/>
          </ac:spMkLst>
        </pc:spChg>
        <pc:spChg chg="del">
          <ac:chgData name="James Dixon" userId="dbe9c319-724c-4517-9577-2868fd82f556" providerId="ADAL" clId="{1AB742E3-0D25-48D4-BC31-097317A91312}" dt="2023-03-22T07:40:36.232" v="2133"/>
          <ac:spMkLst>
            <pc:docMk/>
            <pc:sldMk cId="1383819061" sldId="269"/>
            <ac:spMk id="3" creationId="{B14AD7D3-55D8-433A-8319-61307E5D8E01}"/>
          </ac:spMkLst>
        </pc:spChg>
        <pc:spChg chg="add del mod">
          <ac:chgData name="James Dixon" userId="dbe9c319-724c-4517-9577-2868fd82f556" providerId="ADAL" clId="{1AB742E3-0D25-48D4-BC31-097317A91312}" dt="2023-03-22T07:41:41.495" v="2313" actId="20577"/>
          <ac:spMkLst>
            <pc:docMk/>
            <pc:sldMk cId="1383819061" sldId="269"/>
            <ac:spMk id="4" creationId="{EE4A54AE-1166-41C1-B443-1FF469186236}"/>
          </ac:spMkLst>
        </pc:spChg>
        <pc:graphicFrameChg chg="add del mod">
          <ac:chgData name="James Dixon" userId="dbe9c319-724c-4517-9577-2868fd82f556" providerId="ADAL" clId="{1AB742E3-0D25-48D4-BC31-097317A91312}" dt="2023-03-22T07:40:55.311" v="2135"/>
          <ac:graphicFrameMkLst>
            <pc:docMk/>
            <pc:sldMk cId="1383819061" sldId="269"/>
            <ac:graphicFrameMk id="6" creationId="{61D581D9-8111-4DF3-9018-A74E1BA0913E}"/>
          </ac:graphicFrameMkLst>
        </pc:graphicFrameChg>
        <pc:graphicFrameChg chg="add del mod">
          <ac:chgData name="James Dixon" userId="dbe9c319-724c-4517-9577-2868fd82f556" providerId="ADAL" clId="{1AB742E3-0D25-48D4-BC31-097317A91312}" dt="2023-03-22T07:40:57.994" v="2137"/>
          <ac:graphicFrameMkLst>
            <pc:docMk/>
            <pc:sldMk cId="1383819061" sldId="269"/>
            <ac:graphicFrameMk id="7" creationId="{A30AB68A-15CA-4E2B-B21E-46C429F1F78D}"/>
          </ac:graphicFrameMkLst>
        </pc:graphicFrameChg>
        <pc:picChg chg="add mod">
          <ac:chgData name="James Dixon" userId="dbe9c319-724c-4517-9577-2868fd82f556" providerId="ADAL" clId="{1AB742E3-0D25-48D4-BC31-097317A91312}" dt="2023-03-22T07:40:36.232" v="2133"/>
          <ac:picMkLst>
            <pc:docMk/>
            <pc:sldMk cId="1383819061" sldId="269"/>
            <ac:picMk id="5" creationId="{2C9A3CCE-2F21-4AE9-AF22-466B26AD8F6F}"/>
          </ac:picMkLst>
        </pc:picChg>
        <pc:picChg chg="add del mod">
          <ac:chgData name="James Dixon" userId="dbe9c319-724c-4517-9577-2868fd82f556" providerId="ADAL" clId="{1AB742E3-0D25-48D4-BC31-097317A91312}" dt="2023-03-22T07:42:23.792" v="2317"/>
          <ac:picMkLst>
            <pc:docMk/>
            <pc:sldMk cId="1383819061" sldId="269"/>
            <ac:picMk id="8" creationId="{D11E1C01-4A8C-4E47-9AAF-148507BDBD2D}"/>
          </ac:picMkLst>
        </pc:picChg>
      </pc:sldChg>
      <pc:sldChg chg="addSp delSp modSp add">
        <pc:chgData name="James Dixon" userId="dbe9c319-724c-4517-9577-2868fd82f556" providerId="ADAL" clId="{1AB742E3-0D25-48D4-BC31-097317A91312}" dt="2023-03-22T08:06:42.746" v="2648" actId="20577"/>
        <pc:sldMkLst>
          <pc:docMk/>
          <pc:sldMk cId="1242841872" sldId="270"/>
        </pc:sldMkLst>
        <pc:spChg chg="del">
          <ac:chgData name="James Dixon" userId="dbe9c319-724c-4517-9577-2868fd82f556" providerId="ADAL" clId="{1AB742E3-0D25-48D4-BC31-097317A91312}" dt="2023-03-22T07:42:26.403" v="2319"/>
          <ac:spMkLst>
            <pc:docMk/>
            <pc:sldMk cId="1242841872" sldId="270"/>
            <ac:spMk id="3" creationId="{FEEC45EE-4D98-4D16-85FC-50671B4EC321}"/>
          </ac:spMkLst>
        </pc:spChg>
        <pc:spChg chg="del">
          <ac:chgData name="James Dixon" userId="dbe9c319-724c-4517-9577-2868fd82f556" providerId="ADAL" clId="{1AB742E3-0D25-48D4-BC31-097317A91312}" dt="2023-03-22T07:42:40.854" v="2320"/>
          <ac:spMkLst>
            <pc:docMk/>
            <pc:sldMk cId="1242841872" sldId="270"/>
            <ac:spMk id="4" creationId="{2489360A-EA8D-454B-9840-BF5503281C1A}"/>
          </ac:spMkLst>
        </pc:spChg>
        <pc:spChg chg="add mod">
          <ac:chgData name="James Dixon" userId="dbe9c319-724c-4517-9577-2868fd82f556" providerId="ADAL" clId="{1AB742E3-0D25-48D4-BC31-097317A91312}" dt="2023-03-22T08:06:42.746" v="2648" actId="20577"/>
          <ac:spMkLst>
            <pc:docMk/>
            <pc:sldMk cId="1242841872" sldId="270"/>
            <ac:spMk id="7" creationId="{E7877D41-3F20-4E47-98C4-E712FA3F3F77}"/>
          </ac:spMkLst>
        </pc:spChg>
        <pc:graphicFrameChg chg="add mod">
          <ac:chgData name="James Dixon" userId="dbe9c319-724c-4517-9577-2868fd82f556" providerId="ADAL" clId="{1AB742E3-0D25-48D4-BC31-097317A91312}" dt="2023-03-22T07:42:43.523" v="2321" actId="1076"/>
          <ac:graphicFrameMkLst>
            <pc:docMk/>
            <pc:sldMk cId="1242841872" sldId="270"/>
            <ac:graphicFrameMk id="6" creationId="{D451DFDE-6376-4D66-A951-3905AB477C51}"/>
          </ac:graphicFrameMkLst>
        </pc:graphicFrameChg>
        <pc:picChg chg="add mod">
          <ac:chgData name="James Dixon" userId="dbe9c319-724c-4517-9577-2868fd82f556" providerId="ADAL" clId="{1AB742E3-0D25-48D4-BC31-097317A91312}" dt="2023-03-22T07:42:26.403" v="2319"/>
          <ac:picMkLst>
            <pc:docMk/>
            <pc:sldMk cId="1242841872" sldId="270"/>
            <ac:picMk id="5" creationId="{0449FE13-F1C1-4072-B8E9-EDC39A35705D}"/>
          </ac:picMkLst>
        </pc:picChg>
      </pc:sldChg>
      <pc:sldChg chg="addSp delSp modSp add">
        <pc:chgData name="James Dixon" userId="dbe9c319-724c-4517-9577-2868fd82f556" providerId="ADAL" clId="{1AB742E3-0D25-48D4-BC31-097317A91312}" dt="2023-03-22T08:38:47.984" v="2726" actId="20577"/>
        <pc:sldMkLst>
          <pc:docMk/>
          <pc:sldMk cId="3778209517" sldId="271"/>
        </pc:sldMkLst>
        <pc:spChg chg="del">
          <ac:chgData name="James Dixon" userId="dbe9c319-724c-4517-9577-2868fd82f556" providerId="ADAL" clId="{1AB742E3-0D25-48D4-BC31-097317A91312}" dt="2023-03-22T08:38:24.364" v="2650"/>
          <ac:spMkLst>
            <pc:docMk/>
            <pc:sldMk cId="3778209517" sldId="271"/>
            <ac:spMk id="3" creationId="{5578B20F-8CCB-488F-B4C2-BA45B74EA594}"/>
          </ac:spMkLst>
        </pc:spChg>
        <pc:spChg chg="mod">
          <ac:chgData name="James Dixon" userId="dbe9c319-724c-4517-9577-2868fd82f556" providerId="ADAL" clId="{1AB742E3-0D25-48D4-BC31-097317A91312}" dt="2023-03-22T08:38:47.984" v="2726" actId="20577"/>
          <ac:spMkLst>
            <pc:docMk/>
            <pc:sldMk cId="3778209517" sldId="271"/>
            <ac:spMk id="4" creationId="{AB11934A-3867-4690-AF9C-F5B575D404EA}"/>
          </ac:spMkLst>
        </pc:spChg>
        <pc:picChg chg="add mod">
          <ac:chgData name="James Dixon" userId="dbe9c319-724c-4517-9577-2868fd82f556" providerId="ADAL" clId="{1AB742E3-0D25-48D4-BC31-097317A91312}" dt="2023-03-22T08:38:24.364" v="2650"/>
          <ac:picMkLst>
            <pc:docMk/>
            <pc:sldMk cId="3778209517" sldId="271"/>
            <ac:picMk id="5" creationId="{26E13072-7C4B-48EB-952B-1E211C9BC327}"/>
          </ac:picMkLst>
        </pc:picChg>
      </pc:sldChg>
      <pc:sldChg chg="addSp delSp modSp add">
        <pc:chgData name="James Dixon" userId="dbe9c319-724c-4517-9577-2868fd82f556" providerId="ADAL" clId="{1AB742E3-0D25-48D4-BC31-097317A91312}" dt="2023-03-22T10:58:10.474" v="2936" actId="20577"/>
        <pc:sldMkLst>
          <pc:docMk/>
          <pc:sldMk cId="3569256733" sldId="272"/>
        </pc:sldMkLst>
        <pc:spChg chg="mod">
          <ac:chgData name="James Dixon" userId="dbe9c319-724c-4517-9577-2868fd82f556" providerId="ADAL" clId="{1AB742E3-0D25-48D4-BC31-097317A91312}" dt="2023-03-22T10:37:51.608" v="2809" actId="20577"/>
          <ac:spMkLst>
            <pc:docMk/>
            <pc:sldMk cId="3569256733" sldId="272"/>
            <ac:spMk id="2" creationId="{894FBF7F-DCB0-44AA-96F4-F420029C1161}"/>
          </ac:spMkLst>
        </pc:spChg>
        <pc:spChg chg="mod">
          <ac:chgData name="James Dixon" userId="dbe9c319-724c-4517-9577-2868fd82f556" providerId="ADAL" clId="{1AB742E3-0D25-48D4-BC31-097317A91312}" dt="2023-03-22T10:58:10.474" v="2936" actId="20577"/>
          <ac:spMkLst>
            <pc:docMk/>
            <pc:sldMk cId="3569256733" sldId="272"/>
            <ac:spMk id="4" creationId="{0CCC8BC7-7F03-466D-8175-45B27BF9649B}"/>
          </ac:spMkLst>
        </pc:spChg>
        <pc:spChg chg="add mod">
          <ac:chgData name="James Dixon" userId="dbe9c319-724c-4517-9577-2868fd82f556" providerId="ADAL" clId="{1AB742E3-0D25-48D4-BC31-097317A91312}" dt="2023-03-22T10:38:06.196" v="2810" actId="571"/>
          <ac:spMkLst>
            <pc:docMk/>
            <pc:sldMk cId="3569256733" sldId="272"/>
            <ac:spMk id="5" creationId="{187893E7-8120-45F6-A4C9-A1CAB630020D}"/>
          </ac:spMkLst>
        </pc:spChg>
        <pc:picChg chg="add del">
          <ac:chgData name="James Dixon" userId="dbe9c319-724c-4517-9577-2868fd82f556" providerId="ADAL" clId="{1AB742E3-0D25-48D4-BC31-097317A91312}" dt="2023-03-22T10:38:08.271" v="2812"/>
          <ac:picMkLst>
            <pc:docMk/>
            <pc:sldMk cId="3569256733" sldId="272"/>
            <ac:picMk id="6" creationId="{EA3ACD6E-B8DD-410D-B6C7-55BD6299BB0B}"/>
          </ac:picMkLst>
        </pc:picChg>
        <pc:picChg chg="add mod">
          <ac:chgData name="James Dixon" userId="dbe9c319-724c-4517-9577-2868fd82f556" providerId="ADAL" clId="{1AB742E3-0D25-48D4-BC31-097317A91312}" dt="2023-03-22T10:38:15.406" v="2816" actId="1076"/>
          <ac:picMkLst>
            <pc:docMk/>
            <pc:sldMk cId="3569256733" sldId="272"/>
            <ac:picMk id="7" creationId="{5E5B005F-4326-4FFE-92FA-D83807C4A632}"/>
          </ac:picMkLst>
        </pc:picChg>
      </pc:sldChg>
      <pc:sldChg chg="addSp delSp modSp add">
        <pc:chgData name="James Dixon" userId="dbe9c319-724c-4517-9577-2868fd82f556" providerId="ADAL" clId="{1AB742E3-0D25-48D4-BC31-097317A91312}" dt="2023-03-22T11:13:33.224" v="3049" actId="20577"/>
        <pc:sldMkLst>
          <pc:docMk/>
          <pc:sldMk cId="826615392" sldId="273"/>
        </pc:sldMkLst>
        <pc:spChg chg="del">
          <ac:chgData name="James Dixon" userId="dbe9c319-724c-4517-9577-2868fd82f556" providerId="ADAL" clId="{1AB742E3-0D25-48D4-BC31-097317A91312}" dt="2023-03-22T10:59:56.709" v="2938"/>
          <ac:spMkLst>
            <pc:docMk/>
            <pc:sldMk cId="826615392" sldId="273"/>
            <ac:spMk id="3" creationId="{B7FAA872-3921-4E3F-960C-04AA6DCA67FD}"/>
          </ac:spMkLst>
        </pc:spChg>
        <pc:spChg chg="mod">
          <ac:chgData name="James Dixon" userId="dbe9c319-724c-4517-9577-2868fd82f556" providerId="ADAL" clId="{1AB742E3-0D25-48D4-BC31-097317A91312}" dt="2023-03-22T11:13:33.224" v="3049" actId="20577"/>
          <ac:spMkLst>
            <pc:docMk/>
            <pc:sldMk cId="826615392" sldId="273"/>
            <ac:spMk id="4" creationId="{AA64E8FC-CF4D-4983-899C-B2CCF1F424E4}"/>
          </ac:spMkLst>
        </pc:spChg>
        <pc:picChg chg="add mod">
          <ac:chgData name="James Dixon" userId="dbe9c319-724c-4517-9577-2868fd82f556" providerId="ADAL" clId="{1AB742E3-0D25-48D4-BC31-097317A91312}" dt="2023-03-22T10:59:56.709" v="2938"/>
          <ac:picMkLst>
            <pc:docMk/>
            <pc:sldMk cId="826615392" sldId="273"/>
            <ac:picMk id="5" creationId="{4C8FA8D9-AB5D-4F05-89D8-C989216477CA}"/>
          </ac:picMkLst>
        </pc:picChg>
        <pc:picChg chg="add mod">
          <ac:chgData name="James Dixon" userId="dbe9c319-724c-4517-9577-2868fd82f556" providerId="ADAL" clId="{1AB742E3-0D25-48D4-BC31-097317A91312}" dt="2023-03-22T11:07:45.539" v="3002" actId="1076"/>
          <ac:picMkLst>
            <pc:docMk/>
            <pc:sldMk cId="826615392" sldId="273"/>
            <ac:picMk id="6" creationId="{EF5D51D4-9F31-40EC-8A64-B72D5C71F61F}"/>
          </ac:picMkLst>
        </pc:picChg>
        <pc:picChg chg="add mod">
          <ac:chgData name="James Dixon" userId="dbe9c319-724c-4517-9577-2868fd82f556" providerId="ADAL" clId="{1AB742E3-0D25-48D4-BC31-097317A91312}" dt="2023-03-22T11:13:20.169" v="3004" actId="1076"/>
          <ac:picMkLst>
            <pc:docMk/>
            <pc:sldMk cId="826615392" sldId="273"/>
            <ac:picMk id="7" creationId="{261DB01D-6937-46E4-8B9B-3690EBA44CD5}"/>
          </ac:picMkLst>
        </pc:picChg>
      </pc:sldChg>
      <pc:sldChg chg="addSp delSp modSp add">
        <pc:chgData name="James Dixon" userId="dbe9c319-724c-4517-9577-2868fd82f556" providerId="ADAL" clId="{1AB742E3-0D25-48D4-BC31-097317A91312}" dt="2023-03-22T12:02:59.758" v="3214" actId="20577"/>
        <pc:sldMkLst>
          <pc:docMk/>
          <pc:sldMk cId="2391761490" sldId="274"/>
        </pc:sldMkLst>
        <pc:spChg chg="del">
          <ac:chgData name="James Dixon" userId="dbe9c319-724c-4517-9577-2868fd82f556" providerId="ADAL" clId="{1AB742E3-0D25-48D4-BC31-097317A91312}" dt="2023-03-22T12:02:15.789" v="3147"/>
          <ac:spMkLst>
            <pc:docMk/>
            <pc:sldMk cId="2391761490" sldId="274"/>
            <ac:spMk id="3" creationId="{DCB7E3FB-35F7-4E14-AA85-543EC468C871}"/>
          </ac:spMkLst>
        </pc:spChg>
        <pc:spChg chg="mod">
          <ac:chgData name="James Dixon" userId="dbe9c319-724c-4517-9577-2868fd82f556" providerId="ADAL" clId="{1AB742E3-0D25-48D4-BC31-097317A91312}" dt="2023-03-22T12:02:59.758" v="3214" actId="20577"/>
          <ac:spMkLst>
            <pc:docMk/>
            <pc:sldMk cId="2391761490" sldId="274"/>
            <ac:spMk id="4" creationId="{84E44937-CC26-414C-9EB6-7B438D4BE117}"/>
          </ac:spMkLst>
        </pc:spChg>
        <pc:picChg chg="add mod">
          <ac:chgData name="James Dixon" userId="dbe9c319-724c-4517-9577-2868fd82f556" providerId="ADAL" clId="{1AB742E3-0D25-48D4-BC31-097317A91312}" dt="2023-03-22T11:14:45.389" v="3053" actId="1076"/>
          <ac:picMkLst>
            <pc:docMk/>
            <pc:sldMk cId="2391761490" sldId="274"/>
            <ac:picMk id="5" creationId="{3C3B1581-664D-4035-BDC6-0CC485ACF5EB}"/>
          </ac:picMkLst>
        </pc:picChg>
        <pc:picChg chg="add mod">
          <ac:chgData name="James Dixon" userId="dbe9c319-724c-4517-9577-2868fd82f556" providerId="ADAL" clId="{1AB742E3-0D25-48D4-BC31-097317A91312}" dt="2023-03-22T12:02:15.789" v="3147"/>
          <ac:picMkLst>
            <pc:docMk/>
            <pc:sldMk cId="2391761490" sldId="274"/>
            <ac:picMk id="7" creationId="{9A5E0CA6-67E2-4008-9EFE-96286566E34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19295-C413-450E-A075-AB75F9E43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293F5D-CCD4-47AB-B820-4DFA2C5C3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70BCE-1200-4C74-A885-0DD6A8692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8B51-B3F0-4F2D-BDB2-9877E0A8F22E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21520-BCAD-4DB0-9CA9-11A6A6BDB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A54A1-5A17-43EC-AA27-2C81CB21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CDAA-0725-42AF-AC4C-52C6AE10F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89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A263E-49CE-4C74-9915-823BA1F7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90DA6-44C1-4C33-BB2B-EB9C345E3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8EEFF-DE07-4972-A6A8-9442B771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8B51-B3F0-4F2D-BDB2-9877E0A8F22E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F1247-CDA6-4CF2-87BC-891A06EDE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1CDC0-525E-45BC-919B-78D71A85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CDAA-0725-42AF-AC4C-52C6AE10F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46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96AD0-1658-41EC-9488-8B6A0F363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D2815-2480-4D8C-9933-58ADA8091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DB8F0-5394-459C-8169-ED8B299DA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8B51-B3F0-4F2D-BDB2-9877E0A8F22E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37611-7B69-4191-9C9F-D06637E1A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FFD68-E522-4A42-B345-83384AA2F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CDAA-0725-42AF-AC4C-52C6AE10F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40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534F2-BDC5-46A8-A498-D59743D9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E8195-7AF9-438D-AB93-FC065C11E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756A6-1044-4267-B010-7FBA6C87B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8B51-B3F0-4F2D-BDB2-9877E0A8F22E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06A5A-2CD5-4A4B-95C9-187D6C64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E6ADF-CF59-4333-BEED-760B2E2BC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CDAA-0725-42AF-AC4C-52C6AE10F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43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F164-8C2E-4182-9E9C-C4859E988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857A6-5D73-49BD-8E2C-8D3CBBFA6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1D6BE-5A28-4FC5-BD4E-F56641416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8B51-B3F0-4F2D-BDB2-9877E0A8F22E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46212-C51B-40DD-A45A-490AE88C5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FF1FD-A251-4B34-9D9C-953EEE08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CDAA-0725-42AF-AC4C-52C6AE10F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92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3CC3C-710C-474B-8C20-10EBFDB2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65E49-49D7-4968-9104-56403171E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DEAF6-5E41-4DFD-951D-027890F30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FE673-940E-41A5-891C-79A2B52F3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8B51-B3F0-4F2D-BDB2-9877E0A8F22E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1A006-336D-4402-9652-37026F012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954C6-FD68-43B2-8BCC-68F94B83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CDAA-0725-42AF-AC4C-52C6AE10F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48BA7-5EBD-4C52-9441-7A97B3C32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89B55-2A6F-498E-948B-58505F8EA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C44C4-AE12-4DCB-9D9F-A42238862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881B0A-24F2-414D-B7D2-5315B83E2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71E166-9DF7-4F6B-8021-F465BCF77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B4383A-60F2-4696-B747-466F7001D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8B51-B3F0-4F2D-BDB2-9877E0A8F22E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05CA93-B98F-43A0-B6C5-FE1599DEE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6BC3DD-95C3-4DCB-B0EF-E995E5732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CDAA-0725-42AF-AC4C-52C6AE10F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0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8164A-E394-4B66-A341-8FE39EC80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598AB0-0F9A-4773-8704-631EF42BD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8B51-B3F0-4F2D-BDB2-9877E0A8F22E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04022F-B082-47D3-8327-15D6C77CF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B8F49-0ABF-4F3A-853B-D631EEE1D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CDAA-0725-42AF-AC4C-52C6AE10F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87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EE2F01-256D-45D4-A666-905C826BE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8B51-B3F0-4F2D-BDB2-9877E0A8F22E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308073-BC94-4CCD-95B4-F6CAF193D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59DC0-67B6-4E70-9CCD-ED13FE6C6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CDAA-0725-42AF-AC4C-52C6AE10F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71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2CB97-8F55-4724-AB82-25B9BB1B3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057D8-4117-43C5-9098-FD8222197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BDFA1-931D-40F4-90C7-F894E5EC0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14198-0CE3-4CB0-9A6F-21EC01C50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8B51-B3F0-4F2D-BDB2-9877E0A8F22E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47346-74EA-4F96-8DBA-8A9303F9B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20D3E-1528-426A-8FC0-242A81A4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CDAA-0725-42AF-AC4C-52C6AE10F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28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15223-38FA-460E-AFD9-644E8B607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E85A1F-73C2-4C72-AA4D-F5B6F307B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8402C-56F1-4509-B11A-B477AB2EF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0196-12A7-4B38-933C-FBDE4CC0A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8B51-B3F0-4F2D-BDB2-9877E0A8F22E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114FC-92DB-4283-83EB-3192EA76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99961-A3FC-4208-ACC8-86D8AE2BD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CDAA-0725-42AF-AC4C-52C6AE10F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70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1AFF9D-5A80-4C25-A608-7C52A01B4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5D68F-BFD1-4FE8-91A9-8A9E86A15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706CE-CCDA-4350-A9BB-FA48A5C18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98B51-B3F0-4F2D-BDB2-9877E0A8F22E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988ED-CDFF-47DC-B443-A4EDAA563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77C8B-D61F-4B87-8B79-95462D068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0CDAA-0725-42AF-AC4C-52C6AE10F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778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69EED-6DB1-4AAE-AFB3-88E9AA4E0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target (</a:t>
            </a:r>
            <a:r>
              <a:rPr lang="en-GB" dirty="0" err="1"/>
              <a:t>giz</a:t>
            </a:r>
            <a:r>
              <a:rPr lang="en-GB" dirty="0"/>
              <a:t> projections)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814A64-3772-432B-894A-1F1C6976B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351526"/>
              </p:ext>
            </p:extLst>
          </p:nvPr>
        </p:nvGraphicFramePr>
        <p:xfrm>
          <a:off x="1838960" y="4026694"/>
          <a:ext cx="6573519" cy="1711960"/>
        </p:xfrm>
        <a:graphic>
          <a:graphicData uri="http://schemas.openxmlformats.org/drawingml/2006/table">
            <a:tbl>
              <a:tblPr/>
              <a:tblGrid>
                <a:gridCol w="730391">
                  <a:extLst>
                    <a:ext uri="{9D8B030D-6E8A-4147-A177-3AD203B41FA5}">
                      <a16:colId xmlns:a16="http://schemas.microsoft.com/office/drawing/2014/main" val="2097362272"/>
                    </a:ext>
                  </a:extLst>
                </a:gridCol>
                <a:gridCol w="730391">
                  <a:extLst>
                    <a:ext uri="{9D8B030D-6E8A-4147-A177-3AD203B41FA5}">
                      <a16:colId xmlns:a16="http://schemas.microsoft.com/office/drawing/2014/main" val="1261996967"/>
                    </a:ext>
                  </a:extLst>
                </a:gridCol>
                <a:gridCol w="730391">
                  <a:extLst>
                    <a:ext uri="{9D8B030D-6E8A-4147-A177-3AD203B41FA5}">
                      <a16:colId xmlns:a16="http://schemas.microsoft.com/office/drawing/2014/main" val="1220161535"/>
                    </a:ext>
                  </a:extLst>
                </a:gridCol>
                <a:gridCol w="730391">
                  <a:extLst>
                    <a:ext uri="{9D8B030D-6E8A-4147-A177-3AD203B41FA5}">
                      <a16:colId xmlns:a16="http://schemas.microsoft.com/office/drawing/2014/main" val="346046808"/>
                    </a:ext>
                  </a:extLst>
                </a:gridCol>
                <a:gridCol w="730391">
                  <a:extLst>
                    <a:ext uri="{9D8B030D-6E8A-4147-A177-3AD203B41FA5}">
                      <a16:colId xmlns:a16="http://schemas.microsoft.com/office/drawing/2014/main" val="3441438567"/>
                    </a:ext>
                  </a:extLst>
                </a:gridCol>
                <a:gridCol w="730391">
                  <a:extLst>
                    <a:ext uri="{9D8B030D-6E8A-4147-A177-3AD203B41FA5}">
                      <a16:colId xmlns:a16="http://schemas.microsoft.com/office/drawing/2014/main" val="1298182029"/>
                    </a:ext>
                  </a:extLst>
                </a:gridCol>
                <a:gridCol w="730391">
                  <a:extLst>
                    <a:ext uri="{9D8B030D-6E8A-4147-A177-3AD203B41FA5}">
                      <a16:colId xmlns:a16="http://schemas.microsoft.com/office/drawing/2014/main" val="978826512"/>
                    </a:ext>
                  </a:extLst>
                </a:gridCol>
                <a:gridCol w="730391">
                  <a:extLst>
                    <a:ext uri="{9D8B030D-6E8A-4147-A177-3AD203B41FA5}">
                      <a16:colId xmlns:a16="http://schemas.microsoft.com/office/drawing/2014/main" val="3228008581"/>
                    </a:ext>
                  </a:extLst>
                </a:gridCol>
                <a:gridCol w="730391">
                  <a:extLst>
                    <a:ext uri="{9D8B030D-6E8A-4147-A177-3AD203B41FA5}">
                      <a16:colId xmlns:a16="http://schemas.microsoft.com/office/drawing/2014/main" val="3425925742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9651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Passenger car [PC] stock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532406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745304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989915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1297828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1668898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2101272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2592984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3142422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2856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Inhabitants [in 1000]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46050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53115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60180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67245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74310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81375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88440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95505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432609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Motorisation rate [PC/1000 inhabitants]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11.56148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14.03189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16.44924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19.29999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22.45859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25.82208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29.31913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32.90322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910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360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B9721-2172-45B8-93AD-1D1E24173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88E527-5957-4C91-8D31-1293CC3D23E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04309"/>
            <a:ext cx="5181600" cy="379397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DFD32-0DE6-49E1-BE67-68D448CC7B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Changed all the </a:t>
            </a:r>
            <a:r>
              <a:rPr lang="en-GB" dirty="0" err="1"/>
              <a:t>newveh</a:t>
            </a:r>
            <a:r>
              <a:rPr lang="en-GB" dirty="0"/>
              <a:t> for the base year to zero to try and stop the spike. But the spike is on 2013 so not affected.</a:t>
            </a:r>
          </a:p>
          <a:p>
            <a:endParaRPr lang="en-GB" dirty="0"/>
          </a:p>
          <a:p>
            <a:r>
              <a:rPr lang="en-GB" dirty="0"/>
              <a:t>Next plan – scale the base year stocks from 2015 to 2012 using the </a:t>
            </a:r>
            <a:r>
              <a:rPr lang="en-GB" dirty="0" err="1"/>
              <a:t>giz</a:t>
            </a:r>
            <a:r>
              <a:rPr lang="en-GB" dirty="0"/>
              <a:t> data. Input.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9377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3F3C8-B03C-452C-9CF3-F5BEB45B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2CB82B-13AF-4563-AB06-8F3AEB288D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86629"/>
            <a:ext cx="5181600" cy="382932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A10B7-A81E-4546-B205-E81557658A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With lower initial stock values</a:t>
            </a:r>
          </a:p>
          <a:p>
            <a:endParaRPr lang="en-GB" dirty="0"/>
          </a:p>
          <a:p>
            <a:r>
              <a:rPr lang="en-GB" dirty="0"/>
              <a:t>It climbs to the same level. The new cars in 2013 is still this spike</a:t>
            </a:r>
          </a:p>
          <a:p>
            <a:endParaRPr lang="en-GB" dirty="0"/>
          </a:p>
          <a:p>
            <a:r>
              <a:rPr lang="en-GB" dirty="0"/>
              <a:t>Try reducing current </a:t>
            </a:r>
            <a:r>
              <a:rPr lang="en-GB" dirty="0" err="1"/>
              <a:t>hh</a:t>
            </a:r>
            <a:r>
              <a:rPr lang="en-GB" dirty="0"/>
              <a:t> own levels again</a:t>
            </a:r>
          </a:p>
        </p:txBody>
      </p:sp>
    </p:spTree>
    <p:extLst>
      <p:ext uri="{BB962C8B-B14F-4D97-AF65-F5344CB8AC3E}">
        <p14:creationId xmlns:p14="http://schemas.microsoft.com/office/powerpoint/2010/main" val="1939445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AB9D8-90F0-433C-BC6E-9B6B71D58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attempt12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25B0D3-34BB-44F2-8DCC-253C1039E8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64523"/>
            <a:ext cx="5181600" cy="387354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37F2F-4E09-432D-BF59-E28831133B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Finally what we want before 2015. run it to 2030</a:t>
            </a:r>
          </a:p>
        </p:txBody>
      </p:sp>
    </p:spTree>
    <p:extLst>
      <p:ext uri="{BB962C8B-B14F-4D97-AF65-F5344CB8AC3E}">
        <p14:creationId xmlns:p14="http://schemas.microsoft.com/office/powerpoint/2010/main" val="952030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B4C01-7AC3-4C6B-BF8C-82BFC543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Attempt12 to 2030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9B46D4-7270-40EA-B2D4-4B219C0A69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78335"/>
            <a:ext cx="5181600" cy="384591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713C31-9CEA-4BDB-9097-81CF1BAC6E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Much better but need a steeper slope. </a:t>
            </a:r>
          </a:p>
          <a:p>
            <a:r>
              <a:rPr lang="en-GB" dirty="0"/>
              <a:t>Try increasing the max.</a:t>
            </a:r>
          </a:p>
        </p:txBody>
      </p:sp>
    </p:spTree>
    <p:extLst>
      <p:ext uri="{BB962C8B-B14F-4D97-AF65-F5344CB8AC3E}">
        <p14:creationId xmlns:p14="http://schemas.microsoft.com/office/powerpoint/2010/main" val="3738305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FE60C-F93B-4907-9D0D-230A4C160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Attempt13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9A3CCE-2F21-4AE9-AF22-466B26AD8F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16314"/>
            <a:ext cx="5181600" cy="376995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A54AE-1166-41C1-B443-1FF4691862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Increased the </a:t>
            </a:r>
            <a:r>
              <a:rPr lang="en-GB" dirty="0" err="1"/>
              <a:t>maxcarown</a:t>
            </a:r>
            <a:r>
              <a:rPr lang="en-GB" dirty="0"/>
              <a:t> by a factor 2</a:t>
            </a:r>
          </a:p>
          <a:p>
            <a:r>
              <a:rPr lang="en-GB" dirty="0"/>
              <a:t>Very little difference in the steepness.</a:t>
            </a:r>
          </a:p>
          <a:p>
            <a:endParaRPr lang="en-GB" dirty="0"/>
          </a:p>
          <a:p>
            <a:r>
              <a:rPr lang="en-GB" dirty="0"/>
              <a:t>What about the diff between 2015 and 2017?</a:t>
            </a:r>
          </a:p>
        </p:txBody>
      </p:sp>
    </p:spTree>
    <p:extLst>
      <p:ext uri="{BB962C8B-B14F-4D97-AF65-F5344CB8AC3E}">
        <p14:creationId xmlns:p14="http://schemas.microsoft.com/office/powerpoint/2010/main" val="1383819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50249-BA18-4F29-86F2-BE80732E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451DFDE-6376-4D66-A951-3905AB477C5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1645198"/>
              </p:ext>
            </p:extLst>
          </p:nvPr>
        </p:nvGraphicFramePr>
        <p:xfrm>
          <a:off x="6173470" y="5611116"/>
          <a:ext cx="3797300" cy="552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6300">
                  <a:extLst>
                    <a:ext uri="{9D8B030D-6E8A-4147-A177-3AD203B41FA5}">
                      <a16:colId xmlns:a16="http://schemas.microsoft.com/office/drawing/2014/main" val="348416132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41217065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35815350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t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Number of vehicles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84754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Vehicle category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100" u="none" strike="noStrike">
                          <a:effectLst/>
                        </a:rPr>
                        <a:t>2015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100" u="none" strike="noStrike">
                          <a:effectLst/>
                        </a:rPr>
                        <a:t>2017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333553780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Passenger cars (PC)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         532,406 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         626,896 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0543829"/>
                  </a:ext>
                </a:extLst>
              </a:tr>
            </a:tbl>
          </a:graphicData>
        </a:graphic>
      </p:graphicFrame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49FE13-F1C1-4072-B8E9-EDC39A3570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54048" y="2115247"/>
            <a:ext cx="3949903" cy="37720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877D41-3F20-4E47-98C4-E712FA3F3F77}"/>
              </a:ext>
            </a:extLst>
          </p:cNvPr>
          <p:cNvSpPr txBox="1"/>
          <p:nvPr/>
        </p:nvSpPr>
        <p:spPr>
          <a:xfrm>
            <a:off x="6990080" y="2115247"/>
            <a:ext cx="46024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It’s actually pretty good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So it just disagrees with the future projection( GIZ)</a:t>
            </a:r>
          </a:p>
          <a:p>
            <a:endParaRPr lang="en-GB" dirty="0"/>
          </a:p>
          <a:p>
            <a:r>
              <a:rPr lang="en-GB" dirty="0"/>
              <a:t>One reason is that the population projections differ. The ones in there from </a:t>
            </a:r>
            <a:r>
              <a:rPr lang="en-GB" dirty="0" err="1"/>
              <a:t>statista</a:t>
            </a:r>
            <a:r>
              <a:rPr lang="en-GB" dirty="0"/>
              <a:t> say 62m pop by 2030. </a:t>
            </a:r>
            <a:r>
              <a:rPr lang="en-GB" dirty="0" err="1"/>
              <a:t>giz</a:t>
            </a:r>
            <a:r>
              <a:rPr lang="en-GB" dirty="0"/>
              <a:t> say 67m pop by 2030.</a:t>
            </a:r>
          </a:p>
          <a:p>
            <a:endParaRPr lang="en-GB" dirty="0"/>
          </a:p>
          <a:p>
            <a:r>
              <a:rPr lang="en-GB" dirty="0"/>
              <a:t>Have changed to higher </a:t>
            </a:r>
            <a:r>
              <a:rPr lang="en-GB" dirty="0" err="1"/>
              <a:t>giz</a:t>
            </a:r>
            <a:r>
              <a:rPr lang="en-GB" dirty="0"/>
              <a:t> figure to see what happens</a:t>
            </a:r>
          </a:p>
        </p:txBody>
      </p:sp>
    </p:spTree>
    <p:extLst>
      <p:ext uri="{BB962C8B-B14F-4D97-AF65-F5344CB8AC3E}">
        <p14:creationId xmlns:p14="http://schemas.microsoft.com/office/powerpoint/2010/main" val="1242841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BD85-659B-42A2-9B0C-EB59BD8A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E13072-7C4B-48EB-952B-1E211C9BC3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84898"/>
            <a:ext cx="5181600" cy="383279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1934A-3867-4690-AF9C-F5B575D404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Now with </a:t>
            </a:r>
            <a:r>
              <a:rPr lang="en-GB" dirty="0" err="1"/>
              <a:t>giz</a:t>
            </a:r>
            <a:r>
              <a:rPr lang="en-GB" dirty="0"/>
              <a:t> population forecasts. It’s a bit steeper.</a:t>
            </a:r>
          </a:p>
        </p:txBody>
      </p:sp>
    </p:spTree>
    <p:extLst>
      <p:ext uri="{BB962C8B-B14F-4D97-AF65-F5344CB8AC3E}">
        <p14:creationId xmlns:p14="http://schemas.microsoft.com/office/powerpoint/2010/main" val="3778209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FBF7F-DCB0-44AA-96F4-F420029C1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 is fine certainly as a test run call it a day but what about </a:t>
            </a:r>
            <a:r>
              <a:rPr lang="en-GB" dirty="0" err="1"/>
              <a:t>motoooo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33A83-AF09-4312-839B-F4C5D44B67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C8BC7-7F03-466D-8175-45B27BF964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To try this I’m going to double the PKM for </a:t>
            </a:r>
            <a:r>
              <a:rPr lang="en-GB" dirty="0" err="1"/>
              <a:t>motos</a:t>
            </a:r>
            <a:r>
              <a:rPr lang="en-GB" dirty="0"/>
              <a:t> in the base year.</a:t>
            </a:r>
          </a:p>
          <a:p>
            <a:r>
              <a:rPr lang="en-GB" dirty="0"/>
              <a:t>Changed it from 7 to 15. (BPKM)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87893E7-8120-45F6-A4C9-A1CAB630020D}"/>
              </a:ext>
            </a:extLst>
          </p:cNvPr>
          <p:cNvSpPr txBox="1">
            <a:spLocks/>
          </p:cNvSpPr>
          <p:nvPr/>
        </p:nvSpPr>
        <p:spPr>
          <a:xfrm>
            <a:off x="838200" y="189674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5B005F-4326-4FFE-92FA-D83807C4A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100741" cy="381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56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8FB51-CE94-421B-9F78-7C903E8F4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8FA8D9-AB5D-4F05-89D8-C989216477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14245"/>
            <a:ext cx="5181600" cy="377409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4E8FC-CF4D-4983-899C-B2CCF1F42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1537005"/>
            <a:ext cx="5181600" cy="4351338"/>
          </a:xfrm>
        </p:spPr>
        <p:txBody>
          <a:bodyPr/>
          <a:lstStyle/>
          <a:p>
            <a:r>
              <a:rPr lang="en-GB" dirty="0" err="1"/>
              <a:t>Doesnae</a:t>
            </a:r>
            <a:r>
              <a:rPr lang="en-GB" dirty="0"/>
              <a:t> fuckin work</a:t>
            </a:r>
          </a:p>
          <a:p>
            <a:endParaRPr lang="en-GB" dirty="0"/>
          </a:p>
          <a:p>
            <a:r>
              <a:rPr lang="en-GB" dirty="0"/>
              <a:t>Look at the code?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Could be that, but it goes in as: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5D51D4-9F31-40EC-8A64-B72D5C71F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38607"/>
            <a:ext cx="1974951" cy="10414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1DB01D-6937-46E4-8B9B-3690EBA44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611146"/>
            <a:ext cx="5886753" cy="145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15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041E3-9ED8-41C9-831E-F80EA1AF9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A5E0CA6-67E2-4008-9EFE-96286566E3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44937-CC26-414C-9EB6-7B438D4BE1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Starts with correct data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Ran it again and you now get much bigger growth but still weirdly not equal to the initial count on 2012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3B1581-664D-4035-BDC6-0CC485ACF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412984"/>
            <a:ext cx="5423179" cy="60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6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5AC8D-712A-4318-9A73-585303A95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attempt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A0F8D6-8711-4428-B7B3-FF8F362E3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GB" dirty="0" err="1"/>
              <a:t>Travel_demand</a:t>
            </a:r>
            <a:r>
              <a:rPr lang="en-GB" dirty="0"/>
              <a:t> is old (the values on RHS don’t match)</a:t>
            </a:r>
          </a:p>
          <a:p>
            <a:r>
              <a:rPr lang="en-GB" dirty="0"/>
              <a:t>The max car own values haven’t been changed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48384EF0-8AC6-4B85-841F-D0946C60C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0914" y="7316787"/>
            <a:ext cx="5852172" cy="438912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58F7720-92C5-465E-AB14-FF0F91A78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714" y="7277893"/>
            <a:ext cx="5852172" cy="438912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2FAD27FC-B8BC-41A6-877D-175BBB6824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314" y="6858000"/>
            <a:ext cx="5852172" cy="438912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958BD06-EB1F-4A00-B52D-7375E0E226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52172" y="4968235"/>
            <a:ext cx="5852172" cy="438912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52B83ADD-B1E0-44DF-BAF5-34F130544F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372" y="2468871"/>
            <a:ext cx="5852172" cy="438912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C51311A-7B6F-448A-AFC8-5FCF5138B8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384" y="-2998159"/>
            <a:ext cx="5852172" cy="438912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1B3AC16-7266-4E0C-84C0-5891BD1E1D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7440" y="1112515"/>
            <a:ext cx="57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24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BBE7C-6B61-4389-BA20-ED1DA9EA0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attempt3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89EE1-DF90-48FE-9970-4129C58BEC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car own values have been changed – current ones div 30; max ones div 10</a:t>
            </a:r>
          </a:p>
          <a:p>
            <a:r>
              <a:rPr lang="en-GB" dirty="0"/>
              <a:t>The </a:t>
            </a:r>
            <a:r>
              <a:rPr lang="en-GB" dirty="0" err="1"/>
              <a:t>travel_demand</a:t>
            </a:r>
            <a:r>
              <a:rPr lang="en-GB" dirty="0"/>
              <a:t> now matches 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A12BCB-5027-4666-8770-BD1CA6270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02" y="1825625"/>
            <a:ext cx="5181600" cy="390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27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1BE34-1FB1-48D3-9BDB-C0657346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attempt4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7A7DE8-F2F9-4080-A35D-31953EE2F3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99002"/>
            <a:ext cx="5181600" cy="3804583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47D56-DAAF-4EDC-AB63-B844A45FF3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Just turned </a:t>
            </a:r>
            <a:r>
              <a:rPr lang="en-GB" dirty="0" err="1"/>
              <a:t>maxhhcarown</a:t>
            </a:r>
            <a:r>
              <a:rPr lang="en-GB" dirty="0"/>
              <a:t> values down to half the UK values. Left the current ones the same (30</a:t>
            </a:r>
            <a:r>
              <a:rPr lang="en-GB" baseline="30000" dirty="0"/>
              <a:t>th</a:t>
            </a:r>
            <a:r>
              <a:rPr lang="en-GB" dirty="0"/>
              <a:t>). What happens..?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907097-78BD-4509-B2D2-9D8B583E2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392" y="3436115"/>
            <a:ext cx="5950256" cy="11303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D84EF8-88DE-4A57-A599-0A0F423E9EA0}"/>
              </a:ext>
            </a:extLst>
          </p:cNvPr>
          <p:cNvSpPr txBox="1"/>
          <p:nvPr/>
        </p:nvSpPr>
        <p:spPr>
          <a:xfrm>
            <a:off x="6629400" y="4701410"/>
            <a:ext cx="3266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Actually the current levels should be ~10</a:t>
            </a:r>
            <a:r>
              <a:rPr lang="en-GB" baseline="30000" dirty="0"/>
              <a:t>th</a:t>
            </a:r>
            <a:r>
              <a:rPr lang="en-GB" dirty="0"/>
              <a:t> vs </a:t>
            </a:r>
            <a:r>
              <a:rPr lang="en-GB" dirty="0" err="1"/>
              <a:t>uk</a:t>
            </a:r>
            <a:r>
              <a:rPr lang="en-GB" dirty="0"/>
              <a:t> levels.</a:t>
            </a:r>
          </a:p>
        </p:txBody>
      </p:sp>
    </p:spTree>
    <p:extLst>
      <p:ext uri="{BB962C8B-B14F-4D97-AF65-F5344CB8AC3E}">
        <p14:creationId xmlns:p14="http://schemas.microsoft.com/office/powerpoint/2010/main" val="1137361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44695-8ADA-4628-A9D7-3BD6D5A59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attempt5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8E36B-479A-4521-BBAA-70990ABDE2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Set the current levels at 10</a:t>
            </a:r>
            <a:r>
              <a:rPr lang="en-GB" baseline="30000" dirty="0"/>
              <a:t>th</a:t>
            </a:r>
            <a:r>
              <a:rPr lang="en-GB" dirty="0"/>
              <a:t> of the </a:t>
            </a:r>
            <a:r>
              <a:rPr lang="en-GB" dirty="0" err="1"/>
              <a:t>Uk</a:t>
            </a:r>
            <a:r>
              <a:rPr lang="en-GB" dirty="0"/>
              <a:t> levels</a:t>
            </a:r>
          </a:p>
          <a:p>
            <a:r>
              <a:rPr lang="en-GB" dirty="0"/>
              <a:t>Didn’t work now starts off way higher than the existing stock.</a:t>
            </a:r>
          </a:p>
          <a:p>
            <a:r>
              <a:rPr lang="en-GB" dirty="0"/>
              <a:t>Next try a 20</a:t>
            </a:r>
            <a:r>
              <a:rPr lang="en-GB" baseline="30000" dirty="0"/>
              <a:t>th</a:t>
            </a:r>
            <a:r>
              <a:rPr lang="en-GB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8BAACD-D5C6-424A-A58D-B441F4C0C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02" y="1825625"/>
            <a:ext cx="5181600" cy="391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0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EC937-FB9C-4C91-9D38-AEBB8C923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attempt6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A2C2F-271C-4C35-8232-78F2928989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That’s 20</a:t>
            </a:r>
            <a:r>
              <a:rPr lang="en-GB" baseline="30000" dirty="0"/>
              <a:t>th</a:t>
            </a:r>
            <a:r>
              <a:rPr lang="en-GB" dirty="0"/>
              <a:t> for the current levels. There’s a massive spike in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E3E355-0438-488D-B813-0E323F09FA65}"/>
              </a:ext>
            </a:extLst>
          </p:cNvPr>
          <p:cNvSpPr txBox="1">
            <a:spLocks/>
          </p:cNvSpPr>
          <p:nvPr/>
        </p:nvSpPr>
        <p:spPr>
          <a:xfrm>
            <a:off x="838200" y="194754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594C2D5-529E-43A6-AAB9-CDC7810E05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96909"/>
            <a:ext cx="5181600" cy="380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3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30197-F48B-4E89-A8CD-B8DFA0DD1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6346B5-F11D-4D06-BD4E-C75A3441B8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22486"/>
            <a:ext cx="5181600" cy="375761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8F64F-B65C-49C0-979F-53B0E74A15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This time played with the propensity factors – down to ZERO for the first three years</a:t>
            </a:r>
          </a:p>
          <a:p>
            <a:r>
              <a:rPr lang="en-GB" dirty="0"/>
              <a:t>Still massive spike in the fucking fucks </a:t>
            </a:r>
          </a:p>
        </p:txBody>
      </p:sp>
    </p:spTree>
    <p:extLst>
      <p:ext uri="{BB962C8B-B14F-4D97-AF65-F5344CB8AC3E}">
        <p14:creationId xmlns:p14="http://schemas.microsoft.com/office/powerpoint/2010/main" val="119282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8222-C214-4851-ABCB-7AA0E7B38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EDABD8-31B1-4DD4-ACD8-2CE74B5AB8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04458"/>
            <a:ext cx="5181600" cy="379367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F1FD9-6BD9-4651-9E5C-9019AD7D8F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This time turned it down to minus 10 for the first three years</a:t>
            </a:r>
          </a:p>
          <a:p>
            <a:endParaRPr lang="en-GB" dirty="0"/>
          </a:p>
          <a:p>
            <a:r>
              <a:rPr lang="en-GB" dirty="0"/>
              <a:t>Still doesn’t do what we need</a:t>
            </a:r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i="1" dirty="0"/>
              <a:t>good news</a:t>
            </a:r>
            <a:r>
              <a:rPr lang="en-GB" dirty="0"/>
              <a:t> is that we know that we don’t have to run those </a:t>
            </a:r>
            <a:r>
              <a:rPr lang="en-GB" dirty="0" err="1"/>
              <a:t>cunting</a:t>
            </a:r>
            <a:r>
              <a:rPr lang="en-GB" dirty="0"/>
              <a:t> macros first, just go straight </a:t>
            </a:r>
            <a:r>
              <a:rPr lang="en-GB" dirty="0" err="1"/>
              <a:t>inty</a:t>
            </a:r>
            <a:r>
              <a:rPr lang="en-GB" dirty="0"/>
              <a:t> TDM</a:t>
            </a:r>
          </a:p>
        </p:txBody>
      </p:sp>
    </p:spTree>
    <p:extLst>
      <p:ext uri="{BB962C8B-B14F-4D97-AF65-F5344CB8AC3E}">
        <p14:creationId xmlns:p14="http://schemas.microsoft.com/office/powerpoint/2010/main" val="730615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195FB-8AC2-4459-8721-92B432F51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14937D-0135-47F3-A588-2C374E6A25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81004"/>
            <a:ext cx="5181600" cy="384057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8BBF3-73CD-48DF-8308-4B194BA872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Just one last try on these parameters. Changed them to -10000 on both.</a:t>
            </a:r>
          </a:p>
          <a:p>
            <a:endParaRPr lang="en-GB" dirty="0"/>
          </a:p>
          <a:p>
            <a:r>
              <a:rPr lang="en-GB" dirty="0"/>
              <a:t>Officially what the piss</a:t>
            </a:r>
          </a:p>
          <a:p>
            <a:endParaRPr lang="en-GB" dirty="0"/>
          </a:p>
          <a:p>
            <a:r>
              <a:rPr lang="en-GB" dirty="0"/>
              <a:t>Changed it back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3893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1966</TotalTime>
  <Words>560</Words>
  <Application>Microsoft Office PowerPoint</Application>
  <PresentationFormat>Widescreen</PresentationFormat>
  <Paragraphs>110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The target (giz projections)</vt:lpstr>
      <vt:lpstr>First attempt</vt:lpstr>
      <vt:lpstr>attempt3</vt:lpstr>
      <vt:lpstr>attempt4</vt:lpstr>
      <vt:lpstr>attempt5</vt:lpstr>
      <vt:lpstr>attempt6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attempt12</vt:lpstr>
      <vt:lpstr>Attempt12 to 2030</vt:lpstr>
      <vt:lpstr>Attempt13</vt:lpstr>
      <vt:lpstr>PowerPoint Presentation</vt:lpstr>
      <vt:lpstr>PowerPoint Presentation</vt:lpstr>
      <vt:lpstr>Car is fine certainly as a test run call it a day but what about motoooo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target (giz projections)</dc:title>
  <dc:creator>James Dixon</dc:creator>
  <cp:lastModifiedBy>James Dixon</cp:lastModifiedBy>
  <cp:revision>22</cp:revision>
  <dcterms:created xsi:type="dcterms:W3CDTF">2023-03-20T07:38:13Z</dcterms:created>
  <dcterms:modified xsi:type="dcterms:W3CDTF">2023-03-22T12:03:05Z</dcterms:modified>
</cp:coreProperties>
</file>