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87" r:id="rId9"/>
    <p:sldId id="392" r:id="rId10"/>
    <p:sldId id="272" r:id="rId11"/>
    <p:sldId id="273" r:id="rId12"/>
    <p:sldId id="395" r:id="rId13"/>
    <p:sldId id="396" r:id="rId14"/>
    <p:sldId id="397" r:id="rId15"/>
    <p:sldId id="398" r:id="rId16"/>
    <p:sldId id="276" r:id="rId1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105" d="100"/>
          <a:sy n="105" d="100"/>
        </p:scale>
        <p:origin x="163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자동차, 나무, 실외이(가) 표시된 사진&#10;&#10;자동 생성된 설명">
            <a:extLst>
              <a:ext uri="{FF2B5EF4-FFF2-40B4-BE49-F238E27FC236}">
                <a16:creationId xmlns:a16="http://schemas.microsoft.com/office/drawing/2014/main" id="{7982563D-F100-4000-B1D5-DF75E77AC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" y="1612793"/>
            <a:ext cx="6885432" cy="424851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8854" y="561761"/>
            <a:ext cx="7246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공공빅데이타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활용 일반승용차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전기차 및 충전소 현황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916166"/>
            <a:ext cx="4546824" cy="84482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Project_A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이해용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김가영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김미저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 넘는 도시는 제주가 유일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대부분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0.5%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전후임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지역별 승용차 대비 전기차 비율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히스토그램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bar chart)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A0E4BB-7EE8-4B0F-B10B-BA94C037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9" y="3580244"/>
            <a:ext cx="6173061" cy="32008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D70AE9-55FD-4D96-AC4F-EC55686B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1862"/>
            <a:ext cx="3063240" cy="20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거래금액이 큰 순서로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대구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울산이 높은 비율임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인구대비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B807C-D89C-42FC-811E-2CEDBF42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3" y="3098512"/>
            <a:ext cx="601111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승인시간 추출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hhmmyy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운영기관별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09751-8EB9-4332-A665-CE0653A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1"/>
            <a:ext cx="7640258" cy="30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①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도시별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충전소 개수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0238C-9DE6-4F63-9ECF-C1A23EE4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981"/>
            <a:ext cx="8062264" cy="29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4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①  전기차 증가율이 높았던 도시들이 충전소 비율이 낮음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수 대비 충전소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4D3ED-F1F0-4165-BE15-928CE2C4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690131"/>
            <a:ext cx="6901316" cy="2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8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①  전기차 증가율이 높았던 도시들이 충전소 비율이 낮음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수 대비 충전소 비율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DC980-7172-4E1E-AF67-1B62844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28" y="2390049"/>
            <a:ext cx="2111101" cy="1605879"/>
          </a:xfrm>
          <a:prstGeom prst="rect">
            <a:avLst/>
          </a:prstGeom>
        </p:spPr>
      </p:pic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D4F893E8-6A09-47DF-9EE2-C3FC7C94A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9" y="2337356"/>
            <a:ext cx="181952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6578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전기차 및 충전소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en-US" altLang="ko-KR" dirty="0">
                <a:latin typeface="+mn-ea"/>
              </a:rPr>
              <a:t>2020</a:t>
            </a:r>
            <a:r>
              <a:rPr lang="ko-KR" altLang="en-US" dirty="0">
                <a:latin typeface="+mn-ea"/>
              </a:rPr>
              <a:t>년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월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일 산업부는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미래자동차 확산 및 시장 선점 </a:t>
            </a:r>
            <a:r>
              <a:rPr lang="ko-KR" altLang="en-US" dirty="0" err="1">
                <a:latin typeface="+mn-ea"/>
              </a:rPr>
              <a:t>전략＇이라는</a:t>
            </a:r>
            <a:r>
              <a:rPr lang="ko-KR" altLang="en-US" dirty="0">
                <a:latin typeface="+mn-ea"/>
              </a:rPr>
              <a:t> 보고서를 내고 </a:t>
            </a:r>
            <a:r>
              <a:rPr lang="en-US" altLang="ko-KR" dirty="0">
                <a:latin typeface="+mn-ea"/>
              </a:rPr>
              <a:t>2025</a:t>
            </a:r>
            <a:r>
              <a:rPr lang="ko-KR" altLang="en-US" dirty="0">
                <a:latin typeface="+mn-ea"/>
              </a:rPr>
              <a:t>년까지 전기차 </a:t>
            </a:r>
            <a:r>
              <a:rPr lang="en-US" altLang="ko-KR" dirty="0">
                <a:latin typeface="+mn-ea"/>
              </a:rPr>
              <a:t>113</a:t>
            </a:r>
            <a:r>
              <a:rPr lang="ko-KR" altLang="en-US" dirty="0">
                <a:latin typeface="+mn-ea"/>
              </a:rPr>
              <a:t>만대 보급 및 충전소 확충 등 친환경차 보급 관련 정책들을 내고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전기차의  최근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년간의 증가율 분석 및 향후 추이를 예측하고 충전소 현황을 분석하여 현재의 문제점 및 개선방향을 고찰해 봄</a:t>
            </a:r>
            <a:r>
              <a:rPr lang="en-US" altLang="ko-KR" dirty="0">
                <a:latin typeface="+mn-ea"/>
              </a:rPr>
              <a:t>.  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전기차 및 충전소 현황을 분석하여 </a:t>
            </a:r>
            <a:r>
              <a:rPr lang="ko-KR" altLang="en-US" dirty="0" err="1">
                <a:latin typeface="+mn-ea"/>
              </a:rPr>
              <a:t>타도시</a:t>
            </a:r>
            <a:r>
              <a:rPr lang="ko-KR" altLang="en-US" dirty="0">
                <a:latin typeface="+mn-ea"/>
              </a:rPr>
              <a:t> 및 울산의 향후 전기차 추이를 예측해보고 충전소 인프라 방향 수립에 도움이 되고자 함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3541872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전기차 및 충전소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1453025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365940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1609779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등록 대수 추이 및 증가율을 확인하고 특이점과 영향을 주는 요소들을 파악 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충전소의 수를 지역별로 파악하고 인프라에 대한 분석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3168614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3734671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3647586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3891425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국토부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사이트에서 전기승용차 월별 등록대수 현황 데이터 수집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	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Ev.or.kr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사이트에서 전기차 충전소 현황 데이터 수집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행안부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사이트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(?)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 인구 데이터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보조금 및 지자체 혜택 관련 기사 수집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5450260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601631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처리 및 분석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592923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617307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한 시트에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유효하지 않은 값이나 중복 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증가율 월별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연도별 분석  및 원인 추정 기사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승용차 대수  회귀분석 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지역별 대수 및 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완속별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전기차 대비 충전소 비율 분석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2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전기차 등록 대수 추이 및 증가율을 확인하고 특이점과 영향을 주는 요소들을 파악   </a:t>
            </a:r>
          </a:p>
          <a:p>
            <a:r>
              <a:rPr lang="ko-KR" altLang="en-US" dirty="0"/>
              <a:t>충전소의 수를 지역별로 파악하고 인프라에 대한 분석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EDE8645-30D5-4A31-BC2D-0B3FBE6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6" y="3429000"/>
            <a:ext cx="5100498" cy="170574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F3A77B-B9D8-4737-9AB1-E4C048A40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87" y="4622496"/>
            <a:ext cx="4266793" cy="19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국토부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통계누리 사이트에서 전기차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등록현황 파일 수집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행안부사이트에서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인구데이타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수집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(???) 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ev.or.kr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사이트에서 충전소리스트 다운로드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pic>
        <p:nvPicPr>
          <p:cNvPr id="15" name="그림 14" descr="지도이(가) 표시된 사진&#10;&#10;자동 생성된 설명">
            <a:extLst>
              <a:ext uri="{FF2B5EF4-FFF2-40B4-BE49-F238E27FC236}">
                <a16:creationId xmlns:a16="http://schemas.microsoft.com/office/drawing/2014/main" id="{E5240623-A2D7-4514-893A-CCB2C9CA2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25" y="3775645"/>
            <a:ext cx="5783135" cy="282778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287E75-A9A7-4382-96EF-D29751BE81E0}"/>
              </a:ext>
            </a:extLst>
          </p:cNvPr>
          <p:cNvSpPr/>
          <p:nvPr/>
        </p:nvSpPr>
        <p:spPr>
          <a:xfrm>
            <a:off x="923544" y="6464808"/>
            <a:ext cx="320040" cy="149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E9F37F1-B785-4C39-85E5-50A7386EB3CE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1370958" y="6327005"/>
            <a:ext cx="143017" cy="717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2BF3E8F-B98A-41D5-A98A-04AB62AF1B72}"/>
              </a:ext>
            </a:extLst>
          </p:cNvPr>
          <p:cNvSpPr/>
          <p:nvPr/>
        </p:nvSpPr>
        <p:spPr>
          <a:xfrm>
            <a:off x="1801369" y="6625369"/>
            <a:ext cx="822959" cy="232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배기량별 승용차 시트 채택 및 정리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충전소 데이터에서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결측값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및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중복값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확인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0C750CB-D806-4E86-97E4-F41A7908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4" y="2171912"/>
            <a:ext cx="5574306" cy="1017483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2E699D64-066F-42D5-9EE0-643FCFBE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3748019"/>
            <a:ext cx="1748769" cy="29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등록대수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D4045-4AB6-4598-9B93-07A80C53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0" y="3543899"/>
            <a:ext cx="7521876" cy="2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연령대별사용금액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18,607,170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264,190,057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1,270,564,791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2,330,923,904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1,116,403,757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273,048,180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30,426,100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37,200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도시 전기차 월별 등록 증가율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6A8B1-F2DF-43B1-9F36-9C1BD27E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2628749"/>
            <a:ext cx="6346160" cy="25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전기차 및 충전소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처리 및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활용하여 고객별 나이와 연령대 열을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bins_names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/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pd.cut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 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연령대 항목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groupby.count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카테고리별 고객 연령대 사용 빈도수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열 정리 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NaN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값 대신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‘o’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채우고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margins_name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Total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지역별 전기차 증가율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6784759" y="6126245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6524102" y="6151572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6784759" y="6349918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6524102" y="6375245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FD8309-2CB6-4860-895B-96354E240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1" y="4425573"/>
            <a:ext cx="2953513" cy="1213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4335AD-3A04-4CAB-A07B-11D5334CF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" y="3184879"/>
            <a:ext cx="2953512" cy="1240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1121F0-1056-43BC-A0B0-3C9BF1CDA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17" y="4214041"/>
            <a:ext cx="3473179" cy="14363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397387F-A164-4DCB-9E05-8ECB2199D3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8" y="1900449"/>
            <a:ext cx="2953512" cy="12059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743B6F-E803-46B4-A2B4-15AA4B443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21" y="1950316"/>
            <a:ext cx="3218859" cy="13350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5A2D17-202A-4BAF-8C4F-3DD931895F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06" y="3227537"/>
            <a:ext cx="3027136" cy="12759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82B9099-4E66-4FA7-B47E-A98DFB6119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1" y="5457878"/>
            <a:ext cx="3328416" cy="14001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DEBEDF3-6A32-406D-944B-980CCC31F2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13" y="5501954"/>
            <a:ext cx="3119323" cy="12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1041</Words>
  <Application>Microsoft Office PowerPoint</Application>
  <PresentationFormat>화면 슬라이드 쇼(4:3)</PresentationFormat>
  <Paragraphs>206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KoPub돋움체 Bold</vt:lpstr>
      <vt:lpstr>KoPub돋움체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윤우식</cp:lastModifiedBy>
  <cp:revision>393</cp:revision>
  <dcterms:created xsi:type="dcterms:W3CDTF">2017-12-26T06:31:11Z</dcterms:created>
  <dcterms:modified xsi:type="dcterms:W3CDTF">2020-12-13T16:04:32Z</dcterms:modified>
  <cp:version>1000.0000.01</cp:version>
</cp:coreProperties>
</file>