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67" r:id="rId4"/>
    <p:sldId id="341" r:id="rId5"/>
    <p:sldId id="340" r:id="rId6"/>
    <p:sldId id="278" r:id="rId7"/>
    <p:sldId id="346" r:id="rId8"/>
    <p:sldId id="368" r:id="rId9"/>
    <p:sldId id="345" r:id="rId10"/>
    <p:sldId id="348" r:id="rId11"/>
    <p:sldId id="349" r:id="rId12"/>
    <p:sldId id="359" r:id="rId13"/>
    <p:sldId id="369" r:id="rId14"/>
    <p:sldId id="370" r:id="rId15"/>
    <p:sldId id="361" r:id="rId16"/>
    <p:sldId id="360" r:id="rId17"/>
    <p:sldId id="363" r:id="rId18"/>
    <p:sldId id="362" r:id="rId19"/>
    <p:sldId id="371" r:id="rId20"/>
    <p:sldId id="366" r:id="rId21"/>
    <p:sldId id="365" r:id="rId22"/>
    <p:sldId id="357" r:id="rId23"/>
    <p:sldId id="358" r:id="rId24"/>
    <p:sldId id="3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66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259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3" r:id="rId3"/>
    <p:sldLayoutId id="214748368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6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D7D0DB-DAE0-4AEC-89BF-CC6BCB62B3FA}"/>
              </a:ext>
            </a:extLst>
          </p:cNvPr>
          <p:cNvSpPr/>
          <p:nvPr/>
        </p:nvSpPr>
        <p:spPr>
          <a:xfrm>
            <a:off x="0" y="76698"/>
            <a:ext cx="8334374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9848850"/>
              <a:gd name="connsiteY0" fmla="*/ 0 h 6877050"/>
              <a:gd name="connsiteX1" fmla="*/ 5486400 w 9848850"/>
              <a:gd name="connsiteY1" fmla="*/ 0 h 6877050"/>
              <a:gd name="connsiteX2" fmla="*/ 9848850 w 9848850"/>
              <a:gd name="connsiteY2" fmla="*/ 6877050 h 6877050"/>
              <a:gd name="connsiteX3" fmla="*/ 0 w 9848850"/>
              <a:gd name="connsiteY3" fmla="*/ 6858000 h 6877050"/>
              <a:gd name="connsiteX4" fmla="*/ 0 w 9848850"/>
              <a:gd name="connsiteY4" fmla="*/ 0 h 6877050"/>
              <a:gd name="connsiteX0" fmla="*/ 0 w 10856253"/>
              <a:gd name="connsiteY0" fmla="*/ 0 h 6858000"/>
              <a:gd name="connsiteX1" fmla="*/ 5486400 w 10856253"/>
              <a:gd name="connsiteY1" fmla="*/ 0 h 6858000"/>
              <a:gd name="connsiteX2" fmla="*/ 10856253 w 10856253"/>
              <a:gd name="connsiteY2" fmla="*/ 6848475 h 6858000"/>
              <a:gd name="connsiteX3" fmla="*/ 0 w 10856253"/>
              <a:gd name="connsiteY3" fmla="*/ 6858000 h 6858000"/>
              <a:gd name="connsiteX4" fmla="*/ 0 w 1085625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6253" h="6858000">
                <a:moveTo>
                  <a:pt x="0" y="0"/>
                </a:moveTo>
                <a:lnTo>
                  <a:pt x="5486400" y="0"/>
                </a:lnTo>
                <a:lnTo>
                  <a:pt x="10856253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CDC2BB-FB71-4275-8A62-0903D115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2" y="1584127"/>
            <a:ext cx="4462659" cy="2292295"/>
          </a:xfrm>
          <a:prstGeom prst="rect">
            <a:avLst/>
          </a:prstGeom>
        </p:spPr>
      </p:pic>
      <p:pic>
        <p:nvPicPr>
          <p:cNvPr id="5" name="그림 4" descr="uis로고">
            <a:extLst>
              <a:ext uri="{FF2B5EF4-FFF2-40B4-BE49-F238E27FC236}">
                <a16:creationId xmlns:a16="http://schemas.microsoft.com/office/drawing/2014/main" id="{8FE33B5A-84DC-4549-8FD3-1110E6721C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2000"/>
                    </a14:imgEffect>
                    <a14:imgEffect>
                      <a14:brightnessContrast bright="-12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" y="76698"/>
            <a:ext cx="1137877" cy="5944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9A3646-5358-4CDD-8472-CAE37EC65AA6}"/>
              </a:ext>
            </a:extLst>
          </p:cNvPr>
          <p:cNvSpPr/>
          <p:nvPr/>
        </p:nvSpPr>
        <p:spPr>
          <a:xfrm>
            <a:off x="782319" y="4175760"/>
            <a:ext cx="5710760" cy="2107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600" dirty="0"/>
              <a:t>UIS 3</a:t>
            </a:r>
            <a:r>
              <a:rPr lang="ko-KR" altLang="en-US" sz="2600" dirty="0"/>
              <a:t>기 프로젝트</a:t>
            </a:r>
            <a:r>
              <a:rPr lang="en-US" altLang="ko-KR" sz="2600" dirty="0"/>
              <a:t> /</a:t>
            </a:r>
            <a:r>
              <a:rPr lang="ko-KR" altLang="en-US" sz="2600" dirty="0"/>
              <a:t> 동아리 </a:t>
            </a:r>
            <a:r>
              <a:rPr lang="en-US" altLang="ko-KR" sz="2600" dirty="0"/>
              <a:t>A</a:t>
            </a:r>
            <a:r>
              <a:rPr lang="ko-KR" altLang="en-US" sz="2600" dirty="0"/>
              <a:t>팀</a:t>
            </a:r>
            <a:endParaRPr lang="en-US" altLang="ko-KR" sz="2600" dirty="0"/>
          </a:p>
          <a:p>
            <a:r>
              <a:rPr lang="ko-KR" altLang="en-US" sz="2600" dirty="0"/>
              <a:t>팀원 </a:t>
            </a:r>
            <a:r>
              <a:rPr lang="en-US" altLang="ko-KR" sz="2600" dirty="0"/>
              <a:t>: </a:t>
            </a:r>
            <a:r>
              <a:rPr lang="ko-KR" altLang="en-US" sz="2600" dirty="0"/>
              <a:t>김가영</a:t>
            </a:r>
            <a:r>
              <a:rPr lang="en-US" altLang="ko-KR" sz="2600" dirty="0"/>
              <a:t>, </a:t>
            </a:r>
            <a:r>
              <a:rPr lang="ko-KR" altLang="en-US" sz="2600" dirty="0"/>
              <a:t>박주연</a:t>
            </a:r>
            <a:r>
              <a:rPr lang="en-US" altLang="ko-KR" sz="2600" dirty="0"/>
              <a:t>, </a:t>
            </a:r>
            <a:r>
              <a:rPr lang="ko-KR" altLang="en-US" sz="2600" dirty="0" err="1"/>
              <a:t>김미저</a:t>
            </a:r>
            <a:r>
              <a:rPr lang="en-US" altLang="ko-KR" sz="2600" dirty="0"/>
              <a:t>, </a:t>
            </a:r>
            <a:r>
              <a:rPr lang="ko-KR" altLang="en-US" sz="2600" dirty="0"/>
              <a:t>이해용</a:t>
            </a:r>
            <a:endParaRPr lang="en-US" altLang="ko-KR" sz="2600" dirty="0"/>
          </a:p>
          <a:p>
            <a:r>
              <a:rPr lang="ko-KR" altLang="en-US" sz="2600" dirty="0"/>
              <a:t>코칭 </a:t>
            </a:r>
            <a:r>
              <a:rPr lang="en-US" altLang="ko-KR" sz="2600" dirty="0"/>
              <a:t>: </a:t>
            </a:r>
            <a:r>
              <a:rPr lang="ko-KR" altLang="en-US" sz="2600" dirty="0"/>
              <a:t>이현석 교수</a:t>
            </a:r>
            <a:r>
              <a:rPr lang="en-US" altLang="ko-KR" sz="2600" dirty="0"/>
              <a:t>, </a:t>
            </a:r>
            <a:r>
              <a:rPr lang="ko-KR" altLang="en-US" sz="2600" dirty="0"/>
              <a:t>김수민 조교</a:t>
            </a:r>
            <a:endParaRPr lang="en-US" altLang="ko-KR" sz="2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0CFFE-BBD4-44E8-981F-9B64E1163511}"/>
              </a:ext>
            </a:extLst>
          </p:cNvPr>
          <p:cNvSpPr/>
          <p:nvPr/>
        </p:nvSpPr>
        <p:spPr>
          <a:xfrm>
            <a:off x="10581313" y="76699"/>
            <a:ext cx="1524001" cy="40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/>
              <a:t>2020.12.19</a:t>
            </a:r>
          </a:p>
        </p:txBody>
      </p:sp>
    </p:spTree>
    <p:extLst>
      <p:ext uri="{BB962C8B-B14F-4D97-AF65-F5344CB8AC3E}">
        <p14:creationId xmlns:p14="http://schemas.microsoft.com/office/powerpoint/2010/main" val="165605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789F4-5014-4988-8C21-B5715F3AB7FF}"/>
              </a:ext>
            </a:extLst>
          </p:cNvPr>
          <p:cNvGrpSpPr/>
          <p:nvPr/>
        </p:nvGrpSpPr>
        <p:grpSpPr>
          <a:xfrm>
            <a:off x="1" y="1416077"/>
            <a:ext cx="9493624" cy="1802251"/>
            <a:chOff x="-2224453" y="3596782"/>
            <a:chExt cx="8641143" cy="1882593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69E5EEB4-F69F-427B-89A0-DCB50AEBF2ED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4A92B039-6845-4D0F-AA29-19F09371AB0E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1882593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6FF1B4-762F-4E2A-9096-6A0186615B32}"/>
              </a:ext>
            </a:extLst>
          </p:cNvPr>
          <p:cNvSpPr txBox="1"/>
          <p:nvPr/>
        </p:nvSpPr>
        <p:spPr>
          <a:xfrm>
            <a:off x="904672" y="1568646"/>
            <a:ext cx="506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대 도시 전기차 월별 평균 등록 증가율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AE355-29B0-435B-A932-921B0EF6BB51}"/>
              </a:ext>
            </a:extLst>
          </p:cNvPr>
          <p:cNvSpPr/>
          <p:nvPr/>
        </p:nvSpPr>
        <p:spPr>
          <a:xfrm>
            <a:off x="8467217" y="2150153"/>
            <a:ext cx="391465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2AEC66-5F7E-4050-AB7D-075145ACFDDE}"/>
              </a:ext>
            </a:extLst>
          </p:cNvPr>
          <p:cNvSpPr txBox="1"/>
          <p:nvPr/>
        </p:nvSpPr>
        <p:spPr>
          <a:xfrm>
            <a:off x="-1" y="2838883"/>
            <a:ext cx="537667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1,2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월의 증가율이 가장 낮고 연말에도 상대적으로 증가율이 낮음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5~7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증가율이 높은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이런 경향은 정부의 연초 보조금 정책 실시로 연초 주문한 차량이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5~7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사이 등록하는 것으로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관련하여 전기차 신차 출시가 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3~4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 사이 이루어짐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1204E2-67DB-4FCA-9384-632E278B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05" y="3533725"/>
            <a:ext cx="6907741" cy="31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8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2882760" y="4476989"/>
            <a:ext cx="9309240" cy="2105975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3442717" y="515510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E9157-12C1-41AE-8188-99E4A9E1FFA5}"/>
              </a:ext>
            </a:extLst>
          </p:cNvPr>
          <p:cNvSpPr txBox="1"/>
          <p:nvPr/>
        </p:nvSpPr>
        <p:spPr>
          <a:xfrm>
            <a:off x="7168896" y="5965130"/>
            <a:ext cx="473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대 도시 전기차 연도별 등록 증가율</a:t>
            </a:r>
          </a:p>
          <a:p>
            <a:endParaRPr lang="ko-KR" altLang="en-US" sz="24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3EA0D-07D7-4AF5-AEF0-2D1AAC1F0201}"/>
              </a:ext>
            </a:extLst>
          </p:cNvPr>
          <p:cNvSpPr txBox="1"/>
          <p:nvPr/>
        </p:nvSpPr>
        <p:spPr>
          <a:xfrm>
            <a:off x="7095744" y="1886430"/>
            <a:ext cx="50962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대전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(22%)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대구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(18%)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울산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(14%)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부산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(9%)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인천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(8%)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울산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(8%)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인천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(6%)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서울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(5%)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대전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(3%)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lvl="1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EE844D-A235-48D3-A257-84EA22249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1" y="1739076"/>
            <a:ext cx="7148625" cy="27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8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789F4-5014-4988-8C21-B5715F3AB7FF}"/>
              </a:ext>
            </a:extLst>
          </p:cNvPr>
          <p:cNvGrpSpPr/>
          <p:nvPr/>
        </p:nvGrpSpPr>
        <p:grpSpPr>
          <a:xfrm>
            <a:off x="1" y="1416077"/>
            <a:ext cx="9493624" cy="1802251"/>
            <a:chOff x="-2224453" y="3596782"/>
            <a:chExt cx="8641143" cy="1882593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69E5EEB4-F69F-427B-89A0-DCB50AEBF2ED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4A92B039-6845-4D0F-AA29-19F09371AB0E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1882593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6FF1B4-762F-4E2A-9096-6A0186615B32}"/>
              </a:ext>
            </a:extLst>
          </p:cNvPr>
          <p:cNvSpPr txBox="1"/>
          <p:nvPr/>
        </p:nvSpPr>
        <p:spPr>
          <a:xfrm>
            <a:off x="904672" y="1568646"/>
            <a:ext cx="506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울산 전기차 증가율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AE355-29B0-435B-A932-921B0EF6BB51}"/>
              </a:ext>
            </a:extLst>
          </p:cNvPr>
          <p:cNvSpPr/>
          <p:nvPr/>
        </p:nvSpPr>
        <p:spPr>
          <a:xfrm>
            <a:off x="8467217" y="2150153"/>
            <a:ext cx="391465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32B64E-36A1-4221-8D0D-F49A1147819B}"/>
              </a:ext>
            </a:extLst>
          </p:cNvPr>
          <p:cNvSpPr/>
          <p:nvPr/>
        </p:nvSpPr>
        <p:spPr>
          <a:xfrm>
            <a:off x="5105985" y="324433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울산 전기차 증가율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04988-AA25-4833-8243-E966E1F3E3D2}"/>
              </a:ext>
            </a:extLst>
          </p:cNvPr>
          <p:cNvSpPr txBox="1"/>
          <p:nvPr/>
        </p:nvSpPr>
        <p:spPr>
          <a:xfrm>
            <a:off x="-203640" y="3415236"/>
            <a:ext cx="4859516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울산의 최근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평균 전기차 증가율은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9%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가장 큰 증가율은 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2018.11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29%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14%, 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8%, 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매년 증가율이 감소하는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42D10B-D910-45BB-94B0-181D7958F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12" y="3525912"/>
            <a:ext cx="7322609" cy="2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2882760" y="4476989"/>
            <a:ext cx="9309240" cy="2105975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3442717" y="515510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9468C3-0366-4718-B05F-2058D367E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0" y="1067732"/>
            <a:ext cx="6650054" cy="3423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B06795-8F6B-4EBD-BD2B-197347BA8EB9}"/>
              </a:ext>
            </a:extLst>
          </p:cNvPr>
          <p:cNvSpPr txBox="1"/>
          <p:nvPr/>
        </p:nvSpPr>
        <p:spPr>
          <a:xfrm>
            <a:off x="6893859" y="1838019"/>
            <a:ext cx="5298141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전국으로 보면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0.5%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(2.41 %),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(0.89 %),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(0.71%)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순으로 전기차 비율이 높음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제주와 대구에 전기차 비율이 높은 원인은 지자체에서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년까지 무료충전소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이용등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공급정책을 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1D1C6-90A6-4F39-9C92-A6E82B6DEF4D}"/>
              </a:ext>
            </a:extLst>
          </p:cNvPr>
          <p:cNvSpPr txBox="1"/>
          <p:nvPr/>
        </p:nvSpPr>
        <p:spPr>
          <a:xfrm>
            <a:off x="966662" y="1623589"/>
            <a:ext cx="506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지역별 내연 자동차 대비 전기차 비율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853D3-20F1-48A0-B1F4-5D413DA66E9E}"/>
              </a:ext>
            </a:extLst>
          </p:cNvPr>
          <p:cNvSpPr txBox="1"/>
          <p:nvPr/>
        </p:nvSpPr>
        <p:spPr>
          <a:xfrm>
            <a:off x="6830904" y="5965130"/>
            <a:ext cx="506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지역별 내연 자동차 대비 전기차 비율  </a:t>
            </a:r>
          </a:p>
        </p:txBody>
      </p:sp>
    </p:spTree>
    <p:extLst>
      <p:ext uri="{BB962C8B-B14F-4D97-AF65-F5344CB8AC3E}">
        <p14:creationId xmlns:p14="http://schemas.microsoft.com/office/powerpoint/2010/main" val="274765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789F4-5014-4988-8C21-B5715F3AB7FF}"/>
              </a:ext>
            </a:extLst>
          </p:cNvPr>
          <p:cNvGrpSpPr/>
          <p:nvPr/>
        </p:nvGrpSpPr>
        <p:grpSpPr>
          <a:xfrm>
            <a:off x="1" y="1416077"/>
            <a:ext cx="9493624" cy="1802251"/>
            <a:chOff x="-2224453" y="3596782"/>
            <a:chExt cx="8641143" cy="1882593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69E5EEB4-F69F-427B-89A0-DCB50AEBF2ED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4A92B039-6845-4D0F-AA29-19F09371AB0E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1882593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AE355-29B0-435B-A932-921B0EF6BB51}"/>
              </a:ext>
            </a:extLst>
          </p:cNvPr>
          <p:cNvSpPr/>
          <p:nvPr/>
        </p:nvSpPr>
        <p:spPr>
          <a:xfrm>
            <a:off x="8467217" y="2150153"/>
            <a:ext cx="391465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A0FC77-1E72-4E0D-B208-382E8180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55" y="3321632"/>
            <a:ext cx="6933090" cy="3497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C3702B-5870-40F1-BA12-055B3D2E9744}"/>
              </a:ext>
            </a:extLst>
          </p:cNvPr>
          <p:cNvSpPr txBox="1"/>
          <p:nvPr/>
        </p:nvSpPr>
        <p:spPr>
          <a:xfrm>
            <a:off x="160955" y="2965422"/>
            <a:ext cx="4859516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전국은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0.18%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(1.83%),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(0.37%),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(0.3%)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순으로 전기차 비율이 높음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내연자동차 대비 전기차 비율 순과 비슷한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B0669-21B5-455C-AAF1-77BB7B4AF7A9}"/>
              </a:ext>
            </a:extLst>
          </p:cNvPr>
          <p:cNvSpPr txBox="1"/>
          <p:nvPr/>
        </p:nvSpPr>
        <p:spPr>
          <a:xfrm>
            <a:off x="585395" y="1552282"/>
            <a:ext cx="322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인구 대비 전기차 비율</a:t>
            </a:r>
          </a:p>
        </p:txBody>
      </p:sp>
    </p:spTree>
    <p:extLst>
      <p:ext uri="{BB962C8B-B14F-4D97-AF65-F5344CB8AC3E}">
        <p14:creationId xmlns:p14="http://schemas.microsoft.com/office/powerpoint/2010/main" val="297031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0F67CB4-1A66-4623-B604-67852D37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946242"/>
            <a:ext cx="6132958" cy="375661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2882760" y="4476989"/>
            <a:ext cx="9309240" cy="2105975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3442717" y="515510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D6D8-A678-4655-A8E4-9EA8EBD4C1F9}"/>
              </a:ext>
            </a:extLst>
          </p:cNvPr>
          <p:cNvSpPr txBox="1"/>
          <p:nvPr/>
        </p:nvSpPr>
        <p:spPr>
          <a:xfrm>
            <a:off x="6660170" y="1883265"/>
            <a:ext cx="5298141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전국 운영기관은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개로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에버온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(7,745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),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케이티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(5,712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환경부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(4,063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전체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33,296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 중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52%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차지함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민간업체비율이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92%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공공기관비율은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8%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효율적 운영과 일관된 정책실시를 위해  통합기관의 적극적 노력이 필요해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8F536-3056-4951-802D-058E5A0FC424}"/>
              </a:ext>
            </a:extLst>
          </p:cNvPr>
          <p:cNvSpPr txBox="1"/>
          <p:nvPr/>
        </p:nvSpPr>
        <p:spPr>
          <a:xfrm>
            <a:off x="7473239" y="5965130"/>
            <a:ext cx="506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운영기관별 충전소 수   </a:t>
            </a:r>
          </a:p>
        </p:txBody>
      </p:sp>
    </p:spTree>
    <p:extLst>
      <p:ext uri="{BB962C8B-B14F-4D97-AF65-F5344CB8AC3E}">
        <p14:creationId xmlns:p14="http://schemas.microsoft.com/office/powerpoint/2010/main" val="52880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E34472B-76EF-4D13-8D24-77CBD2C5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10" y="3173805"/>
            <a:ext cx="7204014" cy="35776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789F4-5014-4988-8C21-B5715F3AB7FF}"/>
              </a:ext>
            </a:extLst>
          </p:cNvPr>
          <p:cNvGrpSpPr/>
          <p:nvPr/>
        </p:nvGrpSpPr>
        <p:grpSpPr>
          <a:xfrm>
            <a:off x="1" y="1416077"/>
            <a:ext cx="9493624" cy="1802251"/>
            <a:chOff x="-2224453" y="3596782"/>
            <a:chExt cx="8641143" cy="1882593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69E5EEB4-F69F-427B-89A0-DCB50AEBF2ED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4A92B039-6845-4D0F-AA29-19F09371AB0E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1882593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AE355-29B0-435B-A932-921B0EF6BB51}"/>
              </a:ext>
            </a:extLst>
          </p:cNvPr>
          <p:cNvSpPr/>
          <p:nvPr/>
        </p:nvSpPr>
        <p:spPr>
          <a:xfrm>
            <a:off x="8467217" y="2150153"/>
            <a:ext cx="391465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73D92-24E3-47C2-A38B-5F12B2422438}"/>
              </a:ext>
            </a:extLst>
          </p:cNvPr>
          <p:cNvSpPr txBox="1"/>
          <p:nvPr/>
        </p:nvSpPr>
        <p:spPr>
          <a:xfrm>
            <a:off x="-357620" y="3429000"/>
            <a:ext cx="5213084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전국 충전소 개수는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33,296(2020.10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7,349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서울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3,585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3,109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 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        </a:t>
            </a:r>
          </a:p>
          <a:p>
            <a:pPr lvl="1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06225-45B5-4D16-9172-0C65570039DF}"/>
              </a:ext>
            </a:extLst>
          </p:cNvPr>
          <p:cNvSpPr txBox="1"/>
          <p:nvPr/>
        </p:nvSpPr>
        <p:spPr>
          <a:xfrm>
            <a:off x="548819" y="1552282"/>
            <a:ext cx="322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도시별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 충전소 수</a:t>
            </a:r>
          </a:p>
        </p:txBody>
      </p:sp>
    </p:spTree>
    <p:extLst>
      <p:ext uri="{BB962C8B-B14F-4D97-AF65-F5344CB8AC3E}">
        <p14:creationId xmlns:p14="http://schemas.microsoft.com/office/powerpoint/2010/main" val="103001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98FFCD2-CF08-46C8-A294-9E9ABD42C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415"/>
            <a:ext cx="7043485" cy="35137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2882760" y="4476989"/>
            <a:ext cx="9309240" cy="2105975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3442717" y="515510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22408-AEDF-4D7F-8B8A-CE19409A0E13}"/>
              </a:ext>
            </a:extLst>
          </p:cNvPr>
          <p:cNvSpPr txBox="1"/>
          <p:nvPr/>
        </p:nvSpPr>
        <p:spPr>
          <a:xfrm>
            <a:off x="6598585" y="2336911"/>
            <a:ext cx="529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전국 평균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34%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며  전북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67%,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경북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53%,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순임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울산은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17%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전국에서 두번째로 낮음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6879D-88B8-45C2-80E1-2FDC8CDC5A97}"/>
              </a:ext>
            </a:extLst>
          </p:cNvPr>
          <p:cNvSpPr txBox="1"/>
          <p:nvPr/>
        </p:nvSpPr>
        <p:spPr>
          <a:xfrm>
            <a:off x="7473239" y="5965130"/>
            <a:ext cx="506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전기차 수 대비 충전소 비율  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95C06A-ADBC-4053-9F35-1EBB0BDE9215}"/>
              </a:ext>
            </a:extLst>
          </p:cNvPr>
          <p:cNvSpPr/>
          <p:nvPr/>
        </p:nvSpPr>
        <p:spPr>
          <a:xfrm>
            <a:off x="6187105" y="3410712"/>
            <a:ext cx="384048" cy="9966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9781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789F4-5014-4988-8C21-B5715F3AB7FF}"/>
              </a:ext>
            </a:extLst>
          </p:cNvPr>
          <p:cNvGrpSpPr/>
          <p:nvPr/>
        </p:nvGrpSpPr>
        <p:grpSpPr>
          <a:xfrm>
            <a:off x="1" y="1416077"/>
            <a:ext cx="9493624" cy="1802251"/>
            <a:chOff x="-2224453" y="3596782"/>
            <a:chExt cx="8641143" cy="1882593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69E5EEB4-F69F-427B-89A0-DCB50AEBF2ED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4A92B039-6845-4D0F-AA29-19F09371AB0E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1882593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6FF1B4-762F-4E2A-9096-6A0186615B32}"/>
              </a:ext>
            </a:extLst>
          </p:cNvPr>
          <p:cNvSpPr txBox="1"/>
          <p:nvPr/>
        </p:nvSpPr>
        <p:spPr>
          <a:xfrm>
            <a:off x="966662" y="1623589"/>
            <a:ext cx="506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울산 인구 대비 충전소 비율  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AE355-29B0-435B-A932-921B0EF6BB51}"/>
              </a:ext>
            </a:extLst>
          </p:cNvPr>
          <p:cNvSpPr/>
          <p:nvPr/>
        </p:nvSpPr>
        <p:spPr>
          <a:xfrm>
            <a:off x="8467217" y="2150153"/>
            <a:ext cx="391465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2AEC66-5F7E-4050-AB7D-075145ACFDDE}"/>
              </a:ext>
            </a:extLst>
          </p:cNvPr>
          <p:cNvSpPr txBox="1"/>
          <p:nvPr/>
        </p:nvSpPr>
        <p:spPr>
          <a:xfrm>
            <a:off x="0" y="3429000"/>
            <a:ext cx="529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울산 울주군은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0.1%,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북구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0.04%,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동구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0.02%,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남구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0.04%,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중구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0.04%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순임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동구의 충전소 인프라가 가장 낮은 수준임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614E6A-9725-4202-A114-1FE00447E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17" y="3300548"/>
            <a:ext cx="668748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8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A998BC66-D202-45BD-A64E-D1B877CC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9" y="24110"/>
            <a:ext cx="11329416" cy="684378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2882760" y="4476989"/>
            <a:ext cx="9309240" cy="2105975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3442717" y="515510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E9157-12C1-41AE-8188-99E4A9E1FFA5}"/>
              </a:ext>
            </a:extLst>
          </p:cNvPr>
          <p:cNvSpPr txBox="1"/>
          <p:nvPr/>
        </p:nvSpPr>
        <p:spPr>
          <a:xfrm>
            <a:off x="7818299" y="5965130"/>
            <a:ext cx="322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울산 전기차 충전소 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521BB0-0603-4D22-8D3A-54676348622F}"/>
              </a:ext>
            </a:extLst>
          </p:cNvPr>
          <p:cNvSpPr/>
          <p:nvPr/>
        </p:nvSpPr>
        <p:spPr>
          <a:xfrm>
            <a:off x="9198237" y="4445336"/>
            <a:ext cx="1307592" cy="1243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63A7-42D7-4AA4-A895-D7A0F05F0D7B}"/>
              </a:ext>
            </a:extLst>
          </p:cNvPr>
          <p:cNvSpPr/>
          <p:nvPr/>
        </p:nvSpPr>
        <p:spPr>
          <a:xfrm>
            <a:off x="9497568" y="4451327"/>
            <a:ext cx="934650" cy="314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울주군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F7EB10-92BF-48B5-9E24-86885B736792}"/>
              </a:ext>
            </a:extLst>
          </p:cNvPr>
          <p:cNvSpPr/>
          <p:nvPr/>
        </p:nvSpPr>
        <p:spPr>
          <a:xfrm>
            <a:off x="9296400" y="5035296"/>
            <a:ext cx="64008" cy="6400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8A6DD7-6B46-46DD-8DC4-C81C2F8E43CD}"/>
              </a:ext>
            </a:extLst>
          </p:cNvPr>
          <p:cNvSpPr/>
          <p:nvPr/>
        </p:nvSpPr>
        <p:spPr>
          <a:xfrm>
            <a:off x="9503664" y="4676879"/>
            <a:ext cx="928554" cy="314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중구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B4C100-245B-4D05-9264-F00D652634EF}"/>
              </a:ext>
            </a:extLst>
          </p:cNvPr>
          <p:cNvSpPr/>
          <p:nvPr/>
        </p:nvSpPr>
        <p:spPr>
          <a:xfrm>
            <a:off x="9302496" y="5260848"/>
            <a:ext cx="64008" cy="64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4C2DAE-5C65-479D-8C8B-C4E64C8EB782}"/>
              </a:ext>
            </a:extLst>
          </p:cNvPr>
          <p:cNvSpPr/>
          <p:nvPr/>
        </p:nvSpPr>
        <p:spPr>
          <a:xfrm>
            <a:off x="9509760" y="4884143"/>
            <a:ext cx="934650" cy="314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남구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411342-DC90-4B86-A3EE-501BFCB203D1}"/>
              </a:ext>
            </a:extLst>
          </p:cNvPr>
          <p:cNvSpPr/>
          <p:nvPr/>
        </p:nvSpPr>
        <p:spPr>
          <a:xfrm>
            <a:off x="9308592" y="5532120"/>
            <a:ext cx="64008" cy="64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56FF15-9D12-4482-944D-78BC432D0416}"/>
              </a:ext>
            </a:extLst>
          </p:cNvPr>
          <p:cNvSpPr/>
          <p:nvPr/>
        </p:nvSpPr>
        <p:spPr>
          <a:xfrm>
            <a:off x="9515855" y="5127983"/>
            <a:ext cx="928553" cy="314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동구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79EC1A-483A-4F31-AF3F-C7EB83E82D3F}"/>
              </a:ext>
            </a:extLst>
          </p:cNvPr>
          <p:cNvSpPr/>
          <p:nvPr/>
        </p:nvSpPr>
        <p:spPr>
          <a:xfrm>
            <a:off x="9515855" y="5366399"/>
            <a:ext cx="928553" cy="314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북구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A0A51F5-F857-442D-8FBD-79D4338534B3}"/>
              </a:ext>
            </a:extLst>
          </p:cNvPr>
          <p:cNvSpPr/>
          <p:nvPr/>
        </p:nvSpPr>
        <p:spPr>
          <a:xfrm>
            <a:off x="9302496" y="4831080"/>
            <a:ext cx="64008" cy="640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191A15E-1118-46FA-B8E4-33D976ACF5AD}"/>
              </a:ext>
            </a:extLst>
          </p:cNvPr>
          <p:cNvSpPr/>
          <p:nvPr/>
        </p:nvSpPr>
        <p:spPr>
          <a:xfrm>
            <a:off x="9308592" y="4572000"/>
            <a:ext cx="64008" cy="64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86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en-US" altLang="ko-KR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Contents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426CC169-AAD3-4D1A-AF99-B8CD1BFE7390}"/>
              </a:ext>
            </a:extLst>
          </p:cNvPr>
          <p:cNvGrpSpPr/>
          <p:nvPr/>
        </p:nvGrpSpPr>
        <p:grpSpPr>
          <a:xfrm rot="5400000" flipH="1">
            <a:off x="7883931" y="2752524"/>
            <a:ext cx="1020647" cy="1880286"/>
            <a:chOff x="7236296" y="2503826"/>
            <a:chExt cx="1020647" cy="1880286"/>
          </a:xfrm>
          <a:solidFill>
            <a:schemeClr val="accent4"/>
          </a:solidFill>
        </p:grpSpPr>
        <p:sp>
          <p:nvSpPr>
            <p:cNvPr id="4" name="Rectangle 17">
              <a:extLst>
                <a:ext uri="{FF2B5EF4-FFF2-40B4-BE49-F238E27FC236}">
                  <a16:creationId xmlns:a16="http://schemas.microsoft.com/office/drawing/2014/main" id="{55BE378B-91C0-49DA-9759-3FD9ADC818EA}"/>
                </a:ext>
              </a:extLst>
            </p:cNvPr>
            <p:cNvSpPr/>
            <p:nvPr/>
          </p:nvSpPr>
          <p:spPr>
            <a:xfrm rot="5400000">
              <a:off x="7390172" y="4047512"/>
              <a:ext cx="216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8">
              <a:extLst>
                <a:ext uri="{FF2B5EF4-FFF2-40B4-BE49-F238E27FC236}">
                  <a16:creationId xmlns:a16="http://schemas.microsoft.com/office/drawing/2014/main" id="{3330C3AE-B1E9-4EE4-A6F9-E3D7764ED9E0}"/>
                </a:ext>
              </a:extLst>
            </p:cNvPr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>
              <a:extLst>
                <a:ext uri="{FF2B5EF4-FFF2-40B4-BE49-F238E27FC236}">
                  <a16:creationId xmlns:a16="http://schemas.microsoft.com/office/drawing/2014/main" id="{823B4694-0895-46A1-A8D2-A4A3BB16DBC7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B2EA3FF2-E572-44FF-BDF5-2F3BBFA49FD7}"/>
                </a:ext>
              </a:extLst>
            </p:cNvPr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>
            <a:extLst>
              <a:ext uri="{FF2B5EF4-FFF2-40B4-BE49-F238E27FC236}">
                <a16:creationId xmlns:a16="http://schemas.microsoft.com/office/drawing/2014/main" id="{B089379B-734E-4CF2-B02E-C23735997E48}"/>
              </a:ext>
            </a:extLst>
          </p:cNvPr>
          <p:cNvGrpSpPr/>
          <p:nvPr/>
        </p:nvGrpSpPr>
        <p:grpSpPr>
          <a:xfrm>
            <a:off x="5328500" y="4775534"/>
            <a:ext cx="2474171" cy="965883"/>
            <a:chOff x="5782772" y="2503826"/>
            <a:chExt cx="2474171" cy="965883"/>
          </a:xfrm>
          <a:solidFill>
            <a:schemeClr val="accent4"/>
          </a:solidFill>
        </p:grpSpPr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E88AE065-A578-491B-BFE8-1DE6BF096F28}"/>
                </a:ext>
              </a:extLst>
            </p:cNvPr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18">
              <a:extLst>
                <a:ext uri="{FF2B5EF4-FFF2-40B4-BE49-F238E27FC236}">
                  <a16:creationId xmlns:a16="http://schemas.microsoft.com/office/drawing/2014/main" id="{E36BC848-0A6D-45EE-B746-D0ACF685468F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481E3C4B-FA4C-47D4-93F4-7B614EDD79EE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F9FB5905-65ED-450E-B9A2-3FDE0F815173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ABF881D-B306-42F3-B4F0-5C76ACB5A2C6}"/>
              </a:ext>
            </a:extLst>
          </p:cNvPr>
          <p:cNvGrpSpPr/>
          <p:nvPr/>
        </p:nvGrpSpPr>
        <p:grpSpPr>
          <a:xfrm>
            <a:off x="10623487" y="677602"/>
            <a:ext cx="498911" cy="1226090"/>
            <a:chOff x="7793200" y="677601"/>
            <a:chExt cx="498911" cy="1226090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1F3F1-4B5B-4A60-9617-3547C44D3F0B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07548BC-0E22-464E-87E5-87B706FC0C10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E148DBC8-552D-4959-9479-F82AC724B12F}"/>
              </a:ext>
            </a:extLst>
          </p:cNvPr>
          <p:cNvGrpSpPr/>
          <p:nvPr/>
        </p:nvGrpSpPr>
        <p:grpSpPr>
          <a:xfrm>
            <a:off x="1219664" y="5458032"/>
            <a:ext cx="3319433" cy="1412251"/>
            <a:chOff x="-625881" y="5458030"/>
            <a:chExt cx="3319433" cy="1412251"/>
          </a:xfrm>
          <a:solidFill>
            <a:schemeClr val="accent4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D391DFB0-02D1-4A4D-BAA5-88362CBD7263}"/>
                </a:ext>
              </a:extLst>
            </p:cNvPr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4AE79-F250-4904-8A3C-A70E4072355B}"/>
                </a:ext>
              </a:extLst>
            </p:cNvPr>
            <p:cNvSpPr/>
            <p:nvPr/>
          </p:nvSpPr>
          <p:spPr>
            <a:xfrm>
              <a:off x="-625881" y="5955881"/>
              <a:ext cx="2160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3BC7F5-C97E-4A08-A359-56BA23F21A17}"/>
                </a:ext>
              </a:extLst>
            </p:cNvPr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82DCA7DD-FD5D-4E61-A097-3360563AB5F3}"/>
                </a:ext>
              </a:extLst>
            </p:cNvPr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>
            <a:extLst>
              <a:ext uri="{FF2B5EF4-FFF2-40B4-BE49-F238E27FC236}">
                <a16:creationId xmlns:a16="http://schemas.microsoft.com/office/drawing/2014/main" id="{8B5B2AE6-3A27-42CB-81FF-3CFE809B24F4}"/>
              </a:ext>
            </a:extLst>
          </p:cNvPr>
          <p:cNvGrpSpPr/>
          <p:nvPr/>
        </p:nvGrpSpPr>
        <p:grpSpPr>
          <a:xfrm>
            <a:off x="10066583" y="2503828"/>
            <a:ext cx="1020647" cy="965883"/>
            <a:chOff x="7236296" y="2503826"/>
            <a:chExt cx="1020647" cy="965883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26F52D-505C-4268-B515-33055B75C644}"/>
                </a:ext>
              </a:extLst>
            </p:cNvPr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5C7371AB-C391-4C41-9080-0FE617436F40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A735FF9-E0DF-4DBA-8613-51CE584F2407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CB3463-6F62-43BC-BAFC-FB7B34F960E2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752074" y="1867277"/>
            <a:ext cx="50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데이터 분석 개요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21DD8B-42F4-40AD-A7FC-57C35E6D94EB}"/>
              </a:ext>
            </a:extLst>
          </p:cNvPr>
          <p:cNvSpPr txBox="1"/>
          <p:nvPr/>
        </p:nvSpPr>
        <p:spPr>
          <a:xfrm>
            <a:off x="1752074" y="2655367"/>
            <a:ext cx="50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데이터 분석 과정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70204-11BC-49A3-941E-0A28A097D0B6}"/>
              </a:ext>
            </a:extLst>
          </p:cNvPr>
          <p:cNvSpPr txBox="1"/>
          <p:nvPr/>
        </p:nvSpPr>
        <p:spPr>
          <a:xfrm>
            <a:off x="1752074" y="3443459"/>
            <a:ext cx="50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항목별 분석 및 결과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960508-E3BC-4F12-9E9A-79EB404FFF97}"/>
              </a:ext>
            </a:extLst>
          </p:cNvPr>
          <p:cNvSpPr txBox="1"/>
          <p:nvPr/>
        </p:nvSpPr>
        <p:spPr>
          <a:xfrm>
            <a:off x="1752074" y="4231549"/>
            <a:ext cx="50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결론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D731BC-7094-42B1-8BB6-EDDD803185DA}"/>
              </a:ext>
            </a:extLst>
          </p:cNvPr>
          <p:cNvSpPr txBox="1"/>
          <p:nvPr/>
        </p:nvSpPr>
        <p:spPr>
          <a:xfrm>
            <a:off x="7978996" y="4628658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52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CFBBCA-9814-4A96-A4A4-1E5F0D71FA33}"/>
              </a:ext>
            </a:extLst>
          </p:cNvPr>
          <p:cNvSpPr txBox="1"/>
          <p:nvPr/>
        </p:nvSpPr>
        <p:spPr>
          <a:xfrm>
            <a:off x="5319827" y="497122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3FCD04-DB6B-4616-9C63-1494E184EEA0}"/>
              </a:ext>
            </a:extLst>
          </p:cNvPr>
          <p:cNvSpPr txBox="1"/>
          <p:nvPr/>
        </p:nvSpPr>
        <p:spPr>
          <a:xfrm>
            <a:off x="10052709" y="3646335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E2C8EC-0533-4898-BBA6-160F31160676}"/>
              </a:ext>
            </a:extLst>
          </p:cNvPr>
          <p:cNvSpPr txBox="1"/>
          <p:nvPr/>
        </p:nvSpPr>
        <p:spPr>
          <a:xfrm>
            <a:off x="9404777" y="1793828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3EC1EC-4EA5-45C5-B49C-5639F5FFF10C}"/>
              </a:ext>
            </a:extLst>
          </p:cNvPr>
          <p:cNvSpPr txBox="1"/>
          <p:nvPr/>
        </p:nvSpPr>
        <p:spPr>
          <a:xfrm>
            <a:off x="790576" y="1647459"/>
            <a:ext cx="104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CFB33-90BC-4CE1-BA05-9D2415F7C19E}"/>
              </a:ext>
            </a:extLst>
          </p:cNvPr>
          <p:cNvSpPr txBox="1"/>
          <p:nvPr/>
        </p:nvSpPr>
        <p:spPr>
          <a:xfrm>
            <a:off x="790576" y="2435549"/>
            <a:ext cx="104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FC191A-85F3-491A-972D-26486E0CFDC4}"/>
              </a:ext>
            </a:extLst>
          </p:cNvPr>
          <p:cNvSpPr txBox="1"/>
          <p:nvPr/>
        </p:nvSpPr>
        <p:spPr>
          <a:xfrm>
            <a:off x="790576" y="3223641"/>
            <a:ext cx="104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C88E2-E89B-4278-ADAE-09B87A9D2445}"/>
              </a:ext>
            </a:extLst>
          </p:cNvPr>
          <p:cNvSpPr txBox="1"/>
          <p:nvPr/>
        </p:nvSpPr>
        <p:spPr>
          <a:xfrm>
            <a:off x="790576" y="4011731"/>
            <a:ext cx="104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AC3E49-1C11-4935-84CD-7526D3FD9ADE}"/>
              </a:ext>
            </a:extLst>
          </p:cNvPr>
          <p:cNvGrpSpPr/>
          <p:nvPr/>
        </p:nvGrpSpPr>
        <p:grpSpPr>
          <a:xfrm flipH="1">
            <a:off x="4506916" y="5382663"/>
            <a:ext cx="1199380" cy="461665"/>
            <a:chOff x="8760955" y="-377720"/>
            <a:chExt cx="5693435" cy="219151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EDBA7D-F459-4540-951E-213CAEAA6C49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F4FD6F-7CB8-45E6-B962-660DF90BA7C8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D2CA50-259F-4BFD-80D7-6AA05B8FEC7D}"/>
              </a:ext>
            </a:extLst>
          </p:cNvPr>
          <p:cNvGrpSpPr/>
          <p:nvPr/>
        </p:nvGrpSpPr>
        <p:grpSpPr>
          <a:xfrm flipH="1">
            <a:off x="10356081" y="1970264"/>
            <a:ext cx="1199380" cy="461665"/>
            <a:chOff x="8760955" y="-377720"/>
            <a:chExt cx="5693435" cy="21915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B509D6E-3A65-422B-A7CA-8F0B178C9491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0F29CE-0ED6-4171-8DF1-45FC5E01907F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92D8219-51DB-4B9D-AC6F-8AB1A6FEEC4E}"/>
              </a:ext>
            </a:extLst>
          </p:cNvPr>
          <p:cNvGrpSpPr/>
          <p:nvPr/>
        </p:nvGrpSpPr>
        <p:grpSpPr>
          <a:xfrm flipH="1">
            <a:off x="7052907" y="4281100"/>
            <a:ext cx="1199380" cy="461665"/>
            <a:chOff x="8760955" y="-377720"/>
            <a:chExt cx="5693435" cy="219151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DBD3FDA-9115-423D-BEEA-B3DED8A84AB3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5F44E3-B485-472E-93D9-E51F3D17CFA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AA3FD9-DC26-48C2-8AA1-CDDB8A793831}"/>
              </a:ext>
            </a:extLst>
          </p:cNvPr>
          <p:cNvGrpSpPr/>
          <p:nvPr/>
        </p:nvGrpSpPr>
        <p:grpSpPr>
          <a:xfrm flipH="1">
            <a:off x="9280739" y="3092859"/>
            <a:ext cx="1199380" cy="461665"/>
            <a:chOff x="8760955" y="-377720"/>
            <a:chExt cx="5693435" cy="219151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FA49E2-DF93-49BD-B41C-65E2DF9B0246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DE0EBF-A448-4997-AB13-291DCA7ECA65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47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2A9B709D-D615-4CE7-84DC-DEBEBB63A5BB}"/>
              </a:ext>
            </a:extLst>
          </p:cNvPr>
          <p:cNvCxnSpPr/>
          <p:nvPr/>
        </p:nvCxnSpPr>
        <p:spPr>
          <a:xfrm rot="5400000" flipH="1" flipV="1">
            <a:off x="7005652" y="3547869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9DE04D4F-08E3-46FC-8795-F32FFA9307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567148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79209E-6118-4690-AF68-ECE961084462}"/>
              </a:ext>
            </a:extLst>
          </p:cNvPr>
          <p:cNvSpPr/>
          <p:nvPr/>
        </p:nvSpPr>
        <p:spPr>
          <a:xfrm>
            <a:off x="0" y="5307851"/>
            <a:ext cx="12192796" cy="15775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7785-EFEA-4C9B-A82C-79C8E74BAFD0}"/>
              </a:ext>
            </a:extLst>
          </p:cNvPr>
          <p:cNvSpPr/>
          <p:nvPr/>
        </p:nvSpPr>
        <p:spPr>
          <a:xfrm>
            <a:off x="903614" y="396695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23953-869C-4063-AF0B-28F952EF41BA}"/>
              </a:ext>
            </a:extLst>
          </p:cNvPr>
          <p:cNvSpPr/>
          <p:nvPr/>
        </p:nvSpPr>
        <p:spPr>
          <a:xfrm rot="16200000">
            <a:off x="2554676" y="2193574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4899692" y="2302366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50537-D064-4CE6-B566-FE9576385FA9}"/>
              </a:ext>
            </a:extLst>
          </p:cNvPr>
          <p:cNvSpPr/>
          <p:nvPr/>
        </p:nvSpPr>
        <p:spPr>
          <a:xfrm>
            <a:off x="7706521" y="261186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CAD19-C2FD-4FA7-9E9B-380BABBC0A7B}"/>
              </a:ext>
            </a:extLst>
          </p:cNvPr>
          <p:cNvSpPr/>
          <p:nvPr/>
        </p:nvSpPr>
        <p:spPr>
          <a:xfrm>
            <a:off x="8914006" y="396695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3526367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EAA98205-B1FD-47CC-9D91-8DD10B12D24E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564833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339B9C-2FD0-4F67-AF9D-A00EF738712C}"/>
              </a:ext>
            </a:extLst>
          </p:cNvPr>
          <p:cNvSpPr txBox="1"/>
          <p:nvPr/>
        </p:nvSpPr>
        <p:spPr>
          <a:xfrm>
            <a:off x="1099739" y="3667288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PM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55352-9446-4A83-981F-AA84EA8A40D7}"/>
              </a:ext>
            </a:extLst>
          </p:cNvPr>
          <p:cNvSpPr/>
          <p:nvPr/>
        </p:nvSpPr>
        <p:spPr>
          <a:xfrm>
            <a:off x="2092863" y="261186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67B9A-C3B9-4DB5-BCE7-C3E30DF93500}"/>
              </a:ext>
            </a:extLst>
          </p:cNvPr>
          <p:cNvSpPr/>
          <p:nvPr/>
        </p:nvSpPr>
        <p:spPr>
          <a:xfrm>
            <a:off x="1674566" y="5430291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0C112D-50D4-4F6D-B662-693490298FA5}"/>
              </a:ext>
            </a:extLst>
          </p:cNvPr>
          <p:cNvSpPr/>
          <p:nvPr/>
        </p:nvSpPr>
        <p:spPr>
          <a:xfrm>
            <a:off x="8124810" y="5487891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5E41874A-0CC2-46B9-847D-5C049B02B4C9}"/>
              </a:ext>
            </a:extLst>
          </p:cNvPr>
          <p:cNvCxnSpPr/>
          <p:nvPr/>
        </p:nvCxnSpPr>
        <p:spPr>
          <a:xfrm rot="10800000" flipV="1">
            <a:off x="4138579" y="5980187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4FB9FC2E-5429-4889-920A-4247DC3F3C05}"/>
              </a:ext>
            </a:extLst>
          </p:cNvPr>
          <p:cNvCxnSpPr/>
          <p:nvPr/>
        </p:nvCxnSpPr>
        <p:spPr>
          <a:xfrm>
            <a:off x="6913936" y="5980187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4512D6-E001-4620-949F-F786F269BDF5}"/>
              </a:ext>
            </a:extLst>
          </p:cNvPr>
          <p:cNvSpPr/>
          <p:nvPr/>
        </p:nvSpPr>
        <p:spPr>
          <a:xfrm rot="16200000">
            <a:off x="5310778" y="4012999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AF83B36C-BD7B-44EB-9858-7C09B3F728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564831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627E74-15B9-4B93-836F-A8559A34902A}"/>
              </a:ext>
            </a:extLst>
          </p:cNvPr>
          <p:cNvSpPr txBox="1"/>
          <p:nvPr/>
        </p:nvSpPr>
        <p:spPr>
          <a:xfrm>
            <a:off x="2269739" y="2309698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SO2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506AEC-9865-4FDF-A66D-B9C0C4E503EE}"/>
              </a:ext>
            </a:extLst>
          </p:cNvPr>
          <p:cNvSpPr txBox="1"/>
          <p:nvPr/>
        </p:nvSpPr>
        <p:spPr>
          <a:xfrm>
            <a:off x="-1" y="5487892"/>
            <a:ext cx="1627081" cy="275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내연기관 자동차</a:t>
            </a:r>
            <a:endParaRPr lang="ko-KR" altLang="en-US" sz="12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FB5EA-763E-4661-99AF-7C01EA9E41CB}"/>
              </a:ext>
            </a:extLst>
          </p:cNvPr>
          <p:cNvSpPr txBox="1"/>
          <p:nvPr/>
        </p:nvSpPr>
        <p:spPr>
          <a:xfrm>
            <a:off x="9073726" y="3672960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C0E0B-C0CB-41B2-99D7-6E3041C0960A}"/>
              </a:ext>
            </a:extLst>
          </p:cNvPr>
          <p:cNvSpPr txBox="1"/>
          <p:nvPr/>
        </p:nvSpPr>
        <p:spPr>
          <a:xfrm>
            <a:off x="7883397" y="2334870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O3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5DEEEF-78FC-4611-9AD9-11A5577FA949}"/>
              </a:ext>
            </a:extLst>
          </p:cNvPr>
          <p:cNvSpPr txBox="1"/>
          <p:nvPr/>
        </p:nvSpPr>
        <p:spPr>
          <a:xfrm>
            <a:off x="10517434" y="5502942"/>
            <a:ext cx="16219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전기 자동차</a:t>
            </a:r>
            <a:endParaRPr lang="ko-KR" altLang="en-US" sz="12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6CDF4B-C7A4-4863-94EF-4368531AE211}"/>
              </a:ext>
            </a:extLst>
          </p:cNvPr>
          <p:cNvSpPr txBox="1"/>
          <p:nvPr/>
        </p:nvSpPr>
        <p:spPr>
          <a:xfrm>
            <a:off x="5084824" y="2024114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NO2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B92B5BF-87DD-4F62-8F8C-68E23FBBA5B6}"/>
              </a:ext>
            </a:extLst>
          </p:cNvPr>
          <p:cNvSpPr/>
          <p:nvPr/>
        </p:nvSpPr>
        <p:spPr>
          <a:xfrm flipH="1">
            <a:off x="4950270" y="4908969"/>
            <a:ext cx="2274714" cy="87591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29260B66-B128-40DC-84DA-FB0EF3883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AE535DDC-7778-4071-ADFE-09E4C5AC3017}"/>
              </a:ext>
            </a:extLst>
          </p:cNvPr>
          <p:cNvGrpSpPr/>
          <p:nvPr/>
        </p:nvGrpSpPr>
        <p:grpSpPr>
          <a:xfrm>
            <a:off x="1" y="1173563"/>
            <a:ext cx="12012705" cy="1802251"/>
            <a:chOff x="-2224453" y="3577564"/>
            <a:chExt cx="8373892" cy="1882593"/>
          </a:xfrm>
        </p:grpSpPr>
        <p:sp>
          <p:nvSpPr>
            <p:cNvPr id="52" name="직사각형 36">
              <a:extLst>
                <a:ext uri="{FF2B5EF4-FFF2-40B4-BE49-F238E27FC236}">
                  <a16:creationId xmlns:a16="http://schemas.microsoft.com/office/drawing/2014/main" id="{06CD9428-3B39-4388-BE2F-D7A4A4691030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Down Arrow 3">
              <a:extLst>
                <a:ext uri="{FF2B5EF4-FFF2-40B4-BE49-F238E27FC236}">
                  <a16:creationId xmlns:a16="http://schemas.microsoft.com/office/drawing/2014/main" id="{1B42389A-41FA-41E1-B728-A39271B48915}"/>
                </a:ext>
              </a:extLst>
            </p:cNvPr>
            <p:cNvSpPr/>
            <p:nvPr/>
          </p:nvSpPr>
          <p:spPr>
            <a:xfrm rot="10800000" flipH="1" flipV="1">
              <a:off x="4996957" y="3577564"/>
              <a:ext cx="1152482" cy="1882593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F6C08-E187-4610-82FC-3F816FF5B20A}"/>
              </a:ext>
            </a:extLst>
          </p:cNvPr>
          <p:cNvSpPr txBox="1"/>
          <p:nvPr/>
        </p:nvSpPr>
        <p:spPr>
          <a:xfrm>
            <a:off x="904672" y="1344530"/>
            <a:ext cx="832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울산 대로변 공기질과 내연기관 및 전기차 등록대수와의 상관관계</a:t>
            </a:r>
          </a:p>
        </p:txBody>
      </p:sp>
      <p:sp>
        <p:nvSpPr>
          <p:cNvPr id="55" name="Freeform: Shape 30">
            <a:extLst>
              <a:ext uri="{FF2B5EF4-FFF2-40B4-BE49-F238E27FC236}">
                <a16:creationId xmlns:a16="http://schemas.microsoft.com/office/drawing/2014/main" id="{5CC1F905-D34B-4626-B3DB-60C1BE41869D}"/>
              </a:ext>
            </a:extLst>
          </p:cNvPr>
          <p:cNvSpPr/>
          <p:nvPr/>
        </p:nvSpPr>
        <p:spPr>
          <a:xfrm>
            <a:off x="10938209" y="1833313"/>
            <a:ext cx="495708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231C8EF8-698B-40E7-A0FA-B89A92BC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34" y="2635724"/>
            <a:ext cx="2325609" cy="117352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988DF68-7499-4CE3-90BE-E263A434ED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0270" y="2324919"/>
            <a:ext cx="2246146" cy="1201447"/>
          </a:xfrm>
          <a:prstGeom prst="rect">
            <a:avLst/>
          </a:prstGeom>
        </p:spPr>
      </p:pic>
      <p:sp>
        <p:nvSpPr>
          <p:cNvPr id="58" name="텍스트 개체 틀 4">
            <a:extLst>
              <a:ext uri="{FF2B5EF4-FFF2-40B4-BE49-F238E27FC236}">
                <a16:creationId xmlns:a16="http://schemas.microsoft.com/office/drawing/2014/main" id="{4CE5004E-3821-43FE-A723-3BCBA451DCD9}"/>
              </a:ext>
            </a:extLst>
          </p:cNvPr>
          <p:cNvSpPr txBox="1">
            <a:spLocks/>
          </p:cNvSpPr>
          <p:nvPr/>
        </p:nvSpPr>
        <p:spPr>
          <a:xfrm>
            <a:off x="7686192" y="2623183"/>
            <a:ext cx="2339992" cy="122901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3D6333F-B1EF-4F56-9398-5663317961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4006" y="3996270"/>
            <a:ext cx="2338488" cy="121168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209EE8F-A85D-4775-9371-A87AC1084B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112" y="4028785"/>
            <a:ext cx="2300402" cy="114382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12D750-A32C-465C-B51E-9F61C128EA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278" y="5489188"/>
            <a:ext cx="2231423" cy="1201773"/>
          </a:xfrm>
          <a:prstGeom prst="rect">
            <a:avLst/>
          </a:prstGeom>
        </p:spPr>
      </p:pic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20AF292A-DF0E-4F0F-94CA-852692FA5E44}"/>
              </a:ext>
            </a:extLst>
          </p:cNvPr>
          <p:cNvSpPr txBox="1">
            <a:spLocks/>
          </p:cNvSpPr>
          <p:nvPr/>
        </p:nvSpPr>
        <p:spPr>
          <a:xfrm>
            <a:off x="8121722" y="5527080"/>
            <a:ext cx="2340000" cy="1224000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2A32171-0B07-4CF3-8EFA-FBD57A6D6EE0}"/>
              </a:ext>
            </a:extLst>
          </p:cNvPr>
          <p:cNvSpPr/>
          <p:nvPr/>
        </p:nvSpPr>
        <p:spPr>
          <a:xfrm>
            <a:off x="903615" y="2301114"/>
            <a:ext cx="10348880" cy="288988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부터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월까지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개월 동안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울산 대로변 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대기질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(SO2, NO2, O3, CO,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미세먼지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내연기관 자동차와 전기차 등록대수와의 상관관계를 비교한 결과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</a:p>
          <a:p>
            <a:pPr marL="742950" lvl="1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대기의 질을 높이기 위한 친환경차인 전기차의 증가에도 불구하고  대기의 질은  아직 좋아 진다는 경향을 찾아 볼 수 가 없음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>
                  <a:lumMod val="75000"/>
                </a:srgb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분석결과 </a:t>
            </a:r>
            <a:r>
              <a:rPr lang="ko-KR" altLang="en-US" b="1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원인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</a:p>
          <a:p>
            <a:pPr marL="1200150" lvl="2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울산의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전기차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(3,433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내연기관 자동차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(481,654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에 비해 절대적으로 적고 </a:t>
            </a:r>
            <a:r>
              <a:rPr lang="en-US" altLang="ko-KR" b="1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(0.71%) </a:t>
            </a:r>
          </a:p>
          <a:p>
            <a:pPr marL="1200150" lvl="2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동기간  증가수도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전기차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(3,242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내연기관 자동차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(20,938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비해 적음 </a:t>
            </a:r>
            <a:r>
              <a:rPr lang="en-US" altLang="ko-KR" b="1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(15%)</a:t>
            </a:r>
            <a:endParaRPr lang="en-US" altLang="ko-KR" b="1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B05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58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41725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5428210" y="5133300"/>
            <a:ext cx="6763789" cy="1449664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5811798" y="556754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69EA0-7596-4D38-BBDA-6D84A6558EE6}"/>
              </a:ext>
            </a:extLst>
          </p:cNvPr>
          <p:cNvSpPr txBox="1"/>
          <p:nvPr/>
        </p:nvSpPr>
        <p:spPr>
          <a:xfrm>
            <a:off x="6959410" y="6098135"/>
            <a:ext cx="514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전기 자동차 및 충전소의 선형회귀 분석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9304B-C422-4A37-981A-E1D1F7C2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77421"/>
              </p:ext>
            </p:extLst>
          </p:nvPr>
        </p:nvGraphicFramePr>
        <p:xfrm>
          <a:off x="656705" y="1213529"/>
          <a:ext cx="10598729" cy="3919771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911984">
                  <a:extLst>
                    <a:ext uri="{9D8B030D-6E8A-4147-A177-3AD203B41FA5}">
                      <a16:colId xmlns:a16="http://schemas.microsoft.com/office/drawing/2014/main" val="2915515469"/>
                    </a:ext>
                  </a:extLst>
                </a:gridCol>
                <a:gridCol w="1125602">
                  <a:extLst>
                    <a:ext uri="{9D8B030D-6E8A-4147-A177-3AD203B41FA5}">
                      <a16:colId xmlns:a16="http://schemas.microsoft.com/office/drawing/2014/main" val="2748001602"/>
                    </a:ext>
                  </a:extLst>
                </a:gridCol>
                <a:gridCol w="1125602">
                  <a:extLst>
                    <a:ext uri="{9D8B030D-6E8A-4147-A177-3AD203B41FA5}">
                      <a16:colId xmlns:a16="http://schemas.microsoft.com/office/drawing/2014/main" val="4019128955"/>
                    </a:ext>
                  </a:extLst>
                </a:gridCol>
                <a:gridCol w="1125602">
                  <a:extLst>
                    <a:ext uri="{9D8B030D-6E8A-4147-A177-3AD203B41FA5}">
                      <a16:colId xmlns:a16="http://schemas.microsoft.com/office/drawing/2014/main" val="2551687415"/>
                    </a:ext>
                  </a:extLst>
                </a:gridCol>
                <a:gridCol w="1125602">
                  <a:extLst>
                    <a:ext uri="{9D8B030D-6E8A-4147-A177-3AD203B41FA5}">
                      <a16:colId xmlns:a16="http://schemas.microsoft.com/office/drawing/2014/main" val="3657934427"/>
                    </a:ext>
                  </a:extLst>
                </a:gridCol>
                <a:gridCol w="1659645">
                  <a:extLst>
                    <a:ext uri="{9D8B030D-6E8A-4147-A177-3AD203B41FA5}">
                      <a16:colId xmlns:a16="http://schemas.microsoft.com/office/drawing/2014/main" val="3923902507"/>
                    </a:ext>
                  </a:extLst>
                </a:gridCol>
                <a:gridCol w="1762346">
                  <a:extLst>
                    <a:ext uri="{9D8B030D-6E8A-4147-A177-3AD203B41FA5}">
                      <a16:colId xmlns:a16="http://schemas.microsoft.com/office/drawing/2014/main" val="1305698964"/>
                    </a:ext>
                  </a:extLst>
                </a:gridCol>
                <a:gridCol w="1762346">
                  <a:extLst>
                    <a:ext uri="{9D8B030D-6E8A-4147-A177-3AD203B41FA5}">
                      <a16:colId xmlns:a16="http://schemas.microsoft.com/office/drawing/2014/main" val="1577854164"/>
                    </a:ext>
                  </a:extLst>
                </a:gridCol>
              </a:tblGrid>
              <a:tr h="5049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전국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현재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울산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현재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전국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선형회귀 예측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울산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선형회귀 예측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전국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산업부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목표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울산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자동차 비례 추정치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3154642701"/>
                  </a:ext>
                </a:extLst>
              </a:tr>
              <a:tr h="36587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전기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자동차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2020.10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98,446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3,433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2533824655"/>
                  </a:ext>
                </a:extLst>
              </a:tr>
              <a:tr h="365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2025.12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274,311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10,209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1,130,000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39,405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537474"/>
                  </a:ext>
                </a:extLst>
              </a:tr>
              <a:tr h="526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향후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증가차량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⇒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1,031,554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206,310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향후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증가차량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⇒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35,972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7,1,94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4284622553"/>
                  </a:ext>
                </a:extLst>
              </a:tr>
              <a:tr h="42685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충전소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2020.10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33,296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597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3162897368"/>
                  </a:ext>
                </a:extLst>
              </a:tr>
              <a:tr h="4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2025.12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92,776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1,775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500,000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8,965</a:t>
                      </a: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22175"/>
                  </a:ext>
                </a:extLst>
              </a:tr>
              <a:tr h="6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향후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증가 충전소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⇒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348,888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69,778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향후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증가 충전소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⇒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8,368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1,674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2522322046"/>
                  </a:ext>
                </a:extLst>
              </a:tr>
              <a:tr h="6780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분석결과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산업통산자원부의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2025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전기자동차 및 충전소 보급목표와 최근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년간 데이터를 근거로 분석한 추정 결과치와의 차이가 약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배임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따라서 기존과 동일한 보급확대 정책 및 시행으로는 목표달성이 불가해 보이며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목표달성을 위해서는 다양한 추가 대책마련과 강력한 추진전략의 시행이 필요할 것으로 판단함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</a:p>
                  </a:txBody>
                  <a:tcPr marL="2439" marR="2439" marT="243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1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54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결론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0F97EE-D060-4543-8F05-CE30B56B2DEA}"/>
              </a:ext>
            </a:extLst>
          </p:cNvPr>
          <p:cNvGrpSpPr/>
          <p:nvPr/>
        </p:nvGrpSpPr>
        <p:grpSpPr>
          <a:xfrm>
            <a:off x="2539809" y="1344263"/>
            <a:ext cx="2833242" cy="2248352"/>
            <a:chOff x="803640" y="3362835"/>
            <a:chExt cx="2059657" cy="224835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1C1760-D45C-479D-8FDF-207B264E65F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전기차 증가율이 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2019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년부터 하락하는 경향이며 원인으로는 전기차 신모델의 부재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충전요금 인상 및 코로나로 인한 지방자치단체의 예산 삭감 등으로 추정됨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무료충전소 운영과 같이 단기적인 정책 보다는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지속적이며 점진적인 지원 정책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이 필요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</a:t>
              </a:r>
            </a:p>
            <a:p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또한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연초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연말에도 판매를 유지할 수 있는 정책이 필요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081771-3BBC-4761-948F-253E3A89C5E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전기차 증가율 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E6479F-41F1-4718-867B-9711B044103B}"/>
              </a:ext>
            </a:extLst>
          </p:cNvPr>
          <p:cNvGrpSpPr/>
          <p:nvPr/>
        </p:nvGrpSpPr>
        <p:grpSpPr>
          <a:xfrm>
            <a:off x="2544025" y="4876991"/>
            <a:ext cx="2833242" cy="1386578"/>
            <a:chOff x="803640" y="3362835"/>
            <a:chExt cx="2059657" cy="138657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909A6-5A40-4138-915B-6E8C7DCA920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전국적으로 충전소 비율은 아직 충분하지 못하고 특히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울산은 매우 낮은 수준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임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</a:t>
              </a:r>
              <a:r>
                <a:rPr lang="ko-KR" altLang="en-US" sz="1400" spc="-6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시군구별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특징과 연관해서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적합한 위치에 충전소 설치가 필요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해 보임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C27144-992F-42F6-8E7F-8B05F7CBBEE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충전소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6A78A-0B49-43F2-A542-75A3D83C3374}"/>
              </a:ext>
            </a:extLst>
          </p:cNvPr>
          <p:cNvGrpSpPr/>
          <p:nvPr/>
        </p:nvGrpSpPr>
        <p:grpSpPr>
          <a:xfrm>
            <a:off x="7205431" y="1361169"/>
            <a:ext cx="2816974" cy="1817465"/>
            <a:chOff x="803640" y="3362835"/>
            <a:chExt cx="2059657" cy="18174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5CD86D-C365-4604-9FEC-77FED6F94B5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전기차량이 내연엔진 자동차에 비해 등록 수량 및 증가율이 매우 작아 가시적인 </a:t>
              </a:r>
              <a:r>
                <a:rPr lang="ko-KR" altLang="en-US" sz="1400" spc="-6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대기질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향상이 아직 없음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자동차로 인한 </a:t>
              </a:r>
              <a:r>
                <a:rPr lang="ko-KR" altLang="en-US" sz="1400" spc="-6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대기질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향상은 전체 내연기관자동차 수가 감소하고 전기자동차 수가 증가하는 시점으로 추정함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99DC45-1EBB-4F87-A96E-B428AD5ECC4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울산 도로변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대기질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1363AA-473B-454A-8B2A-879301CC0A20}"/>
              </a:ext>
            </a:extLst>
          </p:cNvPr>
          <p:cNvGrpSpPr/>
          <p:nvPr/>
        </p:nvGrpSpPr>
        <p:grpSpPr>
          <a:xfrm>
            <a:off x="7247455" y="4876991"/>
            <a:ext cx="2816974" cy="1171134"/>
            <a:chOff x="803640" y="3362835"/>
            <a:chExt cx="2059657" cy="117113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6CF30D-882D-4CC4-854D-3578230490D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지난 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3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년간 추세로 가면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전기차 및 충전소 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2025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년도 </a:t>
              </a:r>
              <a:r>
                <a:rPr lang="ko-KR" altLang="en-US" sz="1400" spc="-6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산업부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목표치의 약 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25%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달성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예측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</a:t>
              </a:r>
              <a:r>
                <a:rPr lang="ko-KR" altLang="en-US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다양한 정책 추가 및 강력한 시행이 요구됨</a:t>
              </a:r>
              <a:r>
                <a:rPr lang="en-US" altLang="ko-KR" sz="14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44546A">
                      <a:lumMod val="75000"/>
                    </a:srgbClr>
                  </a:solidFill>
                  <a:highlight>
                    <a:srgbClr val="FFFF00"/>
                  </a:highlight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47B484-D330-4225-A329-B247D13F6B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회귀 분석 결과 </a:t>
              </a:r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0446AA0-5490-4C0D-9C8D-D1A7936480B5}"/>
              </a:ext>
            </a:extLst>
          </p:cNvPr>
          <p:cNvSpPr/>
          <p:nvPr/>
        </p:nvSpPr>
        <p:spPr>
          <a:xfrm>
            <a:off x="10176675" y="2597699"/>
            <a:ext cx="1333379" cy="2531008"/>
          </a:xfrm>
          <a:custGeom>
            <a:avLst/>
            <a:gdLst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648885 w 1666599"/>
              <a:gd name="connsiteY2" fmla="*/ 2317587 h 2531008"/>
              <a:gd name="connsiteX3" fmla="*/ 1619862 w 1666599"/>
              <a:gd name="connsiteY3" fmla="*/ 2320598 h 2531008"/>
              <a:gd name="connsiteX4" fmla="*/ 1395522 w 1666599"/>
              <a:gd name="connsiteY4" fmla="*/ 2320598 h 2531008"/>
              <a:gd name="connsiteX5" fmla="*/ 923624 w 1666599"/>
              <a:gd name="connsiteY5" fmla="*/ 1848992 h 2531008"/>
              <a:gd name="connsiteX6" fmla="*/ 855423 w 1666599"/>
              <a:gd name="connsiteY6" fmla="*/ 1914872 h 2531008"/>
              <a:gd name="connsiteX7" fmla="*/ 921593 w 1666599"/>
              <a:gd name="connsiteY7" fmla="*/ 1983073 h 2531008"/>
              <a:gd name="connsiteX8" fmla="*/ 989794 w 1666599"/>
              <a:gd name="connsiteY8" fmla="*/ 1916903 h 2531008"/>
              <a:gd name="connsiteX9" fmla="*/ 923624 w 1666599"/>
              <a:gd name="connsiteY9" fmla="*/ 1848992 h 2531008"/>
              <a:gd name="connsiteX10" fmla="*/ 386427 w 1666599"/>
              <a:gd name="connsiteY10" fmla="*/ 1848990 h 2531008"/>
              <a:gd name="connsiteX11" fmla="*/ 319677 w 1666599"/>
              <a:gd name="connsiteY11" fmla="*/ 1916321 h 2531008"/>
              <a:gd name="connsiteX12" fmla="*/ 387008 w 1666599"/>
              <a:gd name="connsiteY12" fmla="*/ 1983071 h 2531008"/>
              <a:gd name="connsiteX13" fmla="*/ 454048 w 1666599"/>
              <a:gd name="connsiteY13" fmla="*/ 1915740 h 2531008"/>
              <a:gd name="connsiteX14" fmla="*/ 386427 w 1666599"/>
              <a:gd name="connsiteY14" fmla="*/ 1848990 h 2531008"/>
              <a:gd name="connsiteX15" fmla="*/ 619511 w 1666599"/>
              <a:gd name="connsiteY15" fmla="*/ 1644604 h 2531008"/>
              <a:gd name="connsiteX16" fmla="*/ 656332 w 1666599"/>
              <a:gd name="connsiteY16" fmla="*/ 1651062 h 2531008"/>
              <a:gd name="connsiteX17" fmla="*/ 752394 w 1666599"/>
              <a:gd name="connsiteY17" fmla="*/ 1690821 h 2531008"/>
              <a:gd name="connsiteX18" fmla="*/ 793895 w 1666599"/>
              <a:gd name="connsiteY18" fmla="*/ 1732323 h 2531008"/>
              <a:gd name="connsiteX19" fmla="*/ 798249 w 1666599"/>
              <a:gd name="connsiteY19" fmla="*/ 1742771 h 2531008"/>
              <a:gd name="connsiteX20" fmla="*/ 787510 w 1666599"/>
              <a:gd name="connsiteY20" fmla="*/ 1744802 h 2531008"/>
              <a:gd name="connsiteX21" fmla="*/ 684773 w 1666599"/>
              <a:gd name="connsiteY21" fmla="*/ 1745092 h 2531008"/>
              <a:gd name="connsiteX22" fmla="*/ 581166 w 1666599"/>
              <a:gd name="connsiteY22" fmla="*/ 1745092 h 2531008"/>
              <a:gd name="connsiteX23" fmla="*/ 567815 w 1666599"/>
              <a:gd name="connsiteY23" fmla="*/ 1736385 h 2531008"/>
              <a:gd name="connsiteX24" fmla="*/ 555046 w 1666599"/>
              <a:gd name="connsiteY24" fmla="*/ 1674279 h 2531008"/>
              <a:gd name="connsiteX25" fmla="*/ 582036 w 1666599"/>
              <a:gd name="connsiteY25" fmla="*/ 1644677 h 2531008"/>
              <a:gd name="connsiteX26" fmla="*/ 619511 w 1666599"/>
              <a:gd name="connsiteY26" fmla="*/ 1644604 h 2531008"/>
              <a:gd name="connsiteX27" fmla="*/ 443130 w 1666599"/>
              <a:gd name="connsiteY27" fmla="*/ 1555520 h 2531008"/>
              <a:gd name="connsiteX28" fmla="*/ 290655 w 1666599"/>
              <a:gd name="connsiteY28" fmla="*/ 1598822 h 2531008"/>
              <a:gd name="connsiteX29" fmla="*/ 209974 w 1666599"/>
              <a:gd name="connsiteY29" fmla="*/ 1711717 h 2531008"/>
              <a:gd name="connsiteX30" fmla="*/ 210264 w 1666599"/>
              <a:gd name="connsiteY30" fmla="*/ 1807200 h 2531008"/>
              <a:gd name="connsiteX31" fmla="*/ 216649 w 1666599"/>
              <a:gd name="connsiteY31" fmla="*/ 1894556 h 2531008"/>
              <a:gd name="connsiteX32" fmla="*/ 224195 w 1666599"/>
              <a:gd name="connsiteY32" fmla="*/ 1902973 h 2531008"/>
              <a:gd name="connsiteX33" fmla="*/ 289494 w 1666599"/>
              <a:gd name="connsiteY33" fmla="*/ 1902973 h 2531008"/>
              <a:gd name="connsiteX34" fmla="*/ 300813 w 1666599"/>
              <a:gd name="connsiteY34" fmla="*/ 1894266 h 2531008"/>
              <a:gd name="connsiteX35" fmla="*/ 386138 w 1666599"/>
              <a:gd name="connsiteY35" fmla="*/ 1827515 h 2531008"/>
              <a:gd name="connsiteX36" fmla="*/ 472043 w 1666599"/>
              <a:gd name="connsiteY36" fmla="*/ 1893105 h 2531008"/>
              <a:gd name="connsiteX37" fmla="*/ 485683 w 1666599"/>
              <a:gd name="connsiteY37" fmla="*/ 1902683 h 2531008"/>
              <a:gd name="connsiteX38" fmla="*/ 654591 w 1666599"/>
              <a:gd name="connsiteY38" fmla="*/ 1902683 h 2531008"/>
              <a:gd name="connsiteX39" fmla="*/ 823499 w 1666599"/>
              <a:gd name="connsiteY39" fmla="*/ 1903263 h 2531008"/>
              <a:gd name="connsiteX40" fmla="*/ 837430 w 1666599"/>
              <a:gd name="connsiteY40" fmla="*/ 1892525 h 2531008"/>
              <a:gd name="connsiteX41" fmla="*/ 921013 w 1666599"/>
              <a:gd name="connsiteY41" fmla="*/ 1827806 h 2531008"/>
              <a:gd name="connsiteX42" fmla="*/ 1008079 w 1666599"/>
              <a:gd name="connsiteY42" fmla="*/ 1893396 h 2531008"/>
              <a:gd name="connsiteX43" fmla="*/ 1016495 w 1666599"/>
              <a:gd name="connsiteY43" fmla="*/ 1903263 h 2531008"/>
              <a:gd name="connsiteX44" fmla="*/ 1106463 w 1666599"/>
              <a:gd name="connsiteY44" fmla="*/ 1903263 h 2531008"/>
              <a:gd name="connsiteX45" fmla="*/ 1114299 w 1666599"/>
              <a:gd name="connsiteY45" fmla="*/ 1897459 h 2531008"/>
              <a:gd name="connsiteX46" fmla="*/ 1119813 w 1666599"/>
              <a:gd name="connsiteY46" fmla="*/ 1807781 h 2531008"/>
              <a:gd name="connsiteX47" fmla="*/ 1034488 w 1666599"/>
              <a:gd name="connsiteY47" fmla="*/ 1730872 h 2531008"/>
              <a:gd name="connsiteX48" fmla="*/ 964545 w 1666599"/>
              <a:gd name="connsiteY48" fmla="*/ 1727099 h 2531008"/>
              <a:gd name="connsiteX49" fmla="*/ 854552 w 1666599"/>
              <a:gd name="connsiteY49" fmla="*/ 1703011 h 2531008"/>
              <a:gd name="connsiteX50" fmla="*/ 716118 w 1666599"/>
              <a:gd name="connsiteY50" fmla="*/ 1635389 h 2531008"/>
              <a:gd name="connsiteX51" fmla="*/ 497582 w 1666599"/>
              <a:gd name="connsiteY51" fmla="*/ 1559932 h 2531008"/>
              <a:gd name="connsiteX52" fmla="*/ 443130 w 1666599"/>
              <a:gd name="connsiteY52" fmla="*/ 1555520 h 2531008"/>
              <a:gd name="connsiteX53" fmla="*/ 362339 w 1666599"/>
              <a:gd name="connsiteY53" fmla="*/ 159040 h 2531008"/>
              <a:gd name="connsiteX54" fmla="*/ 257280 w 1666599"/>
              <a:gd name="connsiteY54" fmla="*/ 264681 h 2531008"/>
              <a:gd name="connsiteX55" fmla="*/ 257280 w 1666599"/>
              <a:gd name="connsiteY55" fmla="*/ 664894 h 2531008"/>
              <a:gd name="connsiteX56" fmla="*/ 258151 w 1666599"/>
              <a:gd name="connsiteY56" fmla="*/ 682597 h 2531008"/>
              <a:gd name="connsiteX57" fmla="*/ 360888 w 1666599"/>
              <a:gd name="connsiteY57" fmla="*/ 770824 h 2531008"/>
              <a:gd name="connsiteX58" fmla="*/ 664168 w 1666599"/>
              <a:gd name="connsiteY58" fmla="*/ 770824 h 2531008"/>
              <a:gd name="connsiteX59" fmla="*/ 967448 w 1666599"/>
              <a:gd name="connsiteY59" fmla="*/ 770824 h 2531008"/>
              <a:gd name="connsiteX60" fmla="*/ 1073088 w 1666599"/>
              <a:gd name="connsiteY60" fmla="*/ 664604 h 2531008"/>
              <a:gd name="connsiteX61" fmla="*/ 1073378 w 1666599"/>
              <a:gd name="connsiteY61" fmla="*/ 264390 h 2531008"/>
              <a:gd name="connsiteX62" fmla="*/ 968029 w 1666599"/>
              <a:gd name="connsiteY62" fmla="*/ 159040 h 2531008"/>
              <a:gd name="connsiteX63" fmla="*/ 362339 w 1666599"/>
              <a:gd name="connsiteY63" fmla="*/ 159040 h 2531008"/>
              <a:gd name="connsiteX64" fmla="*/ 302844 w 1666599"/>
              <a:gd name="connsiteY64" fmla="*/ 0 h 2531008"/>
              <a:gd name="connsiteX65" fmla="*/ 1027233 w 1666599"/>
              <a:gd name="connsiteY65" fmla="*/ 0 h 2531008"/>
              <a:gd name="connsiteX66" fmla="*/ 1198463 w 1666599"/>
              <a:gd name="connsiteY66" fmla="*/ 105930 h 2531008"/>
              <a:gd name="connsiteX67" fmla="*/ 1223712 w 1666599"/>
              <a:gd name="connsiteY67" fmla="*/ 209248 h 2531008"/>
              <a:gd name="connsiteX68" fmla="*/ 1223422 w 1666599"/>
              <a:gd name="connsiteY68" fmla="*/ 1258683 h 2531008"/>
              <a:gd name="connsiteX69" fmla="*/ 1223712 w 1666599"/>
              <a:gd name="connsiteY69" fmla="*/ 1276387 h 2531008"/>
              <a:gd name="connsiteX70" fmla="*/ 1227957 w 1666599"/>
              <a:gd name="connsiteY70" fmla="*/ 1289665 h 2531008"/>
              <a:gd name="connsiteX71" fmla="*/ 1231154 w 1666599"/>
              <a:gd name="connsiteY71" fmla="*/ 1290880 h 2531008"/>
              <a:gd name="connsiteX72" fmla="*/ 1231154 w 1666599"/>
              <a:gd name="connsiteY72" fmla="*/ 1400729 h 2531008"/>
              <a:gd name="connsiteX73" fmla="*/ 1230025 w 1666599"/>
              <a:gd name="connsiteY73" fmla="*/ 1400456 h 2531008"/>
              <a:gd name="connsiteX74" fmla="*/ 1224293 w 1666599"/>
              <a:gd name="connsiteY74" fmla="*/ 1410759 h 2531008"/>
              <a:gd name="connsiteX75" fmla="*/ 1224003 w 1666599"/>
              <a:gd name="connsiteY75" fmla="*/ 1423528 h 2531008"/>
              <a:gd name="connsiteX76" fmla="*/ 1224003 w 1666599"/>
              <a:gd name="connsiteY76" fmla="*/ 2308989 h 2531008"/>
              <a:gd name="connsiteX77" fmla="*/ 1252734 w 1666599"/>
              <a:gd name="connsiteY77" fmla="*/ 2338011 h 2531008"/>
              <a:gd name="connsiteX78" fmla="*/ 1277403 w 1666599"/>
              <a:gd name="connsiteY78" fmla="*/ 2338882 h 2531008"/>
              <a:gd name="connsiteX79" fmla="*/ 1328482 w 1666599"/>
              <a:gd name="connsiteY79" fmla="*/ 2391412 h 2531008"/>
              <a:gd name="connsiteX80" fmla="*/ 1328482 w 1666599"/>
              <a:gd name="connsiteY80" fmla="*/ 2482541 h 2531008"/>
              <a:gd name="connsiteX81" fmla="*/ 1323838 w 1666599"/>
              <a:gd name="connsiteY81" fmla="*/ 2496761 h 2531008"/>
              <a:gd name="connsiteX82" fmla="*/ 1276532 w 1666599"/>
              <a:gd name="connsiteY82" fmla="*/ 2531008 h 2531008"/>
              <a:gd name="connsiteX83" fmla="*/ 52965 w 1666599"/>
              <a:gd name="connsiteY83" fmla="*/ 2531008 h 2531008"/>
              <a:gd name="connsiteX84" fmla="*/ 49192 w 1666599"/>
              <a:gd name="connsiteY84" fmla="*/ 2530137 h 2531008"/>
              <a:gd name="connsiteX85" fmla="*/ 3337 w 1666599"/>
              <a:gd name="connsiteY85" fmla="*/ 2486314 h 2531008"/>
              <a:gd name="connsiteX86" fmla="*/ 3628 w 1666599"/>
              <a:gd name="connsiteY86" fmla="*/ 2385607 h 2531008"/>
              <a:gd name="connsiteX87" fmla="*/ 59640 w 1666599"/>
              <a:gd name="connsiteY87" fmla="*/ 2338301 h 2531008"/>
              <a:gd name="connsiteX88" fmla="*/ 88372 w 1666599"/>
              <a:gd name="connsiteY88" fmla="*/ 2338011 h 2531008"/>
              <a:gd name="connsiteX89" fmla="*/ 105205 w 1666599"/>
              <a:gd name="connsiteY89" fmla="*/ 2321469 h 2531008"/>
              <a:gd name="connsiteX90" fmla="*/ 105495 w 1666599"/>
              <a:gd name="connsiteY90" fmla="*/ 2301734 h 2531008"/>
              <a:gd name="connsiteX91" fmla="*/ 105785 w 1666599"/>
              <a:gd name="connsiteY91" fmla="*/ 200832 h 2531008"/>
              <a:gd name="connsiteX92" fmla="*/ 211715 w 1666599"/>
              <a:gd name="connsiteY92" fmla="*/ 22637 h 2531008"/>
              <a:gd name="connsiteX93" fmla="*/ 302844 w 1666599"/>
              <a:gd name="connsiteY93" fmla="*/ 0 h 2531008"/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648885 w 1666599"/>
              <a:gd name="connsiteY2" fmla="*/ 2317587 h 2531008"/>
              <a:gd name="connsiteX3" fmla="*/ 1395522 w 1666599"/>
              <a:gd name="connsiteY3" fmla="*/ 2320598 h 2531008"/>
              <a:gd name="connsiteX4" fmla="*/ 1348062 w 1666599"/>
              <a:gd name="connsiteY4" fmla="*/ 2311250 h 2531008"/>
              <a:gd name="connsiteX5" fmla="*/ 923624 w 1666599"/>
              <a:gd name="connsiteY5" fmla="*/ 1848992 h 2531008"/>
              <a:gd name="connsiteX6" fmla="*/ 855423 w 1666599"/>
              <a:gd name="connsiteY6" fmla="*/ 1914872 h 2531008"/>
              <a:gd name="connsiteX7" fmla="*/ 921593 w 1666599"/>
              <a:gd name="connsiteY7" fmla="*/ 1983073 h 2531008"/>
              <a:gd name="connsiteX8" fmla="*/ 989794 w 1666599"/>
              <a:gd name="connsiteY8" fmla="*/ 1916903 h 2531008"/>
              <a:gd name="connsiteX9" fmla="*/ 923624 w 1666599"/>
              <a:gd name="connsiteY9" fmla="*/ 1848992 h 2531008"/>
              <a:gd name="connsiteX10" fmla="*/ 386427 w 1666599"/>
              <a:gd name="connsiteY10" fmla="*/ 1848990 h 2531008"/>
              <a:gd name="connsiteX11" fmla="*/ 319677 w 1666599"/>
              <a:gd name="connsiteY11" fmla="*/ 1916321 h 2531008"/>
              <a:gd name="connsiteX12" fmla="*/ 387008 w 1666599"/>
              <a:gd name="connsiteY12" fmla="*/ 1983071 h 2531008"/>
              <a:gd name="connsiteX13" fmla="*/ 454048 w 1666599"/>
              <a:gd name="connsiteY13" fmla="*/ 1915740 h 2531008"/>
              <a:gd name="connsiteX14" fmla="*/ 386427 w 1666599"/>
              <a:gd name="connsiteY14" fmla="*/ 1848990 h 2531008"/>
              <a:gd name="connsiteX15" fmla="*/ 619511 w 1666599"/>
              <a:gd name="connsiteY15" fmla="*/ 1644604 h 2531008"/>
              <a:gd name="connsiteX16" fmla="*/ 656332 w 1666599"/>
              <a:gd name="connsiteY16" fmla="*/ 1651062 h 2531008"/>
              <a:gd name="connsiteX17" fmla="*/ 752394 w 1666599"/>
              <a:gd name="connsiteY17" fmla="*/ 1690821 h 2531008"/>
              <a:gd name="connsiteX18" fmla="*/ 793895 w 1666599"/>
              <a:gd name="connsiteY18" fmla="*/ 1732323 h 2531008"/>
              <a:gd name="connsiteX19" fmla="*/ 798249 w 1666599"/>
              <a:gd name="connsiteY19" fmla="*/ 1742771 h 2531008"/>
              <a:gd name="connsiteX20" fmla="*/ 787510 w 1666599"/>
              <a:gd name="connsiteY20" fmla="*/ 1744802 h 2531008"/>
              <a:gd name="connsiteX21" fmla="*/ 684773 w 1666599"/>
              <a:gd name="connsiteY21" fmla="*/ 1745092 h 2531008"/>
              <a:gd name="connsiteX22" fmla="*/ 581166 w 1666599"/>
              <a:gd name="connsiteY22" fmla="*/ 1745092 h 2531008"/>
              <a:gd name="connsiteX23" fmla="*/ 567815 w 1666599"/>
              <a:gd name="connsiteY23" fmla="*/ 1736385 h 2531008"/>
              <a:gd name="connsiteX24" fmla="*/ 555046 w 1666599"/>
              <a:gd name="connsiteY24" fmla="*/ 1674279 h 2531008"/>
              <a:gd name="connsiteX25" fmla="*/ 582036 w 1666599"/>
              <a:gd name="connsiteY25" fmla="*/ 1644677 h 2531008"/>
              <a:gd name="connsiteX26" fmla="*/ 619511 w 1666599"/>
              <a:gd name="connsiteY26" fmla="*/ 1644604 h 2531008"/>
              <a:gd name="connsiteX27" fmla="*/ 443130 w 1666599"/>
              <a:gd name="connsiteY27" fmla="*/ 1555520 h 2531008"/>
              <a:gd name="connsiteX28" fmla="*/ 290655 w 1666599"/>
              <a:gd name="connsiteY28" fmla="*/ 1598822 h 2531008"/>
              <a:gd name="connsiteX29" fmla="*/ 209974 w 1666599"/>
              <a:gd name="connsiteY29" fmla="*/ 1711717 h 2531008"/>
              <a:gd name="connsiteX30" fmla="*/ 210264 w 1666599"/>
              <a:gd name="connsiteY30" fmla="*/ 1807200 h 2531008"/>
              <a:gd name="connsiteX31" fmla="*/ 216649 w 1666599"/>
              <a:gd name="connsiteY31" fmla="*/ 1894556 h 2531008"/>
              <a:gd name="connsiteX32" fmla="*/ 224195 w 1666599"/>
              <a:gd name="connsiteY32" fmla="*/ 1902973 h 2531008"/>
              <a:gd name="connsiteX33" fmla="*/ 289494 w 1666599"/>
              <a:gd name="connsiteY33" fmla="*/ 1902973 h 2531008"/>
              <a:gd name="connsiteX34" fmla="*/ 300813 w 1666599"/>
              <a:gd name="connsiteY34" fmla="*/ 1894266 h 2531008"/>
              <a:gd name="connsiteX35" fmla="*/ 386138 w 1666599"/>
              <a:gd name="connsiteY35" fmla="*/ 1827515 h 2531008"/>
              <a:gd name="connsiteX36" fmla="*/ 472043 w 1666599"/>
              <a:gd name="connsiteY36" fmla="*/ 1893105 h 2531008"/>
              <a:gd name="connsiteX37" fmla="*/ 485683 w 1666599"/>
              <a:gd name="connsiteY37" fmla="*/ 1902683 h 2531008"/>
              <a:gd name="connsiteX38" fmla="*/ 654591 w 1666599"/>
              <a:gd name="connsiteY38" fmla="*/ 1902683 h 2531008"/>
              <a:gd name="connsiteX39" fmla="*/ 823499 w 1666599"/>
              <a:gd name="connsiteY39" fmla="*/ 1903263 h 2531008"/>
              <a:gd name="connsiteX40" fmla="*/ 837430 w 1666599"/>
              <a:gd name="connsiteY40" fmla="*/ 1892525 h 2531008"/>
              <a:gd name="connsiteX41" fmla="*/ 921013 w 1666599"/>
              <a:gd name="connsiteY41" fmla="*/ 1827806 h 2531008"/>
              <a:gd name="connsiteX42" fmla="*/ 1008079 w 1666599"/>
              <a:gd name="connsiteY42" fmla="*/ 1893396 h 2531008"/>
              <a:gd name="connsiteX43" fmla="*/ 1016495 w 1666599"/>
              <a:gd name="connsiteY43" fmla="*/ 1903263 h 2531008"/>
              <a:gd name="connsiteX44" fmla="*/ 1106463 w 1666599"/>
              <a:gd name="connsiteY44" fmla="*/ 1903263 h 2531008"/>
              <a:gd name="connsiteX45" fmla="*/ 1114299 w 1666599"/>
              <a:gd name="connsiteY45" fmla="*/ 1897459 h 2531008"/>
              <a:gd name="connsiteX46" fmla="*/ 1119813 w 1666599"/>
              <a:gd name="connsiteY46" fmla="*/ 1807781 h 2531008"/>
              <a:gd name="connsiteX47" fmla="*/ 1034488 w 1666599"/>
              <a:gd name="connsiteY47" fmla="*/ 1730872 h 2531008"/>
              <a:gd name="connsiteX48" fmla="*/ 964545 w 1666599"/>
              <a:gd name="connsiteY48" fmla="*/ 1727099 h 2531008"/>
              <a:gd name="connsiteX49" fmla="*/ 854552 w 1666599"/>
              <a:gd name="connsiteY49" fmla="*/ 1703011 h 2531008"/>
              <a:gd name="connsiteX50" fmla="*/ 716118 w 1666599"/>
              <a:gd name="connsiteY50" fmla="*/ 1635389 h 2531008"/>
              <a:gd name="connsiteX51" fmla="*/ 497582 w 1666599"/>
              <a:gd name="connsiteY51" fmla="*/ 1559932 h 2531008"/>
              <a:gd name="connsiteX52" fmla="*/ 443130 w 1666599"/>
              <a:gd name="connsiteY52" fmla="*/ 1555520 h 2531008"/>
              <a:gd name="connsiteX53" fmla="*/ 362339 w 1666599"/>
              <a:gd name="connsiteY53" fmla="*/ 159040 h 2531008"/>
              <a:gd name="connsiteX54" fmla="*/ 257280 w 1666599"/>
              <a:gd name="connsiteY54" fmla="*/ 264681 h 2531008"/>
              <a:gd name="connsiteX55" fmla="*/ 257280 w 1666599"/>
              <a:gd name="connsiteY55" fmla="*/ 664894 h 2531008"/>
              <a:gd name="connsiteX56" fmla="*/ 258151 w 1666599"/>
              <a:gd name="connsiteY56" fmla="*/ 682597 h 2531008"/>
              <a:gd name="connsiteX57" fmla="*/ 360888 w 1666599"/>
              <a:gd name="connsiteY57" fmla="*/ 770824 h 2531008"/>
              <a:gd name="connsiteX58" fmla="*/ 664168 w 1666599"/>
              <a:gd name="connsiteY58" fmla="*/ 770824 h 2531008"/>
              <a:gd name="connsiteX59" fmla="*/ 967448 w 1666599"/>
              <a:gd name="connsiteY59" fmla="*/ 770824 h 2531008"/>
              <a:gd name="connsiteX60" fmla="*/ 1073088 w 1666599"/>
              <a:gd name="connsiteY60" fmla="*/ 664604 h 2531008"/>
              <a:gd name="connsiteX61" fmla="*/ 1073378 w 1666599"/>
              <a:gd name="connsiteY61" fmla="*/ 264390 h 2531008"/>
              <a:gd name="connsiteX62" fmla="*/ 968029 w 1666599"/>
              <a:gd name="connsiteY62" fmla="*/ 159040 h 2531008"/>
              <a:gd name="connsiteX63" fmla="*/ 362339 w 1666599"/>
              <a:gd name="connsiteY63" fmla="*/ 159040 h 2531008"/>
              <a:gd name="connsiteX64" fmla="*/ 302844 w 1666599"/>
              <a:gd name="connsiteY64" fmla="*/ 0 h 2531008"/>
              <a:gd name="connsiteX65" fmla="*/ 1027233 w 1666599"/>
              <a:gd name="connsiteY65" fmla="*/ 0 h 2531008"/>
              <a:gd name="connsiteX66" fmla="*/ 1198463 w 1666599"/>
              <a:gd name="connsiteY66" fmla="*/ 105930 h 2531008"/>
              <a:gd name="connsiteX67" fmla="*/ 1223712 w 1666599"/>
              <a:gd name="connsiteY67" fmla="*/ 209248 h 2531008"/>
              <a:gd name="connsiteX68" fmla="*/ 1223422 w 1666599"/>
              <a:gd name="connsiteY68" fmla="*/ 1258683 h 2531008"/>
              <a:gd name="connsiteX69" fmla="*/ 1223712 w 1666599"/>
              <a:gd name="connsiteY69" fmla="*/ 1276387 h 2531008"/>
              <a:gd name="connsiteX70" fmla="*/ 1227957 w 1666599"/>
              <a:gd name="connsiteY70" fmla="*/ 1289665 h 2531008"/>
              <a:gd name="connsiteX71" fmla="*/ 1231154 w 1666599"/>
              <a:gd name="connsiteY71" fmla="*/ 1290880 h 2531008"/>
              <a:gd name="connsiteX72" fmla="*/ 1231154 w 1666599"/>
              <a:gd name="connsiteY72" fmla="*/ 1400729 h 2531008"/>
              <a:gd name="connsiteX73" fmla="*/ 1230025 w 1666599"/>
              <a:gd name="connsiteY73" fmla="*/ 1400456 h 2531008"/>
              <a:gd name="connsiteX74" fmla="*/ 1224293 w 1666599"/>
              <a:gd name="connsiteY74" fmla="*/ 1410759 h 2531008"/>
              <a:gd name="connsiteX75" fmla="*/ 1224003 w 1666599"/>
              <a:gd name="connsiteY75" fmla="*/ 1423528 h 2531008"/>
              <a:gd name="connsiteX76" fmla="*/ 1224003 w 1666599"/>
              <a:gd name="connsiteY76" fmla="*/ 2308989 h 2531008"/>
              <a:gd name="connsiteX77" fmla="*/ 1252734 w 1666599"/>
              <a:gd name="connsiteY77" fmla="*/ 2338011 h 2531008"/>
              <a:gd name="connsiteX78" fmla="*/ 1277403 w 1666599"/>
              <a:gd name="connsiteY78" fmla="*/ 2338882 h 2531008"/>
              <a:gd name="connsiteX79" fmla="*/ 1328482 w 1666599"/>
              <a:gd name="connsiteY79" fmla="*/ 2391412 h 2531008"/>
              <a:gd name="connsiteX80" fmla="*/ 1328482 w 1666599"/>
              <a:gd name="connsiteY80" fmla="*/ 2482541 h 2531008"/>
              <a:gd name="connsiteX81" fmla="*/ 1323838 w 1666599"/>
              <a:gd name="connsiteY81" fmla="*/ 2496761 h 2531008"/>
              <a:gd name="connsiteX82" fmla="*/ 1276532 w 1666599"/>
              <a:gd name="connsiteY82" fmla="*/ 2531008 h 2531008"/>
              <a:gd name="connsiteX83" fmla="*/ 52965 w 1666599"/>
              <a:gd name="connsiteY83" fmla="*/ 2531008 h 2531008"/>
              <a:gd name="connsiteX84" fmla="*/ 49192 w 1666599"/>
              <a:gd name="connsiteY84" fmla="*/ 2530137 h 2531008"/>
              <a:gd name="connsiteX85" fmla="*/ 3337 w 1666599"/>
              <a:gd name="connsiteY85" fmla="*/ 2486314 h 2531008"/>
              <a:gd name="connsiteX86" fmla="*/ 3628 w 1666599"/>
              <a:gd name="connsiteY86" fmla="*/ 2385607 h 2531008"/>
              <a:gd name="connsiteX87" fmla="*/ 59640 w 1666599"/>
              <a:gd name="connsiteY87" fmla="*/ 2338301 h 2531008"/>
              <a:gd name="connsiteX88" fmla="*/ 88372 w 1666599"/>
              <a:gd name="connsiteY88" fmla="*/ 2338011 h 2531008"/>
              <a:gd name="connsiteX89" fmla="*/ 105205 w 1666599"/>
              <a:gd name="connsiteY89" fmla="*/ 2321469 h 2531008"/>
              <a:gd name="connsiteX90" fmla="*/ 105495 w 1666599"/>
              <a:gd name="connsiteY90" fmla="*/ 2301734 h 2531008"/>
              <a:gd name="connsiteX91" fmla="*/ 105785 w 1666599"/>
              <a:gd name="connsiteY91" fmla="*/ 200832 h 2531008"/>
              <a:gd name="connsiteX92" fmla="*/ 211715 w 1666599"/>
              <a:gd name="connsiteY92" fmla="*/ 22637 h 2531008"/>
              <a:gd name="connsiteX93" fmla="*/ 302844 w 1666599"/>
              <a:gd name="connsiteY93" fmla="*/ 0 h 2531008"/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395522 w 1666599"/>
              <a:gd name="connsiteY2" fmla="*/ 2320598 h 2531008"/>
              <a:gd name="connsiteX3" fmla="*/ 1348062 w 1666599"/>
              <a:gd name="connsiteY3" fmla="*/ 2311250 h 2531008"/>
              <a:gd name="connsiteX4" fmla="*/ 923624 w 1666599"/>
              <a:gd name="connsiteY4" fmla="*/ 1848992 h 2531008"/>
              <a:gd name="connsiteX5" fmla="*/ 855423 w 1666599"/>
              <a:gd name="connsiteY5" fmla="*/ 1914872 h 2531008"/>
              <a:gd name="connsiteX6" fmla="*/ 921593 w 1666599"/>
              <a:gd name="connsiteY6" fmla="*/ 1983073 h 2531008"/>
              <a:gd name="connsiteX7" fmla="*/ 989794 w 1666599"/>
              <a:gd name="connsiteY7" fmla="*/ 1916903 h 2531008"/>
              <a:gd name="connsiteX8" fmla="*/ 923624 w 1666599"/>
              <a:gd name="connsiteY8" fmla="*/ 1848992 h 2531008"/>
              <a:gd name="connsiteX9" fmla="*/ 386427 w 1666599"/>
              <a:gd name="connsiteY9" fmla="*/ 1848990 h 2531008"/>
              <a:gd name="connsiteX10" fmla="*/ 319677 w 1666599"/>
              <a:gd name="connsiteY10" fmla="*/ 1916321 h 2531008"/>
              <a:gd name="connsiteX11" fmla="*/ 387008 w 1666599"/>
              <a:gd name="connsiteY11" fmla="*/ 1983071 h 2531008"/>
              <a:gd name="connsiteX12" fmla="*/ 454048 w 1666599"/>
              <a:gd name="connsiteY12" fmla="*/ 1915740 h 2531008"/>
              <a:gd name="connsiteX13" fmla="*/ 386427 w 1666599"/>
              <a:gd name="connsiteY13" fmla="*/ 1848990 h 2531008"/>
              <a:gd name="connsiteX14" fmla="*/ 619511 w 1666599"/>
              <a:gd name="connsiteY14" fmla="*/ 1644604 h 2531008"/>
              <a:gd name="connsiteX15" fmla="*/ 656332 w 1666599"/>
              <a:gd name="connsiteY15" fmla="*/ 1651062 h 2531008"/>
              <a:gd name="connsiteX16" fmla="*/ 752394 w 1666599"/>
              <a:gd name="connsiteY16" fmla="*/ 1690821 h 2531008"/>
              <a:gd name="connsiteX17" fmla="*/ 793895 w 1666599"/>
              <a:gd name="connsiteY17" fmla="*/ 1732323 h 2531008"/>
              <a:gd name="connsiteX18" fmla="*/ 798249 w 1666599"/>
              <a:gd name="connsiteY18" fmla="*/ 1742771 h 2531008"/>
              <a:gd name="connsiteX19" fmla="*/ 787510 w 1666599"/>
              <a:gd name="connsiteY19" fmla="*/ 1744802 h 2531008"/>
              <a:gd name="connsiteX20" fmla="*/ 684773 w 1666599"/>
              <a:gd name="connsiteY20" fmla="*/ 1745092 h 2531008"/>
              <a:gd name="connsiteX21" fmla="*/ 581166 w 1666599"/>
              <a:gd name="connsiteY21" fmla="*/ 1745092 h 2531008"/>
              <a:gd name="connsiteX22" fmla="*/ 567815 w 1666599"/>
              <a:gd name="connsiteY22" fmla="*/ 1736385 h 2531008"/>
              <a:gd name="connsiteX23" fmla="*/ 555046 w 1666599"/>
              <a:gd name="connsiteY23" fmla="*/ 1674279 h 2531008"/>
              <a:gd name="connsiteX24" fmla="*/ 582036 w 1666599"/>
              <a:gd name="connsiteY24" fmla="*/ 1644677 h 2531008"/>
              <a:gd name="connsiteX25" fmla="*/ 619511 w 1666599"/>
              <a:gd name="connsiteY25" fmla="*/ 1644604 h 2531008"/>
              <a:gd name="connsiteX26" fmla="*/ 443130 w 1666599"/>
              <a:gd name="connsiteY26" fmla="*/ 1555520 h 2531008"/>
              <a:gd name="connsiteX27" fmla="*/ 290655 w 1666599"/>
              <a:gd name="connsiteY27" fmla="*/ 1598822 h 2531008"/>
              <a:gd name="connsiteX28" fmla="*/ 209974 w 1666599"/>
              <a:gd name="connsiteY28" fmla="*/ 1711717 h 2531008"/>
              <a:gd name="connsiteX29" fmla="*/ 210264 w 1666599"/>
              <a:gd name="connsiteY29" fmla="*/ 1807200 h 2531008"/>
              <a:gd name="connsiteX30" fmla="*/ 216649 w 1666599"/>
              <a:gd name="connsiteY30" fmla="*/ 1894556 h 2531008"/>
              <a:gd name="connsiteX31" fmla="*/ 224195 w 1666599"/>
              <a:gd name="connsiteY31" fmla="*/ 1902973 h 2531008"/>
              <a:gd name="connsiteX32" fmla="*/ 289494 w 1666599"/>
              <a:gd name="connsiteY32" fmla="*/ 1902973 h 2531008"/>
              <a:gd name="connsiteX33" fmla="*/ 300813 w 1666599"/>
              <a:gd name="connsiteY33" fmla="*/ 1894266 h 2531008"/>
              <a:gd name="connsiteX34" fmla="*/ 386138 w 1666599"/>
              <a:gd name="connsiteY34" fmla="*/ 1827515 h 2531008"/>
              <a:gd name="connsiteX35" fmla="*/ 472043 w 1666599"/>
              <a:gd name="connsiteY35" fmla="*/ 1893105 h 2531008"/>
              <a:gd name="connsiteX36" fmla="*/ 485683 w 1666599"/>
              <a:gd name="connsiteY36" fmla="*/ 1902683 h 2531008"/>
              <a:gd name="connsiteX37" fmla="*/ 654591 w 1666599"/>
              <a:gd name="connsiteY37" fmla="*/ 1902683 h 2531008"/>
              <a:gd name="connsiteX38" fmla="*/ 823499 w 1666599"/>
              <a:gd name="connsiteY38" fmla="*/ 1903263 h 2531008"/>
              <a:gd name="connsiteX39" fmla="*/ 837430 w 1666599"/>
              <a:gd name="connsiteY39" fmla="*/ 1892525 h 2531008"/>
              <a:gd name="connsiteX40" fmla="*/ 921013 w 1666599"/>
              <a:gd name="connsiteY40" fmla="*/ 1827806 h 2531008"/>
              <a:gd name="connsiteX41" fmla="*/ 1008079 w 1666599"/>
              <a:gd name="connsiteY41" fmla="*/ 1893396 h 2531008"/>
              <a:gd name="connsiteX42" fmla="*/ 1016495 w 1666599"/>
              <a:gd name="connsiteY42" fmla="*/ 1903263 h 2531008"/>
              <a:gd name="connsiteX43" fmla="*/ 1106463 w 1666599"/>
              <a:gd name="connsiteY43" fmla="*/ 1903263 h 2531008"/>
              <a:gd name="connsiteX44" fmla="*/ 1114299 w 1666599"/>
              <a:gd name="connsiteY44" fmla="*/ 1897459 h 2531008"/>
              <a:gd name="connsiteX45" fmla="*/ 1119813 w 1666599"/>
              <a:gd name="connsiteY45" fmla="*/ 1807781 h 2531008"/>
              <a:gd name="connsiteX46" fmla="*/ 1034488 w 1666599"/>
              <a:gd name="connsiteY46" fmla="*/ 1730872 h 2531008"/>
              <a:gd name="connsiteX47" fmla="*/ 964545 w 1666599"/>
              <a:gd name="connsiteY47" fmla="*/ 1727099 h 2531008"/>
              <a:gd name="connsiteX48" fmla="*/ 854552 w 1666599"/>
              <a:gd name="connsiteY48" fmla="*/ 1703011 h 2531008"/>
              <a:gd name="connsiteX49" fmla="*/ 716118 w 1666599"/>
              <a:gd name="connsiteY49" fmla="*/ 1635389 h 2531008"/>
              <a:gd name="connsiteX50" fmla="*/ 497582 w 1666599"/>
              <a:gd name="connsiteY50" fmla="*/ 1559932 h 2531008"/>
              <a:gd name="connsiteX51" fmla="*/ 443130 w 1666599"/>
              <a:gd name="connsiteY51" fmla="*/ 1555520 h 2531008"/>
              <a:gd name="connsiteX52" fmla="*/ 362339 w 1666599"/>
              <a:gd name="connsiteY52" fmla="*/ 159040 h 2531008"/>
              <a:gd name="connsiteX53" fmla="*/ 257280 w 1666599"/>
              <a:gd name="connsiteY53" fmla="*/ 264681 h 2531008"/>
              <a:gd name="connsiteX54" fmla="*/ 257280 w 1666599"/>
              <a:gd name="connsiteY54" fmla="*/ 664894 h 2531008"/>
              <a:gd name="connsiteX55" fmla="*/ 258151 w 1666599"/>
              <a:gd name="connsiteY55" fmla="*/ 682597 h 2531008"/>
              <a:gd name="connsiteX56" fmla="*/ 360888 w 1666599"/>
              <a:gd name="connsiteY56" fmla="*/ 770824 h 2531008"/>
              <a:gd name="connsiteX57" fmla="*/ 664168 w 1666599"/>
              <a:gd name="connsiteY57" fmla="*/ 770824 h 2531008"/>
              <a:gd name="connsiteX58" fmla="*/ 967448 w 1666599"/>
              <a:gd name="connsiteY58" fmla="*/ 770824 h 2531008"/>
              <a:gd name="connsiteX59" fmla="*/ 1073088 w 1666599"/>
              <a:gd name="connsiteY59" fmla="*/ 664604 h 2531008"/>
              <a:gd name="connsiteX60" fmla="*/ 1073378 w 1666599"/>
              <a:gd name="connsiteY60" fmla="*/ 264390 h 2531008"/>
              <a:gd name="connsiteX61" fmla="*/ 968029 w 1666599"/>
              <a:gd name="connsiteY61" fmla="*/ 159040 h 2531008"/>
              <a:gd name="connsiteX62" fmla="*/ 362339 w 1666599"/>
              <a:gd name="connsiteY62" fmla="*/ 159040 h 2531008"/>
              <a:gd name="connsiteX63" fmla="*/ 302844 w 1666599"/>
              <a:gd name="connsiteY63" fmla="*/ 0 h 2531008"/>
              <a:gd name="connsiteX64" fmla="*/ 1027233 w 1666599"/>
              <a:gd name="connsiteY64" fmla="*/ 0 h 2531008"/>
              <a:gd name="connsiteX65" fmla="*/ 1198463 w 1666599"/>
              <a:gd name="connsiteY65" fmla="*/ 105930 h 2531008"/>
              <a:gd name="connsiteX66" fmla="*/ 1223712 w 1666599"/>
              <a:gd name="connsiteY66" fmla="*/ 209248 h 2531008"/>
              <a:gd name="connsiteX67" fmla="*/ 1223422 w 1666599"/>
              <a:gd name="connsiteY67" fmla="*/ 1258683 h 2531008"/>
              <a:gd name="connsiteX68" fmla="*/ 1223712 w 1666599"/>
              <a:gd name="connsiteY68" fmla="*/ 1276387 h 2531008"/>
              <a:gd name="connsiteX69" fmla="*/ 1227957 w 1666599"/>
              <a:gd name="connsiteY69" fmla="*/ 1289665 h 2531008"/>
              <a:gd name="connsiteX70" fmla="*/ 1231154 w 1666599"/>
              <a:gd name="connsiteY70" fmla="*/ 1290880 h 2531008"/>
              <a:gd name="connsiteX71" fmla="*/ 1231154 w 1666599"/>
              <a:gd name="connsiteY71" fmla="*/ 1400729 h 2531008"/>
              <a:gd name="connsiteX72" fmla="*/ 1230025 w 1666599"/>
              <a:gd name="connsiteY72" fmla="*/ 1400456 h 2531008"/>
              <a:gd name="connsiteX73" fmla="*/ 1224293 w 1666599"/>
              <a:gd name="connsiteY73" fmla="*/ 1410759 h 2531008"/>
              <a:gd name="connsiteX74" fmla="*/ 1224003 w 1666599"/>
              <a:gd name="connsiteY74" fmla="*/ 1423528 h 2531008"/>
              <a:gd name="connsiteX75" fmla="*/ 1224003 w 1666599"/>
              <a:gd name="connsiteY75" fmla="*/ 2308989 h 2531008"/>
              <a:gd name="connsiteX76" fmla="*/ 1252734 w 1666599"/>
              <a:gd name="connsiteY76" fmla="*/ 2338011 h 2531008"/>
              <a:gd name="connsiteX77" fmla="*/ 1277403 w 1666599"/>
              <a:gd name="connsiteY77" fmla="*/ 2338882 h 2531008"/>
              <a:gd name="connsiteX78" fmla="*/ 1328482 w 1666599"/>
              <a:gd name="connsiteY78" fmla="*/ 2391412 h 2531008"/>
              <a:gd name="connsiteX79" fmla="*/ 1328482 w 1666599"/>
              <a:gd name="connsiteY79" fmla="*/ 2482541 h 2531008"/>
              <a:gd name="connsiteX80" fmla="*/ 1323838 w 1666599"/>
              <a:gd name="connsiteY80" fmla="*/ 2496761 h 2531008"/>
              <a:gd name="connsiteX81" fmla="*/ 1276532 w 1666599"/>
              <a:gd name="connsiteY81" fmla="*/ 2531008 h 2531008"/>
              <a:gd name="connsiteX82" fmla="*/ 52965 w 1666599"/>
              <a:gd name="connsiteY82" fmla="*/ 2531008 h 2531008"/>
              <a:gd name="connsiteX83" fmla="*/ 49192 w 1666599"/>
              <a:gd name="connsiteY83" fmla="*/ 2530137 h 2531008"/>
              <a:gd name="connsiteX84" fmla="*/ 3337 w 1666599"/>
              <a:gd name="connsiteY84" fmla="*/ 2486314 h 2531008"/>
              <a:gd name="connsiteX85" fmla="*/ 3628 w 1666599"/>
              <a:gd name="connsiteY85" fmla="*/ 2385607 h 2531008"/>
              <a:gd name="connsiteX86" fmla="*/ 59640 w 1666599"/>
              <a:gd name="connsiteY86" fmla="*/ 2338301 h 2531008"/>
              <a:gd name="connsiteX87" fmla="*/ 88372 w 1666599"/>
              <a:gd name="connsiteY87" fmla="*/ 2338011 h 2531008"/>
              <a:gd name="connsiteX88" fmla="*/ 105205 w 1666599"/>
              <a:gd name="connsiteY88" fmla="*/ 2321469 h 2531008"/>
              <a:gd name="connsiteX89" fmla="*/ 105495 w 1666599"/>
              <a:gd name="connsiteY89" fmla="*/ 2301734 h 2531008"/>
              <a:gd name="connsiteX90" fmla="*/ 105785 w 1666599"/>
              <a:gd name="connsiteY90" fmla="*/ 200832 h 2531008"/>
              <a:gd name="connsiteX91" fmla="*/ 211715 w 1666599"/>
              <a:gd name="connsiteY91" fmla="*/ 22637 h 2531008"/>
              <a:gd name="connsiteX92" fmla="*/ 302844 w 1666599"/>
              <a:gd name="connsiteY92" fmla="*/ 0 h 2531008"/>
              <a:gd name="connsiteX0" fmla="*/ 1395522 w 1666599"/>
              <a:gd name="connsiteY0" fmla="*/ 2320598 h 2531008"/>
              <a:gd name="connsiteX1" fmla="*/ 1666599 w 1666599"/>
              <a:gd name="connsiteY1" fmla="*/ 2311250 h 2531008"/>
              <a:gd name="connsiteX2" fmla="*/ 1395522 w 1666599"/>
              <a:gd name="connsiteY2" fmla="*/ 2320598 h 2531008"/>
              <a:gd name="connsiteX3" fmla="*/ 923624 w 1666599"/>
              <a:gd name="connsiteY3" fmla="*/ 1848992 h 2531008"/>
              <a:gd name="connsiteX4" fmla="*/ 855423 w 1666599"/>
              <a:gd name="connsiteY4" fmla="*/ 1914872 h 2531008"/>
              <a:gd name="connsiteX5" fmla="*/ 921593 w 1666599"/>
              <a:gd name="connsiteY5" fmla="*/ 1983073 h 2531008"/>
              <a:gd name="connsiteX6" fmla="*/ 989794 w 1666599"/>
              <a:gd name="connsiteY6" fmla="*/ 1916903 h 2531008"/>
              <a:gd name="connsiteX7" fmla="*/ 923624 w 1666599"/>
              <a:gd name="connsiteY7" fmla="*/ 1848992 h 2531008"/>
              <a:gd name="connsiteX8" fmla="*/ 386427 w 1666599"/>
              <a:gd name="connsiteY8" fmla="*/ 1848990 h 2531008"/>
              <a:gd name="connsiteX9" fmla="*/ 319677 w 1666599"/>
              <a:gd name="connsiteY9" fmla="*/ 1916321 h 2531008"/>
              <a:gd name="connsiteX10" fmla="*/ 387008 w 1666599"/>
              <a:gd name="connsiteY10" fmla="*/ 1983071 h 2531008"/>
              <a:gd name="connsiteX11" fmla="*/ 454048 w 1666599"/>
              <a:gd name="connsiteY11" fmla="*/ 1915740 h 2531008"/>
              <a:gd name="connsiteX12" fmla="*/ 386427 w 1666599"/>
              <a:gd name="connsiteY12" fmla="*/ 1848990 h 2531008"/>
              <a:gd name="connsiteX13" fmla="*/ 619511 w 1666599"/>
              <a:gd name="connsiteY13" fmla="*/ 1644604 h 2531008"/>
              <a:gd name="connsiteX14" fmla="*/ 656332 w 1666599"/>
              <a:gd name="connsiteY14" fmla="*/ 1651062 h 2531008"/>
              <a:gd name="connsiteX15" fmla="*/ 752394 w 1666599"/>
              <a:gd name="connsiteY15" fmla="*/ 1690821 h 2531008"/>
              <a:gd name="connsiteX16" fmla="*/ 793895 w 1666599"/>
              <a:gd name="connsiteY16" fmla="*/ 1732323 h 2531008"/>
              <a:gd name="connsiteX17" fmla="*/ 798249 w 1666599"/>
              <a:gd name="connsiteY17" fmla="*/ 1742771 h 2531008"/>
              <a:gd name="connsiteX18" fmla="*/ 787510 w 1666599"/>
              <a:gd name="connsiteY18" fmla="*/ 1744802 h 2531008"/>
              <a:gd name="connsiteX19" fmla="*/ 684773 w 1666599"/>
              <a:gd name="connsiteY19" fmla="*/ 1745092 h 2531008"/>
              <a:gd name="connsiteX20" fmla="*/ 581166 w 1666599"/>
              <a:gd name="connsiteY20" fmla="*/ 1745092 h 2531008"/>
              <a:gd name="connsiteX21" fmla="*/ 567815 w 1666599"/>
              <a:gd name="connsiteY21" fmla="*/ 1736385 h 2531008"/>
              <a:gd name="connsiteX22" fmla="*/ 555046 w 1666599"/>
              <a:gd name="connsiteY22" fmla="*/ 1674279 h 2531008"/>
              <a:gd name="connsiteX23" fmla="*/ 582036 w 1666599"/>
              <a:gd name="connsiteY23" fmla="*/ 1644677 h 2531008"/>
              <a:gd name="connsiteX24" fmla="*/ 619511 w 1666599"/>
              <a:gd name="connsiteY24" fmla="*/ 1644604 h 2531008"/>
              <a:gd name="connsiteX25" fmla="*/ 443130 w 1666599"/>
              <a:gd name="connsiteY25" fmla="*/ 1555520 h 2531008"/>
              <a:gd name="connsiteX26" fmla="*/ 290655 w 1666599"/>
              <a:gd name="connsiteY26" fmla="*/ 1598822 h 2531008"/>
              <a:gd name="connsiteX27" fmla="*/ 209974 w 1666599"/>
              <a:gd name="connsiteY27" fmla="*/ 1711717 h 2531008"/>
              <a:gd name="connsiteX28" fmla="*/ 210264 w 1666599"/>
              <a:gd name="connsiteY28" fmla="*/ 1807200 h 2531008"/>
              <a:gd name="connsiteX29" fmla="*/ 216649 w 1666599"/>
              <a:gd name="connsiteY29" fmla="*/ 1894556 h 2531008"/>
              <a:gd name="connsiteX30" fmla="*/ 224195 w 1666599"/>
              <a:gd name="connsiteY30" fmla="*/ 1902973 h 2531008"/>
              <a:gd name="connsiteX31" fmla="*/ 289494 w 1666599"/>
              <a:gd name="connsiteY31" fmla="*/ 1902973 h 2531008"/>
              <a:gd name="connsiteX32" fmla="*/ 300813 w 1666599"/>
              <a:gd name="connsiteY32" fmla="*/ 1894266 h 2531008"/>
              <a:gd name="connsiteX33" fmla="*/ 386138 w 1666599"/>
              <a:gd name="connsiteY33" fmla="*/ 1827515 h 2531008"/>
              <a:gd name="connsiteX34" fmla="*/ 472043 w 1666599"/>
              <a:gd name="connsiteY34" fmla="*/ 1893105 h 2531008"/>
              <a:gd name="connsiteX35" fmla="*/ 485683 w 1666599"/>
              <a:gd name="connsiteY35" fmla="*/ 1902683 h 2531008"/>
              <a:gd name="connsiteX36" fmla="*/ 654591 w 1666599"/>
              <a:gd name="connsiteY36" fmla="*/ 1902683 h 2531008"/>
              <a:gd name="connsiteX37" fmla="*/ 823499 w 1666599"/>
              <a:gd name="connsiteY37" fmla="*/ 1903263 h 2531008"/>
              <a:gd name="connsiteX38" fmla="*/ 837430 w 1666599"/>
              <a:gd name="connsiteY38" fmla="*/ 1892525 h 2531008"/>
              <a:gd name="connsiteX39" fmla="*/ 921013 w 1666599"/>
              <a:gd name="connsiteY39" fmla="*/ 1827806 h 2531008"/>
              <a:gd name="connsiteX40" fmla="*/ 1008079 w 1666599"/>
              <a:gd name="connsiteY40" fmla="*/ 1893396 h 2531008"/>
              <a:gd name="connsiteX41" fmla="*/ 1016495 w 1666599"/>
              <a:gd name="connsiteY41" fmla="*/ 1903263 h 2531008"/>
              <a:gd name="connsiteX42" fmla="*/ 1106463 w 1666599"/>
              <a:gd name="connsiteY42" fmla="*/ 1903263 h 2531008"/>
              <a:gd name="connsiteX43" fmla="*/ 1114299 w 1666599"/>
              <a:gd name="connsiteY43" fmla="*/ 1897459 h 2531008"/>
              <a:gd name="connsiteX44" fmla="*/ 1119813 w 1666599"/>
              <a:gd name="connsiteY44" fmla="*/ 1807781 h 2531008"/>
              <a:gd name="connsiteX45" fmla="*/ 1034488 w 1666599"/>
              <a:gd name="connsiteY45" fmla="*/ 1730872 h 2531008"/>
              <a:gd name="connsiteX46" fmla="*/ 964545 w 1666599"/>
              <a:gd name="connsiteY46" fmla="*/ 1727099 h 2531008"/>
              <a:gd name="connsiteX47" fmla="*/ 854552 w 1666599"/>
              <a:gd name="connsiteY47" fmla="*/ 1703011 h 2531008"/>
              <a:gd name="connsiteX48" fmla="*/ 716118 w 1666599"/>
              <a:gd name="connsiteY48" fmla="*/ 1635389 h 2531008"/>
              <a:gd name="connsiteX49" fmla="*/ 497582 w 1666599"/>
              <a:gd name="connsiteY49" fmla="*/ 1559932 h 2531008"/>
              <a:gd name="connsiteX50" fmla="*/ 443130 w 1666599"/>
              <a:gd name="connsiteY50" fmla="*/ 1555520 h 2531008"/>
              <a:gd name="connsiteX51" fmla="*/ 362339 w 1666599"/>
              <a:gd name="connsiteY51" fmla="*/ 159040 h 2531008"/>
              <a:gd name="connsiteX52" fmla="*/ 257280 w 1666599"/>
              <a:gd name="connsiteY52" fmla="*/ 264681 h 2531008"/>
              <a:gd name="connsiteX53" fmla="*/ 257280 w 1666599"/>
              <a:gd name="connsiteY53" fmla="*/ 664894 h 2531008"/>
              <a:gd name="connsiteX54" fmla="*/ 258151 w 1666599"/>
              <a:gd name="connsiteY54" fmla="*/ 682597 h 2531008"/>
              <a:gd name="connsiteX55" fmla="*/ 360888 w 1666599"/>
              <a:gd name="connsiteY55" fmla="*/ 770824 h 2531008"/>
              <a:gd name="connsiteX56" fmla="*/ 664168 w 1666599"/>
              <a:gd name="connsiteY56" fmla="*/ 770824 h 2531008"/>
              <a:gd name="connsiteX57" fmla="*/ 967448 w 1666599"/>
              <a:gd name="connsiteY57" fmla="*/ 770824 h 2531008"/>
              <a:gd name="connsiteX58" fmla="*/ 1073088 w 1666599"/>
              <a:gd name="connsiteY58" fmla="*/ 664604 h 2531008"/>
              <a:gd name="connsiteX59" fmla="*/ 1073378 w 1666599"/>
              <a:gd name="connsiteY59" fmla="*/ 264390 h 2531008"/>
              <a:gd name="connsiteX60" fmla="*/ 968029 w 1666599"/>
              <a:gd name="connsiteY60" fmla="*/ 159040 h 2531008"/>
              <a:gd name="connsiteX61" fmla="*/ 362339 w 1666599"/>
              <a:gd name="connsiteY61" fmla="*/ 159040 h 2531008"/>
              <a:gd name="connsiteX62" fmla="*/ 302844 w 1666599"/>
              <a:gd name="connsiteY62" fmla="*/ 0 h 2531008"/>
              <a:gd name="connsiteX63" fmla="*/ 1027233 w 1666599"/>
              <a:gd name="connsiteY63" fmla="*/ 0 h 2531008"/>
              <a:gd name="connsiteX64" fmla="*/ 1198463 w 1666599"/>
              <a:gd name="connsiteY64" fmla="*/ 105930 h 2531008"/>
              <a:gd name="connsiteX65" fmla="*/ 1223712 w 1666599"/>
              <a:gd name="connsiteY65" fmla="*/ 209248 h 2531008"/>
              <a:gd name="connsiteX66" fmla="*/ 1223422 w 1666599"/>
              <a:gd name="connsiteY66" fmla="*/ 1258683 h 2531008"/>
              <a:gd name="connsiteX67" fmla="*/ 1223712 w 1666599"/>
              <a:gd name="connsiteY67" fmla="*/ 1276387 h 2531008"/>
              <a:gd name="connsiteX68" fmla="*/ 1227957 w 1666599"/>
              <a:gd name="connsiteY68" fmla="*/ 1289665 h 2531008"/>
              <a:gd name="connsiteX69" fmla="*/ 1231154 w 1666599"/>
              <a:gd name="connsiteY69" fmla="*/ 1290880 h 2531008"/>
              <a:gd name="connsiteX70" fmla="*/ 1231154 w 1666599"/>
              <a:gd name="connsiteY70" fmla="*/ 1400729 h 2531008"/>
              <a:gd name="connsiteX71" fmla="*/ 1230025 w 1666599"/>
              <a:gd name="connsiteY71" fmla="*/ 1400456 h 2531008"/>
              <a:gd name="connsiteX72" fmla="*/ 1224293 w 1666599"/>
              <a:gd name="connsiteY72" fmla="*/ 1410759 h 2531008"/>
              <a:gd name="connsiteX73" fmla="*/ 1224003 w 1666599"/>
              <a:gd name="connsiteY73" fmla="*/ 1423528 h 2531008"/>
              <a:gd name="connsiteX74" fmla="*/ 1224003 w 1666599"/>
              <a:gd name="connsiteY74" fmla="*/ 2308989 h 2531008"/>
              <a:gd name="connsiteX75" fmla="*/ 1252734 w 1666599"/>
              <a:gd name="connsiteY75" fmla="*/ 2338011 h 2531008"/>
              <a:gd name="connsiteX76" fmla="*/ 1277403 w 1666599"/>
              <a:gd name="connsiteY76" fmla="*/ 2338882 h 2531008"/>
              <a:gd name="connsiteX77" fmla="*/ 1328482 w 1666599"/>
              <a:gd name="connsiteY77" fmla="*/ 2391412 h 2531008"/>
              <a:gd name="connsiteX78" fmla="*/ 1328482 w 1666599"/>
              <a:gd name="connsiteY78" fmla="*/ 2482541 h 2531008"/>
              <a:gd name="connsiteX79" fmla="*/ 1323838 w 1666599"/>
              <a:gd name="connsiteY79" fmla="*/ 2496761 h 2531008"/>
              <a:gd name="connsiteX80" fmla="*/ 1276532 w 1666599"/>
              <a:gd name="connsiteY80" fmla="*/ 2531008 h 2531008"/>
              <a:gd name="connsiteX81" fmla="*/ 52965 w 1666599"/>
              <a:gd name="connsiteY81" fmla="*/ 2531008 h 2531008"/>
              <a:gd name="connsiteX82" fmla="*/ 49192 w 1666599"/>
              <a:gd name="connsiteY82" fmla="*/ 2530137 h 2531008"/>
              <a:gd name="connsiteX83" fmla="*/ 3337 w 1666599"/>
              <a:gd name="connsiteY83" fmla="*/ 2486314 h 2531008"/>
              <a:gd name="connsiteX84" fmla="*/ 3628 w 1666599"/>
              <a:gd name="connsiteY84" fmla="*/ 2385607 h 2531008"/>
              <a:gd name="connsiteX85" fmla="*/ 59640 w 1666599"/>
              <a:gd name="connsiteY85" fmla="*/ 2338301 h 2531008"/>
              <a:gd name="connsiteX86" fmla="*/ 88372 w 1666599"/>
              <a:gd name="connsiteY86" fmla="*/ 2338011 h 2531008"/>
              <a:gd name="connsiteX87" fmla="*/ 105205 w 1666599"/>
              <a:gd name="connsiteY87" fmla="*/ 2321469 h 2531008"/>
              <a:gd name="connsiteX88" fmla="*/ 105495 w 1666599"/>
              <a:gd name="connsiteY88" fmla="*/ 2301734 h 2531008"/>
              <a:gd name="connsiteX89" fmla="*/ 105785 w 1666599"/>
              <a:gd name="connsiteY89" fmla="*/ 200832 h 2531008"/>
              <a:gd name="connsiteX90" fmla="*/ 211715 w 1666599"/>
              <a:gd name="connsiteY90" fmla="*/ 22637 h 2531008"/>
              <a:gd name="connsiteX91" fmla="*/ 302844 w 1666599"/>
              <a:gd name="connsiteY91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293 w 1333379"/>
              <a:gd name="connsiteY69" fmla="*/ 1410759 h 2531008"/>
              <a:gd name="connsiteX70" fmla="*/ 1224003 w 1333379"/>
              <a:gd name="connsiteY70" fmla="*/ 1423528 h 2531008"/>
              <a:gd name="connsiteX71" fmla="*/ 1224003 w 1333379"/>
              <a:gd name="connsiteY71" fmla="*/ 2308989 h 2531008"/>
              <a:gd name="connsiteX72" fmla="*/ 1252734 w 1333379"/>
              <a:gd name="connsiteY72" fmla="*/ 2338011 h 2531008"/>
              <a:gd name="connsiteX73" fmla="*/ 1277403 w 1333379"/>
              <a:gd name="connsiteY73" fmla="*/ 2338882 h 2531008"/>
              <a:gd name="connsiteX74" fmla="*/ 1328482 w 1333379"/>
              <a:gd name="connsiteY74" fmla="*/ 2391412 h 2531008"/>
              <a:gd name="connsiteX75" fmla="*/ 1328482 w 1333379"/>
              <a:gd name="connsiteY75" fmla="*/ 2482541 h 2531008"/>
              <a:gd name="connsiteX76" fmla="*/ 1323838 w 1333379"/>
              <a:gd name="connsiteY76" fmla="*/ 2496761 h 2531008"/>
              <a:gd name="connsiteX77" fmla="*/ 1276532 w 1333379"/>
              <a:gd name="connsiteY77" fmla="*/ 2531008 h 2531008"/>
              <a:gd name="connsiteX78" fmla="*/ 52965 w 1333379"/>
              <a:gd name="connsiteY78" fmla="*/ 2531008 h 2531008"/>
              <a:gd name="connsiteX79" fmla="*/ 49192 w 1333379"/>
              <a:gd name="connsiteY79" fmla="*/ 2530137 h 2531008"/>
              <a:gd name="connsiteX80" fmla="*/ 3337 w 1333379"/>
              <a:gd name="connsiteY80" fmla="*/ 2486314 h 2531008"/>
              <a:gd name="connsiteX81" fmla="*/ 3628 w 1333379"/>
              <a:gd name="connsiteY81" fmla="*/ 2385607 h 2531008"/>
              <a:gd name="connsiteX82" fmla="*/ 59640 w 1333379"/>
              <a:gd name="connsiteY82" fmla="*/ 2338301 h 2531008"/>
              <a:gd name="connsiteX83" fmla="*/ 88372 w 1333379"/>
              <a:gd name="connsiteY83" fmla="*/ 2338011 h 2531008"/>
              <a:gd name="connsiteX84" fmla="*/ 105205 w 1333379"/>
              <a:gd name="connsiteY84" fmla="*/ 2321469 h 2531008"/>
              <a:gd name="connsiteX85" fmla="*/ 105495 w 1333379"/>
              <a:gd name="connsiteY85" fmla="*/ 2301734 h 2531008"/>
              <a:gd name="connsiteX86" fmla="*/ 105785 w 1333379"/>
              <a:gd name="connsiteY86" fmla="*/ 200832 h 2531008"/>
              <a:gd name="connsiteX87" fmla="*/ 211715 w 1333379"/>
              <a:gd name="connsiteY87" fmla="*/ 22637 h 2531008"/>
              <a:gd name="connsiteX88" fmla="*/ 302844 w 1333379"/>
              <a:gd name="connsiteY88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293 w 1333379"/>
              <a:gd name="connsiteY69" fmla="*/ 1410759 h 2531008"/>
              <a:gd name="connsiteX70" fmla="*/ 1224003 w 1333379"/>
              <a:gd name="connsiteY70" fmla="*/ 2308989 h 2531008"/>
              <a:gd name="connsiteX71" fmla="*/ 1252734 w 1333379"/>
              <a:gd name="connsiteY71" fmla="*/ 2338011 h 2531008"/>
              <a:gd name="connsiteX72" fmla="*/ 1277403 w 1333379"/>
              <a:gd name="connsiteY72" fmla="*/ 2338882 h 2531008"/>
              <a:gd name="connsiteX73" fmla="*/ 1328482 w 1333379"/>
              <a:gd name="connsiteY73" fmla="*/ 2391412 h 2531008"/>
              <a:gd name="connsiteX74" fmla="*/ 1328482 w 1333379"/>
              <a:gd name="connsiteY74" fmla="*/ 2482541 h 2531008"/>
              <a:gd name="connsiteX75" fmla="*/ 1323838 w 1333379"/>
              <a:gd name="connsiteY75" fmla="*/ 2496761 h 2531008"/>
              <a:gd name="connsiteX76" fmla="*/ 1276532 w 1333379"/>
              <a:gd name="connsiteY76" fmla="*/ 2531008 h 2531008"/>
              <a:gd name="connsiteX77" fmla="*/ 52965 w 1333379"/>
              <a:gd name="connsiteY77" fmla="*/ 2531008 h 2531008"/>
              <a:gd name="connsiteX78" fmla="*/ 49192 w 1333379"/>
              <a:gd name="connsiteY78" fmla="*/ 2530137 h 2531008"/>
              <a:gd name="connsiteX79" fmla="*/ 3337 w 1333379"/>
              <a:gd name="connsiteY79" fmla="*/ 2486314 h 2531008"/>
              <a:gd name="connsiteX80" fmla="*/ 3628 w 1333379"/>
              <a:gd name="connsiteY80" fmla="*/ 2385607 h 2531008"/>
              <a:gd name="connsiteX81" fmla="*/ 59640 w 1333379"/>
              <a:gd name="connsiteY81" fmla="*/ 2338301 h 2531008"/>
              <a:gd name="connsiteX82" fmla="*/ 88372 w 1333379"/>
              <a:gd name="connsiteY82" fmla="*/ 2338011 h 2531008"/>
              <a:gd name="connsiteX83" fmla="*/ 105205 w 1333379"/>
              <a:gd name="connsiteY83" fmla="*/ 2321469 h 2531008"/>
              <a:gd name="connsiteX84" fmla="*/ 105495 w 1333379"/>
              <a:gd name="connsiteY84" fmla="*/ 2301734 h 2531008"/>
              <a:gd name="connsiteX85" fmla="*/ 105785 w 1333379"/>
              <a:gd name="connsiteY85" fmla="*/ 200832 h 2531008"/>
              <a:gd name="connsiteX86" fmla="*/ 211715 w 1333379"/>
              <a:gd name="connsiteY86" fmla="*/ 22637 h 2531008"/>
              <a:gd name="connsiteX87" fmla="*/ 302844 w 1333379"/>
              <a:gd name="connsiteY87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003 w 1333379"/>
              <a:gd name="connsiteY69" fmla="*/ 2308989 h 2531008"/>
              <a:gd name="connsiteX70" fmla="*/ 1252734 w 1333379"/>
              <a:gd name="connsiteY70" fmla="*/ 2338011 h 2531008"/>
              <a:gd name="connsiteX71" fmla="*/ 1277403 w 1333379"/>
              <a:gd name="connsiteY71" fmla="*/ 2338882 h 2531008"/>
              <a:gd name="connsiteX72" fmla="*/ 1328482 w 1333379"/>
              <a:gd name="connsiteY72" fmla="*/ 2391412 h 2531008"/>
              <a:gd name="connsiteX73" fmla="*/ 1328482 w 1333379"/>
              <a:gd name="connsiteY73" fmla="*/ 2482541 h 2531008"/>
              <a:gd name="connsiteX74" fmla="*/ 1323838 w 1333379"/>
              <a:gd name="connsiteY74" fmla="*/ 2496761 h 2531008"/>
              <a:gd name="connsiteX75" fmla="*/ 1276532 w 1333379"/>
              <a:gd name="connsiteY75" fmla="*/ 2531008 h 2531008"/>
              <a:gd name="connsiteX76" fmla="*/ 52965 w 1333379"/>
              <a:gd name="connsiteY76" fmla="*/ 2531008 h 2531008"/>
              <a:gd name="connsiteX77" fmla="*/ 49192 w 1333379"/>
              <a:gd name="connsiteY77" fmla="*/ 2530137 h 2531008"/>
              <a:gd name="connsiteX78" fmla="*/ 3337 w 1333379"/>
              <a:gd name="connsiteY78" fmla="*/ 2486314 h 2531008"/>
              <a:gd name="connsiteX79" fmla="*/ 3628 w 1333379"/>
              <a:gd name="connsiteY79" fmla="*/ 2385607 h 2531008"/>
              <a:gd name="connsiteX80" fmla="*/ 59640 w 1333379"/>
              <a:gd name="connsiteY80" fmla="*/ 2338301 h 2531008"/>
              <a:gd name="connsiteX81" fmla="*/ 88372 w 1333379"/>
              <a:gd name="connsiteY81" fmla="*/ 2338011 h 2531008"/>
              <a:gd name="connsiteX82" fmla="*/ 105205 w 1333379"/>
              <a:gd name="connsiteY82" fmla="*/ 2321469 h 2531008"/>
              <a:gd name="connsiteX83" fmla="*/ 105495 w 1333379"/>
              <a:gd name="connsiteY83" fmla="*/ 2301734 h 2531008"/>
              <a:gd name="connsiteX84" fmla="*/ 105785 w 1333379"/>
              <a:gd name="connsiteY84" fmla="*/ 200832 h 2531008"/>
              <a:gd name="connsiteX85" fmla="*/ 211715 w 1333379"/>
              <a:gd name="connsiteY85" fmla="*/ 22637 h 2531008"/>
              <a:gd name="connsiteX86" fmla="*/ 302844 w 1333379"/>
              <a:gd name="connsiteY86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24003 w 1333379"/>
              <a:gd name="connsiteY68" fmla="*/ 2308989 h 2531008"/>
              <a:gd name="connsiteX69" fmla="*/ 1252734 w 1333379"/>
              <a:gd name="connsiteY69" fmla="*/ 2338011 h 2531008"/>
              <a:gd name="connsiteX70" fmla="*/ 1277403 w 1333379"/>
              <a:gd name="connsiteY70" fmla="*/ 2338882 h 2531008"/>
              <a:gd name="connsiteX71" fmla="*/ 1328482 w 1333379"/>
              <a:gd name="connsiteY71" fmla="*/ 2391412 h 2531008"/>
              <a:gd name="connsiteX72" fmla="*/ 1328482 w 1333379"/>
              <a:gd name="connsiteY72" fmla="*/ 2482541 h 2531008"/>
              <a:gd name="connsiteX73" fmla="*/ 1323838 w 1333379"/>
              <a:gd name="connsiteY73" fmla="*/ 2496761 h 2531008"/>
              <a:gd name="connsiteX74" fmla="*/ 1276532 w 1333379"/>
              <a:gd name="connsiteY74" fmla="*/ 2531008 h 2531008"/>
              <a:gd name="connsiteX75" fmla="*/ 52965 w 1333379"/>
              <a:gd name="connsiteY75" fmla="*/ 2531008 h 2531008"/>
              <a:gd name="connsiteX76" fmla="*/ 49192 w 1333379"/>
              <a:gd name="connsiteY76" fmla="*/ 2530137 h 2531008"/>
              <a:gd name="connsiteX77" fmla="*/ 3337 w 1333379"/>
              <a:gd name="connsiteY77" fmla="*/ 2486314 h 2531008"/>
              <a:gd name="connsiteX78" fmla="*/ 3628 w 1333379"/>
              <a:gd name="connsiteY78" fmla="*/ 2385607 h 2531008"/>
              <a:gd name="connsiteX79" fmla="*/ 59640 w 1333379"/>
              <a:gd name="connsiteY79" fmla="*/ 2338301 h 2531008"/>
              <a:gd name="connsiteX80" fmla="*/ 88372 w 1333379"/>
              <a:gd name="connsiteY80" fmla="*/ 2338011 h 2531008"/>
              <a:gd name="connsiteX81" fmla="*/ 105205 w 1333379"/>
              <a:gd name="connsiteY81" fmla="*/ 2321469 h 2531008"/>
              <a:gd name="connsiteX82" fmla="*/ 105495 w 1333379"/>
              <a:gd name="connsiteY82" fmla="*/ 2301734 h 2531008"/>
              <a:gd name="connsiteX83" fmla="*/ 105785 w 1333379"/>
              <a:gd name="connsiteY83" fmla="*/ 200832 h 2531008"/>
              <a:gd name="connsiteX84" fmla="*/ 211715 w 1333379"/>
              <a:gd name="connsiteY84" fmla="*/ 22637 h 2531008"/>
              <a:gd name="connsiteX85" fmla="*/ 302844 w 1333379"/>
              <a:gd name="connsiteY85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400729 h 2531008"/>
              <a:gd name="connsiteX67" fmla="*/ 1224003 w 1333379"/>
              <a:gd name="connsiteY67" fmla="*/ 2308989 h 2531008"/>
              <a:gd name="connsiteX68" fmla="*/ 1252734 w 1333379"/>
              <a:gd name="connsiteY68" fmla="*/ 2338011 h 2531008"/>
              <a:gd name="connsiteX69" fmla="*/ 1277403 w 1333379"/>
              <a:gd name="connsiteY69" fmla="*/ 2338882 h 2531008"/>
              <a:gd name="connsiteX70" fmla="*/ 1328482 w 1333379"/>
              <a:gd name="connsiteY70" fmla="*/ 2391412 h 2531008"/>
              <a:gd name="connsiteX71" fmla="*/ 1328482 w 1333379"/>
              <a:gd name="connsiteY71" fmla="*/ 2482541 h 2531008"/>
              <a:gd name="connsiteX72" fmla="*/ 1323838 w 1333379"/>
              <a:gd name="connsiteY72" fmla="*/ 2496761 h 2531008"/>
              <a:gd name="connsiteX73" fmla="*/ 1276532 w 1333379"/>
              <a:gd name="connsiteY73" fmla="*/ 2531008 h 2531008"/>
              <a:gd name="connsiteX74" fmla="*/ 52965 w 1333379"/>
              <a:gd name="connsiteY74" fmla="*/ 2531008 h 2531008"/>
              <a:gd name="connsiteX75" fmla="*/ 49192 w 1333379"/>
              <a:gd name="connsiteY75" fmla="*/ 2530137 h 2531008"/>
              <a:gd name="connsiteX76" fmla="*/ 3337 w 1333379"/>
              <a:gd name="connsiteY76" fmla="*/ 2486314 h 2531008"/>
              <a:gd name="connsiteX77" fmla="*/ 3628 w 1333379"/>
              <a:gd name="connsiteY77" fmla="*/ 2385607 h 2531008"/>
              <a:gd name="connsiteX78" fmla="*/ 59640 w 1333379"/>
              <a:gd name="connsiteY78" fmla="*/ 2338301 h 2531008"/>
              <a:gd name="connsiteX79" fmla="*/ 88372 w 1333379"/>
              <a:gd name="connsiteY79" fmla="*/ 2338011 h 2531008"/>
              <a:gd name="connsiteX80" fmla="*/ 105205 w 1333379"/>
              <a:gd name="connsiteY80" fmla="*/ 2321469 h 2531008"/>
              <a:gd name="connsiteX81" fmla="*/ 105495 w 1333379"/>
              <a:gd name="connsiteY81" fmla="*/ 2301734 h 2531008"/>
              <a:gd name="connsiteX82" fmla="*/ 105785 w 1333379"/>
              <a:gd name="connsiteY82" fmla="*/ 200832 h 2531008"/>
              <a:gd name="connsiteX83" fmla="*/ 211715 w 1333379"/>
              <a:gd name="connsiteY83" fmla="*/ 22637 h 2531008"/>
              <a:gd name="connsiteX84" fmla="*/ 302844 w 1333379"/>
              <a:gd name="connsiteY84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31154 w 1333379"/>
              <a:gd name="connsiteY65" fmla="*/ 1400729 h 2531008"/>
              <a:gd name="connsiteX66" fmla="*/ 1224003 w 1333379"/>
              <a:gd name="connsiteY66" fmla="*/ 2308989 h 2531008"/>
              <a:gd name="connsiteX67" fmla="*/ 1252734 w 1333379"/>
              <a:gd name="connsiteY67" fmla="*/ 2338011 h 2531008"/>
              <a:gd name="connsiteX68" fmla="*/ 1277403 w 1333379"/>
              <a:gd name="connsiteY68" fmla="*/ 2338882 h 2531008"/>
              <a:gd name="connsiteX69" fmla="*/ 1328482 w 1333379"/>
              <a:gd name="connsiteY69" fmla="*/ 2391412 h 2531008"/>
              <a:gd name="connsiteX70" fmla="*/ 1328482 w 1333379"/>
              <a:gd name="connsiteY70" fmla="*/ 2482541 h 2531008"/>
              <a:gd name="connsiteX71" fmla="*/ 1323838 w 1333379"/>
              <a:gd name="connsiteY71" fmla="*/ 2496761 h 2531008"/>
              <a:gd name="connsiteX72" fmla="*/ 1276532 w 1333379"/>
              <a:gd name="connsiteY72" fmla="*/ 2531008 h 2531008"/>
              <a:gd name="connsiteX73" fmla="*/ 52965 w 1333379"/>
              <a:gd name="connsiteY73" fmla="*/ 2531008 h 2531008"/>
              <a:gd name="connsiteX74" fmla="*/ 49192 w 1333379"/>
              <a:gd name="connsiteY74" fmla="*/ 2530137 h 2531008"/>
              <a:gd name="connsiteX75" fmla="*/ 3337 w 1333379"/>
              <a:gd name="connsiteY75" fmla="*/ 2486314 h 2531008"/>
              <a:gd name="connsiteX76" fmla="*/ 3628 w 1333379"/>
              <a:gd name="connsiteY76" fmla="*/ 2385607 h 2531008"/>
              <a:gd name="connsiteX77" fmla="*/ 59640 w 1333379"/>
              <a:gd name="connsiteY77" fmla="*/ 2338301 h 2531008"/>
              <a:gd name="connsiteX78" fmla="*/ 88372 w 1333379"/>
              <a:gd name="connsiteY78" fmla="*/ 2338011 h 2531008"/>
              <a:gd name="connsiteX79" fmla="*/ 105205 w 1333379"/>
              <a:gd name="connsiteY79" fmla="*/ 2321469 h 2531008"/>
              <a:gd name="connsiteX80" fmla="*/ 105495 w 1333379"/>
              <a:gd name="connsiteY80" fmla="*/ 2301734 h 2531008"/>
              <a:gd name="connsiteX81" fmla="*/ 105785 w 1333379"/>
              <a:gd name="connsiteY81" fmla="*/ 200832 h 2531008"/>
              <a:gd name="connsiteX82" fmla="*/ 211715 w 1333379"/>
              <a:gd name="connsiteY82" fmla="*/ 22637 h 2531008"/>
              <a:gd name="connsiteX83" fmla="*/ 302844 w 1333379"/>
              <a:gd name="connsiteY83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31154 w 1333379"/>
              <a:gd name="connsiteY64" fmla="*/ 1400729 h 2531008"/>
              <a:gd name="connsiteX65" fmla="*/ 1224003 w 1333379"/>
              <a:gd name="connsiteY65" fmla="*/ 2308989 h 2531008"/>
              <a:gd name="connsiteX66" fmla="*/ 1252734 w 1333379"/>
              <a:gd name="connsiteY66" fmla="*/ 2338011 h 2531008"/>
              <a:gd name="connsiteX67" fmla="*/ 1277403 w 1333379"/>
              <a:gd name="connsiteY67" fmla="*/ 2338882 h 2531008"/>
              <a:gd name="connsiteX68" fmla="*/ 1328482 w 1333379"/>
              <a:gd name="connsiteY68" fmla="*/ 2391412 h 2531008"/>
              <a:gd name="connsiteX69" fmla="*/ 1328482 w 1333379"/>
              <a:gd name="connsiteY69" fmla="*/ 2482541 h 2531008"/>
              <a:gd name="connsiteX70" fmla="*/ 1323838 w 1333379"/>
              <a:gd name="connsiteY70" fmla="*/ 2496761 h 2531008"/>
              <a:gd name="connsiteX71" fmla="*/ 1276532 w 1333379"/>
              <a:gd name="connsiteY71" fmla="*/ 2531008 h 2531008"/>
              <a:gd name="connsiteX72" fmla="*/ 52965 w 1333379"/>
              <a:gd name="connsiteY72" fmla="*/ 2531008 h 2531008"/>
              <a:gd name="connsiteX73" fmla="*/ 49192 w 1333379"/>
              <a:gd name="connsiteY73" fmla="*/ 2530137 h 2531008"/>
              <a:gd name="connsiteX74" fmla="*/ 3337 w 1333379"/>
              <a:gd name="connsiteY74" fmla="*/ 2486314 h 2531008"/>
              <a:gd name="connsiteX75" fmla="*/ 3628 w 1333379"/>
              <a:gd name="connsiteY75" fmla="*/ 2385607 h 2531008"/>
              <a:gd name="connsiteX76" fmla="*/ 59640 w 1333379"/>
              <a:gd name="connsiteY76" fmla="*/ 2338301 h 2531008"/>
              <a:gd name="connsiteX77" fmla="*/ 88372 w 1333379"/>
              <a:gd name="connsiteY77" fmla="*/ 2338011 h 2531008"/>
              <a:gd name="connsiteX78" fmla="*/ 105205 w 1333379"/>
              <a:gd name="connsiteY78" fmla="*/ 2321469 h 2531008"/>
              <a:gd name="connsiteX79" fmla="*/ 105495 w 1333379"/>
              <a:gd name="connsiteY79" fmla="*/ 2301734 h 2531008"/>
              <a:gd name="connsiteX80" fmla="*/ 105785 w 1333379"/>
              <a:gd name="connsiteY80" fmla="*/ 200832 h 2531008"/>
              <a:gd name="connsiteX81" fmla="*/ 211715 w 1333379"/>
              <a:gd name="connsiteY81" fmla="*/ 22637 h 2531008"/>
              <a:gd name="connsiteX82" fmla="*/ 302844 w 1333379"/>
              <a:gd name="connsiteY82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31154 w 1333379"/>
              <a:gd name="connsiteY63" fmla="*/ 1400729 h 2531008"/>
              <a:gd name="connsiteX64" fmla="*/ 1224003 w 1333379"/>
              <a:gd name="connsiteY64" fmla="*/ 2308989 h 2531008"/>
              <a:gd name="connsiteX65" fmla="*/ 1252734 w 1333379"/>
              <a:gd name="connsiteY65" fmla="*/ 2338011 h 2531008"/>
              <a:gd name="connsiteX66" fmla="*/ 1277403 w 1333379"/>
              <a:gd name="connsiteY66" fmla="*/ 2338882 h 2531008"/>
              <a:gd name="connsiteX67" fmla="*/ 1328482 w 1333379"/>
              <a:gd name="connsiteY67" fmla="*/ 2391412 h 2531008"/>
              <a:gd name="connsiteX68" fmla="*/ 1328482 w 1333379"/>
              <a:gd name="connsiteY68" fmla="*/ 2482541 h 2531008"/>
              <a:gd name="connsiteX69" fmla="*/ 1323838 w 1333379"/>
              <a:gd name="connsiteY69" fmla="*/ 2496761 h 2531008"/>
              <a:gd name="connsiteX70" fmla="*/ 1276532 w 1333379"/>
              <a:gd name="connsiteY70" fmla="*/ 2531008 h 2531008"/>
              <a:gd name="connsiteX71" fmla="*/ 52965 w 1333379"/>
              <a:gd name="connsiteY71" fmla="*/ 2531008 h 2531008"/>
              <a:gd name="connsiteX72" fmla="*/ 49192 w 1333379"/>
              <a:gd name="connsiteY72" fmla="*/ 2530137 h 2531008"/>
              <a:gd name="connsiteX73" fmla="*/ 3337 w 1333379"/>
              <a:gd name="connsiteY73" fmla="*/ 2486314 h 2531008"/>
              <a:gd name="connsiteX74" fmla="*/ 3628 w 1333379"/>
              <a:gd name="connsiteY74" fmla="*/ 2385607 h 2531008"/>
              <a:gd name="connsiteX75" fmla="*/ 59640 w 1333379"/>
              <a:gd name="connsiteY75" fmla="*/ 2338301 h 2531008"/>
              <a:gd name="connsiteX76" fmla="*/ 88372 w 1333379"/>
              <a:gd name="connsiteY76" fmla="*/ 2338011 h 2531008"/>
              <a:gd name="connsiteX77" fmla="*/ 105205 w 1333379"/>
              <a:gd name="connsiteY77" fmla="*/ 2321469 h 2531008"/>
              <a:gd name="connsiteX78" fmla="*/ 105495 w 1333379"/>
              <a:gd name="connsiteY78" fmla="*/ 2301734 h 2531008"/>
              <a:gd name="connsiteX79" fmla="*/ 105785 w 1333379"/>
              <a:gd name="connsiteY79" fmla="*/ 200832 h 2531008"/>
              <a:gd name="connsiteX80" fmla="*/ 211715 w 1333379"/>
              <a:gd name="connsiteY80" fmla="*/ 22637 h 2531008"/>
              <a:gd name="connsiteX81" fmla="*/ 302844 w 1333379"/>
              <a:gd name="connsiteY81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4003 w 1333379"/>
              <a:gd name="connsiteY63" fmla="*/ 2308989 h 2531008"/>
              <a:gd name="connsiteX64" fmla="*/ 1252734 w 1333379"/>
              <a:gd name="connsiteY64" fmla="*/ 2338011 h 2531008"/>
              <a:gd name="connsiteX65" fmla="*/ 1277403 w 1333379"/>
              <a:gd name="connsiteY65" fmla="*/ 2338882 h 2531008"/>
              <a:gd name="connsiteX66" fmla="*/ 1328482 w 1333379"/>
              <a:gd name="connsiteY66" fmla="*/ 2391412 h 2531008"/>
              <a:gd name="connsiteX67" fmla="*/ 1328482 w 1333379"/>
              <a:gd name="connsiteY67" fmla="*/ 2482541 h 2531008"/>
              <a:gd name="connsiteX68" fmla="*/ 1323838 w 1333379"/>
              <a:gd name="connsiteY68" fmla="*/ 2496761 h 2531008"/>
              <a:gd name="connsiteX69" fmla="*/ 1276532 w 1333379"/>
              <a:gd name="connsiteY69" fmla="*/ 2531008 h 2531008"/>
              <a:gd name="connsiteX70" fmla="*/ 52965 w 1333379"/>
              <a:gd name="connsiteY70" fmla="*/ 2531008 h 2531008"/>
              <a:gd name="connsiteX71" fmla="*/ 49192 w 1333379"/>
              <a:gd name="connsiteY71" fmla="*/ 2530137 h 2531008"/>
              <a:gd name="connsiteX72" fmla="*/ 3337 w 1333379"/>
              <a:gd name="connsiteY72" fmla="*/ 2486314 h 2531008"/>
              <a:gd name="connsiteX73" fmla="*/ 3628 w 1333379"/>
              <a:gd name="connsiteY73" fmla="*/ 2385607 h 2531008"/>
              <a:gd name="connsiteX74" fmla="*/ 59640 w 1333379"/>
              <a:gd name="connsiteY74" fmla="*/ 2338301 h 2531008"/>
              <a:gd name="connsiteX75" fmla="*/ 88372 w 1333379"/>
              <a:gd name="connsiteY75" fmla="*/ 2338011 h 2531008"/>
              <a:gd name="connsiteX76" fmla="*/ 105205 w 1333379"/>
              <a:gd name="connsiteY76" fmla="*/ 2321469 h 2531008"/>
              <a:gd name="connsiteX77" fmla="*/ 105495 w 1333379"/>
              <a:gd name="connsiteY77" fmla="*/ 2301734 h 2531008"/>
              <a:gd name="connsiteX78" fmla="*/ 105785 w 1333379"/>
              <a:gd name="connsiteY78" fmla="*/ 200832 h 2531008"/>
              <a:gd name="connsiteX79" fmla="*/ 211715 w 1333379"/>
              <a:gd name="connsiteY79" fmla="*/ 22637 h 2531008"/>
              <a:gd name="connsiteX80" fmla="*/ 302844 w 1333379"/>
              <a:gd name="connsiteY80" fmla="*/ 0 h 253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333379" h="2531008">
                <a:moveTo>
                  <a:pt x="923624" y="1848992"/>
                </a:moveTo>
                <a:cubicBezTo>
                  <a:pt x="886186" y="1848702"/>
                  <a:pt x="856004" y="1878304"/>
                  <a:pt x="855423" y="1914872"/>
                </a:cubicBezTo>
                <a:cubicBezTo>
                  <a:pt x="855133" y="1952020"/>
                  <a:pt x="884735" y="1982783"/>
                  <a:pt x="921593" y="1983073"/>
                </a:cubicBezTo>
                <a:cubicBezTo>
                  <a:pt x="958450" y="1983653"/>
                  <a:pt x="989213" y="1953761"/>
                  <a:pt x="989794" y="1916903"/>
                </a:cubicBezTo>
                <a:cubicBezTo>
                  <a:pt x="990374" y="1880046"/>
                  <a:pt x="960482" y="1849282"/>
                  <a:pt x="923624" y="1848992"/>
                </a:cubicBezTo>
                <a:close/>
                <a:moveTo>
                  <a:pt x="386427" y="1848990"/>
                </a:moveTo>
                <a:cubicBezTo>
                  <a:pt x="349279" y="1848990"/>
                  <a:pt x="319677" y="1878883"/>
                  <a:pt x="319677" y="1916321"/>
                </a:cubicBezTo>
                <a:cubicBezTo>
                  <a:pt x="319677" y="1953468"/>
                  <a:pt x="349860" y="1983651"/>
                  <a:pt x="387008" y="1983071"/>
                </a:cubicBezTo>
                <a:cubicBezTo>
                  <a:pt x="423575" y="1983071"/>
                  <a:pt x="454338" y="1952308"/>
                  <a:pt x="454048" y="1915740"/>
                </a:cubicBezTo>
                <a:cubicBezTo>
                  <a:pt x="453757" y="1878883"/>
                  <a:pt x="423575" y="1848990"/>
                  <a:pt x="386427" y="1848990"/>
                </a:cubicBezTo>
                <a:close/>
                <a:moveTo>
                  <a:pt x="619511" y="1644604"/>
                </a:moveTo>
                <a:cubicBezTo>
                  <a:pt x="631881" y="1645983"/>
                  <a:pt x="644143" y="1648450"/>
                  <a:pt x="656332" y="1651062"/>
                </a:cubicBezTo>
                <a:cubicBezTo>
                  <a:pt x="690578" y="1658607"/>
                  <a:pt x="723082" y="1670796"/>
                  <a:pt x="752394" y="1690821"/>
                </a:cubicBezTo>
                <a:cubicBezTo>
                  <a:pt x="768936" y="1702140"/>
                  <a:pt x="783157" y="1715490"/>
                  <a:pt x="793895" y="1732323"/>
                </a:cubicBezTo>
                <a:cubicBezTo>
                  <a:pt x="795927" y="1735515"/>
                  <a:pt x="799990" y="1738998"/>
                  <a:pt x="798249" y="1742771"/>
                </a:cubicBezTo>
                <a:cubicBezTo>
                  <a:pt x="796507" y="1746833"/>
                  <a:pt x="791283" y="1744802"/>
                  <a:pt x="787510" y="1744802"/>
                </a:cubicBezTo>
                <a:lnTo>
                  <a:pt x="684773" y="1745092"/>
                </a:lnTo>
                <a:lnTo>
                  <a:pt x="581166" y="1745092"/>
                </a:lnTo>
                <a:cubicBezTo>
                  <a:pt x="574200" y="1745092"/>
                  <a:pt x="570427" y="1743061"/>
                  <a:pt x="567815" y="1736385"/>
                </a:cubicBezTo>
                <a:cubicBezTo>
                  <a:pt x="559980" y="1716361"/>
                  <a:pt x="553305" y="1696046"/>
                  <a:pt x="555046" y="1674279"/>
                </a:cubicBezTo>
                <a:cubicBezTo>
                  <a:pt x="556207" y="1655995"/>
                  <a:pt x="564043" y="1647289"/>
                  <a:pt x="582036" y="1644677"/>
                </a:cubicBezTo>
                <a:cubicBezTo>
                  <a:pt x="594661" y="1642936"/>
                  <a:pt x="607140" y="1643226"/>
                  <a:pt x="619511" y="1644604"/>
                </a:cubicBezTo>
                <a:close/>
                <a:moveTo>
                  <a:pt x="443130" y="1555520"/>
                </a:moveTo>
                <a:cubicBezTo>
                  <a:pt x="389530" y="1555506"/>
                  <a:pt x="338542" y="1569002"/>
                  <a:pt x="290655" y="1598822"/>
                </a:cubicBezTo>
                <a:cubicBezTo>
                  <a:pt x="247993" y="1625232"/>
                  <a:pt x="218971" y="1661509"/>
                  <a:pt x="209974" y="1711717"/>
                </a:cubicBezTo>
                <a:cubicBezTo>
                  <a:pt x="204170" y="1743642"/>
                  <a:pt x="206491" y="1775276"/>
                  <a:pt x="210264" y="1807200"/>
                </a:cubicBezTo>
                <a:cubicBezTo>
                  <a:pt x="213747" y="1836222"/>
                  <a:pt x="219551" y="1864954"/>
                  <a:pt x="216649" y="1894556"/>
                </a:cubicBezTo>
                <a:cubicBezTo>
                  <a:pt x="215778" y="1901522"/>
                  <a:pt x="217810" y="1902973"/>
                  <a:pt x="224195" y="1902973"/>
                </a:cubicBezTo>
                <a:cubicBezTo>
                  <a:pt x="245961" y="1902683"/>
                  <a:pt x="267728" y="1902683"/>
                  <a:pt x="289494" y="1902973"/>
                </a:cubicBezTo>
                <a:cubicBezTo>
                  <a:pt x="296169" y="1902973"/>
                  <a:pt x="299072" y="1901232"/>
                  <a:pt x="300813" y="1894266"/>
                </a:cubicBezTo>
                <a:cubicBezTo>
                  <a:pt x="311261" y="1854216"/>
                  <a:pt x="345797" y="1827515"/>
                  <a:pt x="386138" y="1827515"/>
                </a:cubicBezTo>
                <a:cubicBezTo>
                  <a:pt x="426768" y="1827225"/>
                  <a:pt x="461595" y="1853345"/>
                  <a:pt x="472043" y="1893105"/>
                </a:cubicBezTo>
                <a:cubicBezTo>
                  <a:pt x="474364" y="1901522"/>
                  <a:pt x="478137" y="1902683"/>
                  <a:pt x="485683" y="1902683"/>
                </a:cubicBezTo>
                <a:lnTo>
                  <a:pt x="654591" y="1902683"/>
                </a:lnTo>
                <a:lnTo>
                  <a:pt x="823499" y="1903263"/>
                </a:lnTo>
                <a:cubicBezTo>
                  <a:pt x="831625" y="1903263"/>
                  <a:pt x="835108" y="1900942"/>
                  <a:pt x="837430" y="1892525"/>
                </a:cubicBezTo>
                <a:cubicBezTo>
                  <a:pt x="847878" y="1854216"/>
                  <a:pt x="882123" y="1828096"/>
                  <a:pt x="921013" y="1827806"/>
                </a:cubicBezTo>
                <a:cubicBezTo>
                  <a:pt x="962224" y="1827225"/>
                  <a:pt x="996760" y="1853635"/>
                  <a:pt x="1008079" y="1893396"/>
                </a:cubicBezTo>
                <a:cubicBezTo>
                  <a:pt x="1009240" y="1897749"/>
                  <a:pt x="1008949" y="1903263"/>
                  <a:pt x="1016495" y="1903263"/>
                </a:cubicBezTo>
                <a:lnTo>
                  <a:pt x="1106463" y="1903263"/>
                </a:lnTo>
                <a:cubicBezTo>
                  <a:pt x="1110817" y="1903263"/>
                  <a:pt x="1113138" y="1901522"/>
                  <a:pt x="1114299" y="1897459"/>
                </a:cubicBezTo>
                <a:cubicBezTo>
                  <a:pt x="1122425" y="1868147"/>
                  <a:pt x="1126488" y="1837963"/>
                  <a:pt x="1119813" y="1807781"/>
                </a:cubicBezTo>
                <a:cubicBezTo>
                  <a:pt x="1111687" y="1772083"/>
                  <a:pt x="1086148" y="1735516"/>
                  <a:pt x="1034488" y="1730872"/>
                </a:cubicBezTo>
                <a:cubicBezTo>
                  <a:pt x="1011271" y="1728840"/>
                  <a:pt x="988053" y="1726809"/>
                  <a:pt x="964545" y="1727099"/>
                </a:cubicBezTo>
                <a:cubicBezTo>
                  <a:pt x="925946" y="1727679"/>
                  <a:pt x="889669" y="1719263"/>
                  <a:pt x="854552" y="1703011"/>
                </a:cubicBezTo>
                <a:cubicBezTo>
                  <a:pt x="807827" y="1681244"/>
                  <a:pt x="762553" y="1657446"/>
                  <a:pt x="716118" y="1635389"/>
                </a:cubicBezTo>
                <a:cubicBezTo>
                  <a:pt x="646174" y="1602014"/>
                  <a:pt x="575071" y="1571831"/>
                  <a:pt x="497582" y="1559932"/>
                </a:cubicBezTo>
                <a:cubicBezTo>
                  <a:pt x="479153" y="1557030"/>
                  <a:pt x="460996" y="1555524"/>
                  <a:pt x="443130" y="1555520"/>
                </a:cubicBezTo>
                <a:close/>
                <a:moveTo>
                  <a:pt x="362339" y="159040"/>
                </a:moveTo>
                <a:cubicBezTo>
                  <a:pt x="301103" y="159040"/>
                  <a:pt x="257280" y="203154"/>
                  <a:pt x="257280" y="264681"/>
                </a:cubicBezTo>
                <a:lnTo>
                  <a:pt x="257280" y="664894"/>
                </a:lnTo>
                <a:cubicBezTo>
                  <a:pt x="257280" y="670698"/>
                  <a:pt x="257280" y="676793"/>
                  <a:pt x="258151" y="682597"/>
                </a:cubicBezTo>
                <a:cubicBezTo>
                  <a:pt x="266277" y="735127"/>
                  <a:pt x="307778" y="770824"/>
                  <a:pt x="360888" y="770824"/>
                </a:cubicBezTo>
                <a:lnTo>
                  <a:pt x="664168" y="770824"/>
                </a:lnTo>
                <a:lnTo>
                  <a:pt x="967448" y="770824"/>
                </a:lnTo>
                <a:cubicBezTo>
                  <a:pt x="1028975" y="770534"/>
                  <a:pt x="1073088" y="726420"/>
                  <a:pt x="1073088" y="664604"/>
                </a:cubicBezTo>
                <a:cubicBezTo>
                  <a:pt x="1073088" y="531393"/>
                  <a:pt x="1073088" y="397892"/>
                  <a:pt x="1073378" y="264390"/>
                </a:cubicBezTo>
                <a:cubicBezTo>
                  <a:pt x="1073378" y="203154"/>
                  <a:pt x="1029265" y="159040"/>
                  <a:pt x="968029" y="159040"/>
                </a:cubicBezTo>
                <a:lnTo>
                  <a:pt x="362339" y="159040"/>
                </a:lnTo>
                <a:close/>
                <a:moveTo>
                  <a:pt x="302844" y="0"/>
                </a:moveTo>
                <a:lnTo>
                  <a:pt x="1027233" y="0"/>
                </a:lnTo>
                <a:cubicBezTo>
                  <a:pt x="1106173" y="0"/>
                  <a:pt x="1161025" y="39760"/>
                  <a:pt x="1198463" y="105930"/>
                </a:cubicBezTo>
                <a:cubicBezTo>
                  <a:pt x="1216747" y="137854"/>
                  <a:pt x="1223712" y="172391"/>
                  <a:pt x="1223712" y="209248"/>
                </a:cubicBezTo>
                <a:cubicBezTo>
                  <a:pt x="1227969" y="576424"/>
                  <a:pt x="1219166" y="1954195"/>
                  <a:pt x="1224003" y="2308989"/>
                </a:cubicBezTo>
                <a:cubicBezTo>
                  <a:pt x="1224293" y="2335690"/>
                  <a:pt x="1226324" y="2337721"/>
                  <a:pt x="1252734" y="2338011"/>
                </a:cubicBezTo>
                <a:cubicBezTo>
                  <a:pt x="1260860" y="2338011"/>
                  <a:pt x="1269276" y="2337431"/>
                  <a:pt x="1277403" y="2338882"/>
                </a:cubicBezTo>
                <a:cubicBezTo>
                  <a:pt x="1307005" y="2344106"/>
                  <a:pt x="1322387" y="2363841"/>
                  <a:pt x="1328482" y="2391412"/>
                </a:cubicBezTo>
                <a:cubicBezTo>
                  <a:pt x="1335157" y="2421595"/>
                  <a:pt x="1334866" y="2452068"/>
                  <a:pt x="1328482" y="2482541"/>
                </a:cubicBezTo>
                <a:cubicBezTo>
                  <a:pt x="1327321" y="2487474"/>
                  <a:pt x="1325579" y="2492118"/>
                  <a:pt x="1323838" y="2496761"/>
                </a:cubicBezTo>
                <a:cubicBezTo>
                  <a:pt x="1316002" y="2519109"/>
                  <a:pt x="1300040" y="2530427"/>
                  <a:pt x="1276532" y="2531008"/>
                </a:cubicBezTo>
                <a:lnTo>
                  <a:pt x="52965" y="2531008"/>
                </a:lnTo>
                <a:cubicBezTo>
                  <a:pt x="51804" y="2530427"/>
                  <a:pt x="50644" y="2530137"/>
                  <a:pt x="49192" y="2530137"/>
                </a:cubicBezTo>
                <a:cubicBezTo>
                  <a:pt x="22782" y="2528396"/>
                  <a:pt x="6820" y="2512723"/>
                  <a:pt x="3337" y="2486314"/>
                </a:cubicBezTo>
                <a:cubicBezTo>
                  <a:pt x="-1016" y="2452648"/>
                  <a:pt x="-1306" y="2418983"/>
                  <a:pt x="3628" y="2385607"/>
                </a:cubicBezTo>
                <a:cubicBezTo>
                  <a:pt x="7401" y="2358617"/>
                  <a:pt x="27136" y="2340913"/>
                  <a:pt x="59640" y="2338301"/>
                </a:cubicBezTo>
                <a:cubicBezTo>
                  <a:pt x="69218" y="2337721"/>
                  <a:pt x="78795" y="2338591"/>
                  <a:pt x="88372" y="2338011"/>
                </a:cubicBezTo>
                <a:cubicBezTo>
                  <a:pt x="99981" y="2337141"/>
                  <a:pt x="104334" y="2332787"/>
                  <a:pt x="105205" y="2321469"/>
                </a:cubicBezTo>
                <a:cubicBezTo>
                  <a:pt x="105785" y="2314794"/>
                  <a:pt x="105495" y="2308409"/>
                  <a:pt x="105495" y="2301734"/>
                </a:cubicBezTo>
                <a:cubicBezTo>
                  <a:pt x="105495" y="1601433"/>
                  <a:pt x="105495" y="901133"/>
                  <a:pt x="105785" y="200832"/>
                </a:cubicBezTo>
                <a:cubicBezTo>
                  <a:pt x="105785" y="121312"/>
                  <a:pt x="145255" y="63558"/>
                  <a:pt x="211715" y="22637"/>
                </a:cubicBezTo>
                <a:cubicBezTo>
                  <a:pt x="239576" y="5514"/>
                  <a:pt x="270630" y="0"/>
                  <a:pt x="302844" y="0"/>
                </a:cubicBezTo>
                <a:close/>
              </a:path>
            </a:pathLst>
          </a:custGeom>
          <a:solidFill>
            <a:schemeClr val="accent3"/>
          </a:solidFill>
          <a:ln w="7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195A236-0DE3-4129-8AB1-A5306EF71537}"/>
              </a:ext>
            </a:extLst>
          </p:cNvPr>
          <p:cNvGrpSpPr/>
          <p:nvPr/>
        </p:nvGrpSpPr>
        <p:grpSpPr>
          <a:xfrm>
            <a:off x="2612264" y="2115051"/>
            <a:ext cx="7687529" cy="3646085"/>
            <a:chOff x="2612264" y="2115051"/>
            <a:chExt cx="7687529" cy="3646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129B59-A7C0-4AA6-81E0-8CD94C0FE7CB}"/>
                </a:ext>
              </a:extLst>
            </p:cNvPr>
            <p:cNvSpPr/>
            <p:nvPr/>
          </p:nvSpPr>
          <p:spPr>
            <a:xfrm rot="16200000">
              <a:off x="9184150" y="2898274"/>
              <a:ext cx="128165" cy="2103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03CE34-AED5-48FE-95E4-9AEF2D7DEA87}"/>
                </a:ext>
              </a:extLst>
            </p:cNvPr>
            <p:cNvSpPr/>
            <p:nvPr/>
          </p:nvSpPr>
          <p:spPr>
            <a:xfrm rot="5400000">
              <a:off x="3807196" y="3339914"/>
              <a:ext cx="128165" cy="1200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B8B3AA-D1E2-4495-8961-5C84D5FE5D74}"/>
                </a:ext>
              </a:extLst>
            </p:cNvPr>
            <p:cNvSpPr/>
            <p:nvPr/>
          </p:nvSpPr>
          <p:spPr>
            <a:xfrm rot="5400000">
              <a:off x="6246352" y="184305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A6E004-87DB-4963-A04A-FC19D0B6F0CE}"/>
                </a:ext>
              </a:extLst>
            </p:cNvPr>
            <p:cNvSpPr/>
            <p:nvPr/>
          </p:nvSpPr>
          <p:spPr>
            <a:xfrm>
              <a:off x="584582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053EB8-3F05-4719-B375-82C67F257425}"/>
                </a:ext>
              </a:extLst>
            </p:cNvPr>
            <p:cNvSpPr/>
            <p:nvPr/>
          </p:nvSpPr>
          <p:spPr>
            <a:xfrm>
              <a:off x="664651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B9382-53CD-4B5C-903B-4F713BFCACE4}"/>
                </a:ext>
              </a:extLst>
            </p:cNvPr>
            <p:cNvSpPr/>
            <p:nvPr/>
          </p:nvSpPr>
          <p:spPr>
            <a:xfrm rot="10800000">
              <a:off x="8071973" y="360409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FAEC0F-3D93-4B66-9C00-0DCBD5C7922C}"/>
                </a:ext>
              </a:extLst>
            </p:cNvPr>
            <p:cNvSpPr/>
            <p:nvPr/>
          </p:nvSpPr>
          <p:spPr>
            <a:xfrm rot="5400000">
              <a:off x="7362056" y="276565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17692-8E10-4853-9B51-2710A1EB3E55}"/>
                </a:ext>
              </a:extLst>
            </p:cNvPr>
            <p:cNvSpPr/>
            <p:nvPr/>
          </p:nvSpPr>
          <p:spPr>
            <a:xfrm rot="5400000">
              <a:off x="7362056" y="3566339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6FF62-80C3-4663-87F9-91E7FDF0CDBF}"/>
                </a:ext>
              </a:extLst>
            </p:cNvPr>
            <p:cNvSpPr/>
            <p:nvPr/>
          </p:nvSpPr>
          <p:spPr>
            <a:xfrm rot="16200000">
              <a:off x="6250868" y="5355054"/>
              <a:ext cx="128165" cy="68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EA52C2-37AA-49FB-B3D1-DC0C01778BCB}"/>
                </a:ext>
              </a:extLst>
            </p:cNvPr>
            <p:cNvSpPr/>
            <p:nvPr/>
          </p:nvSpPr>
          <p:spPr>
            <a:xfrm rot="10800000">
              <a:off x="664547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CA4F5-F4E7-4DC0-9F89-CA1B101F60C2}"/>
                </a:ext>
              </a:extLst>
            </p:cNvPr>
            <p:cNvSpPr/>
            <p:nvPr/>
          </p:nvSpPr>
          <p:spPr>
            <a:xfrm rot="10800000">
              <a:off x="584478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2D7F5C-9275-486B-A4D8-383E25A7F1F5}"/>
                </a:ext>
              </a:extLst>
            </p:cNvPr>
            <p:cNvSpPr/>
            <p:nvPr/>
          </p:nvSpPr>
          <p:spPr>
            <a:xfrm>
              <a:off x="4429203" y="3603736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B9A332-9C4C-43CF-B9CA-AB2B4B93CDA0}"/>
                </a:ext>
              </a:extLst>
            </p:cNvPr>
            <p:cNvSpPr/>
            <p:nvPr/>
          </p:nvSpPr>
          <p:spPr>
            <a:xfrm rot="16200000">
              <a:off x="5139120" y="356634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E64C95-DB93-4C59-82AA-4827F9A9BCDD}"/>
                </a:ext>
              </a:extLst>
            </p:cNvPr>
            <p:cNvSpPr/>
            <p:nvPr/>
          </p:nvSpPr>
          <p:spPr>
            <a:xfrm rot="16200000">
              <a:off x="5139120" y="2765650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674EAFD-888A-4A35-8B27-B1A90B8BB844}"/>
                </a:ext>
              </a:extLst>
            </p:cNvPr>
            <p:cNvSpPr/>
            <p:nvPr/>
          </p:nvSpPr>
          <p:spPr>
            <a:xfrm>
              <a:off x="6153631" y="2348902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FE83701-ECD1-4AD5-B158-7C2D010473EE}"/>
                </a:ext>
              </a:extLst>
            </p:cNvPr>
            <p:cNvSpPr/>
            <p:nvPr/>
          </p:nvSpPr>
          <p:spPr>
            <a:xfrm rot="5400000">
              <a:off x="7600057" y="378458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457B948-E028-47AC-9A0B-3A6A4B26AEC2}"/>
                </a:ext>
              </a:extLst>
            </p:cNvPr>
            <p:cNvSpPr/>
            <p:nvPr/>
          </p:nvSpPr>
          <p:spPr>
            <a:xfrm rot="10800000">
              <a:off x="6158958" y="522931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35DE13F-0418-4DA3-B3EA-D7C1684FCB17}"/>
                </a:ext>
              </a:extLst>
            </p:cNvPr>
            <p:cNvSpPr/>
            <p:nvPr/>
          </p:nvSpPr>
          <p:spPr>
            <a:xfrm rot="16200000">
              <a:off x="4721908" y="3800409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06BE88C-D8F0-4199-9BC9-92C993C041DB}"/>
                </a:ext>
              </a:extLst>
            </p:cNvPr>
            <p:cNvSpPr/>
            <p:nvPr/>
          </p:nvSpPr>
          <p:spPr>
            <a:xfrm rot="16200000">
              <a:off x="2667609" y="3598615"/>
              <a:ext cx="565444" cy="676133"/>
            </a:xfrm>
            <a:custGeom>
              <a:avLst/>
              <a:gdLst>
                <a:gd name="connsiteX0" fmla="*/ 182559 w 565444"/>
                <a:gd name="connsiteY0" fmla="*/ 37056 h 676133"/>
                <a:gd name="connsiteX1" fmla="*/ 182559 w 565444"/>
                <a:gd name="connsiteY1" fmla="*/ 175472 h 676133"/>
                <a:gd name="connsiteX2" fmla="*/ 108447 w 565444"/>
                <a:gd name="connsiteY2" fmla="*/ 175472 h 676133"/>
                <a:gd name="connsiteX3" fmla="*/ 108447 w 565444"/>
                <a:gd name="connsiteY3" fmla="*/ 37056 h 676133"/>
                <a:gd name="connsiteX4" fmla="*/ 145503 w 565444"/>
                <a:gd name="connsiteY4" fmla="*/ 0 h 676133"/>
                <a:gd name="connsiteX5" fmla="*/ 182559 w 565444"/>
                <a:gd name="connsiteY5" fmla="*/ 37056 h 676133"/>
                <a:gd name="connsiteX6" fmla="*/ 456997 w 565444"/>
                <a:gd name="connsiteY6" fmla="*/ 37056 h 676133"/>
                <a:gd name="connsiteX7" fmla="*/ 456997 w 565444"/>
                <a:gd name="connsiteY7" fmla="*/ 175472 h 676133"/>
                <a:gd name="connsiteX8" fmla="*/ 382885 w 565444"/>
                <a:gd name="connsiteY8" fmla="*/ 175472 h 676133"/>
                <a:gd name="connsiteX9" fmla="*/ 382885 w 565444"/>
                <a:gd name="connsiteY9" fmla="*/ 37056 h 676133"/>
                <a:gd name="connsiteX10" fmla="*/ 419941 w 565444"/>
                <a:gd name="connsiteY10" fmla="*/ 0 h 676133"/>
                <a:gd name="connsiteX11" fmla="*/ 456997 w 565444"/>
                <a:gd name="connsiteY11" fmla="*/ 37056 h 676133"/>
                <a:gd name="connsiteX12" fmla="*/ 486829 w 565444"/>
                <a:gd name="connsiteY12" fmla="*/ 382984 h 676133"/>
                <a:gd name="connsiteX13" fmla="*/ 483131 w 565444"/>
                <a:gd name="connsiteY13" fmla="*/ 374056 h 676133"/>
                <a:gd name="connsiteX14" fmla="*/ 474202 w 565444"/>
                <a:gd name="connsiteY14" fmla="*/ 370358 h 676133"/>
                <a:gd name="connsiteX15" fmla="*/ 91243 w 565444"/>
                <a:gd name="connsiteY15" fmla="*/ 370357 h 676133"/>
                <a:gd name="connsiteX16" fmla="*/ 78616 w 565444"/>
                <a:gd name="connsiteY16" fmla="*/ 382984 h 676133"/>
                <a:gd name="connsiteX17" fmla="*/ 78615 w 565444"/>
                <a:gd name="connsiteY17" fmla="*/ 382984 h 676133"/>
                <a:gd name="connsiteX18" fmla="*/ 91242 w 565444"/>
                <a:gd name="connsiteY18" fmla="*/ 395611 h 676133"/>
                <a:gd name="connsiteX19" fmla="*/ 474202 w 565444"/>
                <a:gd name="connsiteY19" fmla="*/ 395611 h 676133"/>
                <a:gd name="connsiteX20" fmla="*/ 483131 w 565444"/>
                <a:gd name="connsiteY20" fmla="*/ 391913 h 676133"/>
                <a:gd name="connsiteX21" fmla="*/ 486829 w 565444"/>
                <a:gd name="connsiteY21" fmla="*/ 329549 h 676133"/>
                <a:gd name="connsiteX22" fmla="*/ 483131 w 565444"/>
                <a:gd name="connsiteY22" fmla="*/ 320621 h 676133"/>
                <a:gd name="connsiteX23" fmla="*/ 474202 w 565444"/>
                <a:gd name="connsiteY23" fmla="*/ 316923 h 676133"/>
                <a:gd name="connsiteX24" fmla="*/ 91243 w 565444"/>
                <a:gd name="connsiteY24" fmla="*/ 316922 h 676133"/>
                <a:gd name="connsiteX25" fmla="*/ 78616 w 565444"/>
                <a:gd name="connsiteY25" fmla="*/ 329549 h 676133"/>
                <a:gd name="connsiteX26" fmla="*/ 78615 w 565444"/>
                <a:gd name="connsiteY26" fmla="*/ 329549 h 676133"/>
                <a:gd name="connsiteX27" fmla="*/ 91242 w 565444"/>
                <a:gd name="connsiteY27" fmla="*/ 342176 h 676133"/>
                <a:gd name="connsiteX28" fmla="*/ 474202 w 565444"/>
                <a:gd name="connsiteY28" fmla="*/ 342176 h 676133"/>
                <a:gd name="connsiteX29" fmla="*/ 483131 w 565444"/>
                <a:gd name="connsiteY29" fmla="*/ 338478 h 676133"/>
                <a:gd name="connsiteX30" fmla="*/ 486829 w 565444"/>
                <a:gd name="connsiteY30" fmla="*/ 276114 h 676133"/>
                <a:gd name="connsiteX31" fmla="*/ 483131 w 565444"/>
                <a:gd name="connsiteY31" fmla="*/ 267186 h 676133"/>
                <a:gd name="connsiteX32" fmla="*/ 474202 w 565444"/>
                <a:gd name="connsiteY32" fmla="*/ 263488 h 676133"/>
                <a:gd name="connsiteX33" fmla="*/ 91243 w 565444"/>
                <a:gd name="connsiteY33" fmla="*/ 263487 h 676133"/>
                <a:gd name="connsiteX34" fmla="*/ 78616 w 565444"/>
                <a:gd name="connsiteY34" fmla="*/ 276114 h 676133"/>
                <a:gd name="connsiteX35" fmla="*/ 78615 w 565444"/>
                <a:gd name="connsiteY35" fmla="*/ 276114 h 676133"/>
                <a:gd name="connsiteX36" fmla="*/ 91242 w 565444"/>
                <a:gd name="connsiteY36" fmla="*/ 288741 h 676133"/>
                <a:gd name="connsiteX37" fmla="*/ 474202 w 565444"/>
                <a:gd name="connsiteY37" fmla="*/ 288741 h 676133"/>
                <a:gd name="connsiteX38" fmla="*/ 483131 w 565444"/>
                <a:gd name="connsiteY38" fmla="*/ 285043 h 676133"/>
                <a:gd name="connsiteX39" fmla="*/ 565444 w 565444"/>
                <a:gd name="connsiteY39" fmla="*/ 194687 h 676133"/>
                <a:gd name="connsiteX40" fmla="*/ 546230 w 565444"/>
                <a:gd name="connsiteY40" fmla="*/ 213901 h 676133"/>
                <a:gd name="connsiteX41" fmla="*/ 525276 w 565444"/>
                <a:gd name="connsiteY41" fmla="*/ 213901 h 676133"/>
                <a:gd name="connsiteX42" fmla="*/ 508899 w 565444"/>
                <a:gd name="connsiteY42" fmla="*/ 524387 h 676133"/>
                <a:gd name="connsiteX43" fmla="*/ 378243 w 565444"/>
                <a:gd name="connsiteY43" fmla="*/ 676133 h 676133"/>
                <a:gd name="connsiteX44" fmla="*/ 184455 w 565444"/>
                <a:gd name="connsiteY44" fmla="*/ 676133 h 676133"/>
                <a:gd name="connsiteX45" fmla="*/ 53799 w 565444"/>
                <a:gd name="connsiteY45" fmla="*/ 524387 h 676133"/>
                <a:gd name="connsiteX46" fmla="*/ 37422 w 565444"/>
                <a:gd name="connsiteY46" fmla="*/ 213901 h 676133"/>
                <a:gd name="connsiteX47" fmla="*/ 19214 w 565444"/>
                <a:gd name="connsiteY47" fmla="*/ 213901 h 676133"/>
                <a:gd name="connsiteX48" fmla="*/ 0 w 565444"/>
                <a:gd name="connsiteY48" fmla="*/ 194687 h 676133"/>
                <a:gd name="connsiteX49" fmla="*/ 19214 w 565444"/>
                <a:gd name="connsiteY49" fmla="*/ 175473 h 676133"/>
                <a:gd name="connsiteX50" fmla="*/ 546230 w 565444"/>
                <a:gd name="connsiteY50" fmla="*/ 175473 h 676133"/>
                <a:gd name="connsiteX51" fmla="*/ 565444 w 565444"/>
                <a:gd name="connsiteY51" fmla="*/ 194687 h 67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3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4"/>
                  </a:moveTo>
                  <a:lnTo>
                    <a:pt x="483131" y="374056"/>
                  </a:lnTo>
                  <a:cubicBezTo>
                    <a:pt x="480846" y="371771"/>
                    <a:pt x="477689" y="370358"/>
                    <a:pt x="474202" y="370358"/>
                  </a:cubicBezTo>
                  <a:lnTo>
                    <a:pt x="91243" y="370357"/>
                  </a:lnTo>
                  <a:cubicBezTo>
                    <a:pt x="84269" y="370357"/>
                    <a:pt x="78616" y="376010"/>
                    <a:pt x="78616" y="382984"/>
                  </a:cubicBezTo>
                  <a:lnTo>
                    <a:pt x="78615" y="382984"/>
                  </a:lnTo>
                  <a:cubicBezTo>
                    <a:pt x="78615" y="389958"/>
                    <a:pt x="84268" y="395611"/>
                    <a:pt x="91242" y="395611"/>
                  </a:cubicBezTo>
                  <a:lnTo>
                    <a:pt x="474202" y="395611"/>
                  </a:lnTo>
                  <a:cubicBezTo>
                    <a:pt x="477689" y="395611"/>
                    <a:pt x="480846" y="394198"/>
                    <a:pt x="483131" y="391913"/>
                  </a:cubicBezTo>
                  <a:close/>
                  <a:moveTo>
                    <a:pt x="486829" y="329549"/>
                  </a:moveTo>
                  <a:lnTo>
                    <a:pt x="483131" y="320621"/>
                  </a:lnTo>
                  <a:cubicBezTo>
                    <a:pt x="480846" y="318336"/>
                    <a:pt x="477689" y="316923"/>
                    <a:pt x="474202" y="316923"/>
                  </a:cubicBezTo>
                  <a:lnTo>
                    <a:pt x="91243" y="316922"/>
                  </a:lnTo>
                  <a:cubicBezTo>
                    <a:pt x="84269" y="316922"/>
                    <a:pt x="78616" y="322575"/>
                    <a:pt x="78616" y="329549"/>
                  </a:cubicBezTo>
                  <a:lnTo>
                    <a:pt x="78615" y="329549"/>
                  </a:lnTo>
                  <a:cubicBezTo>
                    <a:pt x="78615" y="336523"/>
                    <a:pt x="84268" y="342176"/>
                    <a:pt x="91242" y="342176"/>
                  </a:cubicBezTo>
                  <a:lnTo>
                    <a:pt x="474202" y="342176"/>
                  </a:lnTo>
                  <a:cubicBezTo>
                    <a:pt x="477689" y="342176"/>
                    <a:pt x="480846" y="340763"/>
                    <a:pt x="483131" y="338478"/>
                  </a:cubicBezTo>
                  <a:close/>
                  <a:moveTo>
                    <a:pt x="486829" y="276114"/>
                  </a:moveTo>
                  <a:lnTo>
                    <a:pt x="483131" y="267186"/>
                  </a:lnTo>
                  <a:cubicBezTo>
                    <a:pt x="480846" y="264901"/>
                    <a:pt x="477689" y="263488"/>
                    <a:pt x="474202" y="263488"/>
                  </a:cubicBezTo>
                  <a:lnTo>
                    <a:pt x="91243" y="263487"/>
                  </a:lnTo>
                  <a:cubicBezTo>
                    <a:pt x="84269" y="263487"/>
                    <a:pt x="78616" y="269140"/>
                    <a:pt x="78616" y="276114"/>
                  </a:cubicBezTo>
                  <a:lnTo>
                    <a:pt x="78615" y="276114"/>
                  </a:lnTo>
                  <a:cubicBezTo>
                    <a:pt x="78615" y="283088"/>
                    <a:pt x="84268" y="288741"/>
                    <a:pt x="91242" y="288741"/>
                  </a:cubicBezTo>
                  <a:lnTo>
                    <a:pt x="474202" y="288741"/>
                  </a:lnTo>
                  <a:cubicBezTo>
                    <a:pt x="477689" y="288741"/>
                    <a:pt x="480846" y="287328"/>
                    <a:pt x="483131" y="285043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6"/>
                    <a:pt x="447139" y="676133"/>
                    <a:pt x="378243" y="676133"/>
                  </a:cubicBezTo>
                  <a:lnTo>
                    <a:pt x="184455" y="676133"/>
                  </a:lnTo>
                  <a:cubicBezTo>
                    <a:pt x="115558" y="676133"/>
                    <a:pt x="58190" y="609786"/>
                    <a:pt x="53799" y="524387"/>
                  </a:cubicBezTo>
                  <a:lnTo>
                    <a:pt x="37422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0D50FD0-09AD-4435-85F6-53D11B252959}"/>
              </a:ext>
            </a:extLst>
          </p:cNvPr>
          <p:cNvSpPr/>
          <p:nvPr/>
        </p:nvSpPr>
        <p:spPr>
          <a:xfrm>
            <a:off x="803468" y="2105450"/>
            <a:ext cx="1778945" cy="3425872"/>
          </a:xfrm>
          <a:custGeom>
            <a:avLst/>
            <a:gdLst>
              <a:gd name="connsiteX0" fmla="*/ 387070 w 1778945"/>
              <a:gd name="connsiteY0" fmla="*/ 3227427 h 3425872"/>
              <a:gd name="connsiteX1" fmla="*/ 379162 w 1778945"/>
              <a:gd name="connsiteY1" fmla="*/ 3256422 h 3425872"/>
              <a:gd name="connsiteX2" fmla="*/ 408533 w 1778945"/>
              <a:gd name="connsiteY2" fmla="*/ 3303492 h 3425872"/>
              <a:gd name="connsiteX3" fmla="*/ 706014 w 1778945"/>
              <a:gd name="connsiteY3" fmla="*/ 3359976 h 3425872"/>
              <a:gd name="connsiteX4" fmla="*/ 713922 w 1778945"/>
              <a:gd name="connsiteY4" fmla="*/ 3340018 h 3425872"/>
              <a:gd name="connsiteX5" fmla="*/ 677019 w 1778945"/>
              <a:gd name="connsiteY5" fmla="*/ 3320438 h 3425872"/>
              <a:gd name="connsiteX6" fmla="*/ 430373 w 1778945"/>
              <a:gd name="connsiteY6" fmla="*/ 3245502 h 3425872"/>
              <a:gd name="connsiteX7" fmla="*/ 387070 w 1778945"/>
              <a:gd name="connsiteY7" fmla="*/ 3227427 h 3425872"/>
              <a:gd name="connsiteX8" fmla="*/ 1424836 w 1778945"/>
              <a:gd name="connsiteY8" fmla="*/ 3224467 h 3425872"/>
              <a:gd name="connsiteX9" fmla="*/ 1381531 w 1778945"/>
              <a:gd name="connsiteY9" fmla="*/ 3242542 h 3425872"/>
              <a:gd name="connsiteX10" fmla="*/ 1134886 w 1778945"/>
              <a:gd name="connsiteY10" fmla="*/ 3317477 h 3425872"/>
              <a:gd name="connsiteX11" fmla="*/ 1097983 w 1778945"/>
              <a:gd name="connsiteY11" fmla="*/ 3336682 h 3425872"/>
              <a:gd name="connsiteX12" fmla="*/ 1105892 w 1778945"/>
              <a:gd name="connsiteY12" fmla="*/ 3356639 h 3425872"/>
              <a:gd name="connsiteX13" fmla="*/ 1403372 w 1778945"/>
              <a:gd name="connsiteY13" fmla="*/ 3300156 h 3425872"/>
              <a:gd name="connsiteX14" fmla="*/ 1432742 w 1778945"/>
              <a:gd name="connsiteY14" fmla="*/ 3253086 h 3425872"/>
              <a:gd name="connsiteX15" fmla="*/ 1424836 w 1778945"/>
              <a:gd name="connsiteY15" fmla="*/ 3224467 h 3425872"/>
              <a:gd name="connsiteX16" fmla="*/ 1347737 w 1778945"/>
              <a:gd name="connsiteY16" fmla="*/ 2435482 h 3425872"/>
              <a:gd name="connsiteX17" fmla="*/ 1332580 w 1778945"/>
              <a:gd name="connsiteY17" fmla="*/ 2439343 h 3425872"/>
              <a:gd name="connsiteX18" fmla="*/ 935693 w 1778945"/>
              <a:gd name="connsiteY18" fmla="*/ 2514060 h 3425872"/>
              <a:gd name="connsiteX19" fmla="*/ 892441 w 1778945"/>
              <a:gd name="connsiteY19" fmla="*/ 2511871 h 3425872"/>
              <a:gd name="connsiteX20" fmla="*/ 892441 w 1778945"/>
              <a:gd name="connsiteY20" fmla="*/ 2514506 h 3425872"/>
              <a:gd name="connsiteX21" fmla="*/ 805049 w 1778945"/>
              <a:gd name="connsiteY21" fmla="*/ 2510082 h 3425872"/>
              <a:gd name="connsiteX22" fmla="*/ 474431 w 1778945"/>
              <a:gd name="connsiteY22" fmla="*/ 2440797 h 3425872"/>
              <a:gd name="connsiteX23" fmla="*/ 452591 w 1778945"/>
              <a:gd name="connsiteY23" fmla="*/ 2451716 h 3425872"/>
              <a:gd name="connsiteX24" fmla="*/ 432633 w 1778945"/>
              <a:gd name="connsiteY24" fmla="*/ 2527782 h 3425872"/>
              <a:gd name="connsiteX25" fmla="*/ 402132 w 1778945"/>
              <a:gd name="connsiteY25" fmla="*/ 2741290 h 3425872"/>
              <a:gd name="connsiteX26" fmla="*/ 456732 w 1778945"/>
              <a:gd name="connsiteY26" fmla="*/ 2845973 h 3425872"/>
              <a:gd name="connsiteX27" fmla="*/ 800083 w 1778945"/>
              <a:gd name="connsiteY27" fmla="*/ 2942773 h 3425872"/>
              <a:gd name="connsiteX28" fmla="*/ 886012 w 1778945"/>
              <a:gd name="connsiteY28" fmla="*/ 2947001 h 3425872"/>
              <a:gd name="connsiteX29" fmla="*/ 886012 w 1778945"/>
              <a:gd name="connsiteY29" fmla="*/ 2944357 h 3425872"/>
              <a:gd name="connsiteX30" fmla="*/ 923260 w 1778945"/>
              <a:gd name="connsiteY30" fmla="*/ 2946190 h 3425872"/>
              <a:gd name="connsiteX31" fmla="*/ 1086687 w 1778945"/>
              <a:gd name="connsiteY31" fmla="*/ 2929621 h 3425872"/>
              <a:gd name="connsiteX32" fmla="*/ 1361199 w 1778945"/>
              <a:gd name="connsiteY32" fmla="*/ 2839248 h 3425872"/>
              <a:gd name="connsiteX33" fmla="*/ 1405632 w 1778945"/>
              <a:gd name="connsiteY33" fmla="*/ 2761676 h 3425872"/>
              <a:gd name="connsiteX34" fmla="*/ 1400737 w 1778945"/>
              <a:gd name="connsiteY34" fmla="*/ 2685611 h 3425872"/>
              <a:gd name="connsiteX35" fmla="*/ 1356680 w 1778945"/>
              <a:gd name="connsiteY35" fmla="*/ 2449133 h 3425872"/>
              <a:gd name="connsiteX36" fmla="*/ 1347737 w 1778945"/>
              <a:gd name="connsiteY36" fmla="*/ 2435482 h 3425872"/>
              <a:gd name="connsiteX37" fmla="*/ 248873 w 1778945"/>
              <a:gd name="connsiteY37" fmla="*/ 1756591 h 3425872"/>
              <a:gd name="connsiteX38" fmla="*/ 245484 w 1778945"/>
              <a:gd name="connsiteY38" fmla="*/ 1778055 h 3425872"/>
              <a:gd name="connsiteX39" fmla="*/ 256028 w 1778945"/>
              <a:gd name="connsiteY39" fmla="*/ 2057461 h 3425872"/>
              <a:gd name="connsiteX40" fmla="*/ 266948 w 1778945"/>
              <a:gd name="connsiteY40" fmla="*/ 2209214 h 3425872"/>
              <a:gd name="connsiteX41" fmla="*/ 298956 w 1778945"/>
              <a:gd name="connsiteY41" fmla="*/ 2438538 h 3425872"/>
              <a:gd name="connsiteX42" fmla="*/ 326821 w 1778945"/>
              <a:gd name="connsiteY42" fmla="*/ 2594433 h 3425872"/>
              <a:gd name="connsiteX43" fmla="*/ 332846 w 1778945"/>
              <a:gd name="connsiteY43" fmla="*/ 2623427 h 3425872"/>
              <a:gd name="connsiteX44" fmla="*/ 364477 w 1778945"/>
              <a:gd name="connsiteY44" fmla="*/ 2287915 h 3425872"/>
              <a:gd name="connsiteX45" fmla="*/ 373891 w 1778945"/>
              <a:gd name="connsiteY45" fmla="*/ 2067251 h 3425872"/>
              <a:gd name="connsiteX46" fmla="*/ 375775 w 1778945"/>
              <a:gd name="connsiteY46" fmla="*/ 1842822 h 3425872"/>
              <a:gd name="connsiteX47" fmla="*/ 358829 w 1778945"/>
              <a:gd name="connsiteY47" fmla="*/ 1814581 h 3425872"/>
              <a:gd name="connsiteX48" fmla="*/ 268455 w 1778945"/>
              <a:gd name="connsiteY48" fmla="*/ 1764876 h 3425872"/>
              <a:gd name="connsiteX49" fmla="*/ 248873 w 1778945"/>
              <a:gd name="connsiteY49" fmla="*/ 1756591 h 3425872"/>
              <a:gd name="connsiteX50" fmla="*/ 1558326 w 1778945"/>
              <a:gd name="connsiteY50" fmla="*/ 1754903 h 3425872"/>
              <a:gd name="connsiteX51" fmla="*/ 1545334 w 1778945"/>
              <a:gd name="connsiteY51" fmla="*/ 1757774 h 3425872"/>
              <a:gd name="connsiteX52" fmla="*/ 1441780 w 1778945"/>
              <a:gd name="connsiteY52" fmla="*/ 1815386 h 3425872"/>
              <a:gd name="connsiteX53" fmla="*/ 1430484 w 1778945"/>
              <a:gd name="connsiteY53" fmla="*/ 1836474 h 3425872"/>
              <a:gd name="connsiteX54" fmla="*/ 1432367 w 1778945"/>
              <a:gd name="connsiteY54" fmla="*/ 1978437 h 3425872"/>
              <a:gd name="connsiteX55" fmla="*/ 1439521 w 1778945"/>
              <a:gd name="connsiteY55" fmla="*/ 2171611 h 3425872"/>
              <a:gd name="connsiteX56" fmla="*/ 1450064 w 1778945"/>
              <a:gd name="connsiteY56" fmla="*/ 2356878 h 3425872"/>
              <a:gd name="connsiteX57" fmla="*/ 1478684 w 1778945"/>
              <a:gd name="connsiteY57" fmla="*/ 2603899 h 3425872"/>
              <a:gd name="connsiteX58" fmla="*/ 1486214 w 1778945"/>
              <a:gd name="connsiteY58" fmla="*/ 2605782 h 3425872"/>
              <a:gd name="connsiteX59" fmla="*/ 1510315 w 1778945"/>
              <a:gd name="connsiteY59" fmla="*/ 2432189 h 3425872"/>
              <a:gd name="connsiteX60" fmla="*/ 1539686 w 1778945"/>
              <a:gd name="connsiteY60" fmla="*/ 2214914 h 3425872"/>
              <a:gd name="connsiteX61" fmla="*/ 1551736 w 1778945"/>
              <a:gd name="connsiteY61" fmla="*/ 2042451 h 3425872"/>
              <a:gd name="connsiteX62" fmla="*/ 1561150 w 1778945"/>
              <a:gd name="connsiteY62" fmla="*/ 1767564 h 3425872"/>
              <a:gd name="connsiteX63" fmla="*/ 1558326 w 1778945"/>
              <a:gd name="connsiteY63" fmla="*/ 1754903 h 3425872"/>
              <a:gd name="connsiteX64" fmla="*/ 282387 w 1778945"/>
              <a:gd name="connsiteY64" fmla="*/ 1005357 h 3425872"/>
              <a:gd name="connsiteX65" fmla="*/ 251886 w 1778945"/>
              <a:gd name="connsiteY65" fmla="*/ 1259911 h 3425872"/>
              <a:gd name="connsiteX66" fmla="*/ 245108 w 1778945"/>
              <a:gd name="connsiteY66" fmla="*/ 1612746 h 3425872"/>
              <a:gd name="connsiteX67" fmla="*/ 252638 w 1778945"/>
              <a:gd name="connsiteY67" fmla="*/ 1636093 h 3425872"/>
              <a:gd name="connsiteX68" fmla="*/ 376526 w 1778945"/>
              <a:gd name="connsiteY68" fmla="*/ 1719688 h 3425872"/>
              <a:gd name="connsiteX69" fmla="*/ 282387 w 1778945"/>
              <a:gd name="connsiteY69" fmla="*/ 1005357 h 3425872"/>
              <a:gd name="connsiteX70" fmla="*/ 1525001 w 1778945"/>
              <a:gd name="connsiteY70" fmla="*/ 1001645 h 3425872"/>
              <a:gd name="connsiteX71" fmla="*/ 1483202 w 1778945"/>
              <a:gd name="connsiteY71" fmla="*/ 1152268 h 3425872"/>
              <a:gd name="connsiteX72" fmla="*/ 1450818 w 1778945"/>
              <a:gd name="connsiteY72" fmla="*/ 1385734 h 3425872"/>
              <a:gd name="connsiteX73" fmla="*/ 1438769 w 1778945"/>
              <a:gd name="connsiteY73" fmla="*/ 1531085 h 3425872"/>
              <a:gd name="connsiteX74" fmla="*/ 1430860 w 1778945"/>
              <a:gd name="connsiteY74" fmla="*/ 1698653 h 3425872"/>
              <a:gd name="connsiteX75" fmla="*/ 1448182 w 1778945"/>
              <a:gd name="connsiteY75" fmla="*/ 1706938 h 3425872"/>
              <a:gd name="connsiteX76" fmla="*/ 1544205 w 1778945"/>
              <a:gd name="connsiteY76" fmla="*/ 1642546 h 3425872"/>
              <a:gd name="connsiteX77" fmla="*/ 1561150 w 1778945"/>
              <a:gd name="connsiteY77" fmla="*/ 1602631 h 3425872"/>
              <a:gd name="connsiteX78" fmla="*/ 1555125 w 1778945"/>
              <a:gd name="connsiteY78" fmla="*/ 1201220 h 3425872"/>
              <a:gd name="connsiteX79" fmla="*/ 1536674 w 1778945"/>
              <a:gd name="connsiteY79" fmla="*/ 1054363 h 3425872"/>
              <a:gd name="connsiteX80" fmla="*/ 1525001 w 1778945"/>
              <a:gd name="connsiteY80" fmla="*/ 1001645 h 3425872"/>
              <a:gd name="connsiteX81" fmla="*/ 898407 w 1778945"/>
              <a:gd name="connsiteY81" fmla="*/ 794914 h 3425872"/>
              <a:gd name="connsiteX82" fmla="*/ 892441 w 1778945"/>
              <a:gd name="connsiteY82" fmla="*/ 795187 h 3425872"/>
              <a:gd name="connsiteX83" fmla="*/ 892441 w 1778945"/>
              <a:gd name="connsiteY83" fmla="*/ 798441 h 3425872"/>
              <a:gd name="connsiteX84" fmla="*/ 756566 w 1778945"/>
              <a:gd name="connsiteY84" fmla="*/ 804653 h 3425872"/>
              <a:gd name="connsiteX85" fmla="*/ 605472 w 1778945"/>
              <a:gd name="connsiteY85" fmla="*/ 819338 h 3425872"/>
              <a:gd name="connsiteX86" fmla="*/ 368995 w 1778945"/>
              <a:gd name="connsiteY86" fmla="*/ 885612 h 3425872"/>
              <a:gd name="connsiteX87" fmla="*/ 330208 w 1778945"/>
              <a:gd name="connsiteY87" fmla="*/ 960548 h 3425872"/>
              <a:gd name="connsiteX88" fmla="*/ 447694 w 1778945"/>
              <a:gd name="connsiteY88" fmla="*/ 1261794 h 3425872"/>
              <a:gd name="connsiteX89" fmla="*/ 512087 w 1778945"/>
              <a:gd name="connsiteY89" fmla="*/ 1293802 h 3425872"/>
              <a:gd name="connsiteX90" fmla="*/ 834043 w 1778945"/>
              <a:gd name="connsiteY90" fmla="*/ 1274598 h 3425872"/>
              <a:gd name="connsiteX91" fmla="*/ 886012 w 1778945"/>
              <a:gd name="connsiteY91" fmla="*/ 1274739 h 3425872"/>
              <a:gd name="connsiteX92" fmla="*/ 886012 w 1778945"/>
              <a:gd name="connsiteY92" fmla="*/ 1271797 h 3425872"/>
              <a:gd name="connsiteX93" fmla="*/ 1000454 w 1778945"/>
              <a:gd name="connsiteY93" fmla="*/ 1272108 h 3425872"/>
              <a:gd name="connsiteX94" fmla="*/ 1173295 w 1778945"/>
              <a:gd name="connsiteY94" fmla="*/ 1281052 h 3425872"/>
              <a:gd name="connsiteX95" fmla="*/ 1294923 w 1778945"/>
              <a:gd name="connsiteY95" fmla="*/ 1290466 h 3425872"/>
              <a:gd name="connsiteX96" fmla="*/ 1363080 w 1778945"/>
              <a:gd name="connsiteY96" fmla="*/ 1256575 h 3425872"/>
              <a:gd name="connsiteX97" fmla="*/ 1478306 w 1778945"/>
              <a:gd name="connsiteY97" fmla="*/ 956835 h 3425872"/>
              <a:gd name="connsiteX98" fmla="*/ 1443663 w 1778945"/>
              <a:gd name="connsiteY98" fmla="*/ 883406 h 3425872"/>
              <a:gd name="connsiteX99" fmla="*/ 1343498 w 1778945"/>
              <a:gd name="connsiteY99" fmla="*/ 846126 h 3425872"/>
              <a:gd name="connsiteX100" fmla="*/ 898407 w 1778945"/>
              <a:gd name="connsiteY100" fmla="*/ 794914 h 3425872"/>
              <a:gd name="connsiteX101" fmla="*/ 886012 w 1778945"/>
              <a:gd name="connsiteY101" fmla="*/ 0 h 3425872"/>
              <a:gd name="connsiteX102" fmla="*/ 1152003 w 1778945"/>
              <a:gd name="connsiteY102" fmla="*/ 0 h 3425872"/>
              <a:gd name="connsiteX103" fmla="*/ 1625336 w 1778945"/>
              <a:gd name="connsiteY103" fmla="*/ 473334 h 3425872"/>
              <a:gd name="connsiteX104" fmla="*/ 1625336 w 1778945"/>
              <a:gd name="connsiteY104" fmla="*/ 960223 h 3425872"/>
              <a:gd name="connsiteX105" fmla="*/ 1753366 w 1778945"/>
              <a:gd name="connsiteY105" fmla="*/ 1034029 h 3425872"/>
              <a:gd name="connsiteX106" fmla="*/ 1772194 w 1778945"/>
              <a:gd name="connsiteY106" fmla="*/ 1104445 h 3425872"/>
              <a:gd name="connsiteX107" fmla="*/ 1771440 w 1778945"/>
              <a:gd name="connsiteY107" fmla="*/ 1105574 h 3425872"/>
              <a:gd name="connsiteX108" fmla="*/ 1701024 w 1778945"/>
              <a:gd name="connsiteY108" fmla="*/ 1124403 h 3425872"/>
              <a:gd name="connsiteX109" fmla="*/ 1624960 w 1778945"/>
              <a:gd name="connsiteY109" fmla="*/ 1080722 h 3425872"/>
              <a:gd name="connsiteX110" fmla="*/ 1624960 w 1778945"/>
              <a:gd name="connsiteY110" fmla="*/ 3067441 h 3425872"/>
              <a:gd name="connsiteX111" fmla="*/ 1269489 w 1778945"/>
              <a:gd name="connsiteY111" fmla="*/ 3422912 h 3425872"/>
              <a:gd name="connsiteX112" fmla="*/ 892441 w 1778945"/>
              <a:gd name="connsiteY112" fmla="*/ 3422912 h 3425872"/>
              <a:gd name="connsiteX113" fmla="*/ 892441 w 1778945"/>
              <a:gd name="connsiteY113" fmla="*/ 3425872 h 3425872"/>
              <a:gd name="connsiteX114" fmla="*/ 563095 w 1778945"/>
              <a:gd name="connsiteY114" fmla="*/ 3425872 h 3425872"/>
              <a:gd name="connsiteX115" fmla="*/ 207625 w 1778945"/>
              <a:gd name="connsiteY115" fmla="*/ 3070401 h 3425872"/>
              <a:gd name="connsiteX116" fmla="*/ 207625 w 1778945"/>
              <a:gd name="connsiteY116" fmla="*/ 1052428 h 3425872"/>
              <a:gd name="connsiteX117" fmla="*/ 78089 w 1778945"/>
              <a:gd name="connsiteY117" fmla="*/ 1127363 h 3425872"/>
              <a:gd name="connsiteX118" fmla="*/ 7673 w 1778945"/>
              <a:gd name="connsiteY118" fmla="*/ 1108534 h 3425872"/>
              <a:gd name="connsiteX119" fmla="*/ 6920 w 1778945"/>
              <a:gd name="connsiteY119" fmla="*/ 1107405 h 3425872"/>
              <a:gd name="connsiteX120" fmla="*/ 25748 w 1778945"/>
              <a:gd name="connsiteY120" fmla="*/ 1036989 h 3425872"/>
              <a:gd name="connsiteX121" fmla="*/ 207625 w 1778945"/>
              <a:gd name="connsiteY121" fmla="*/ 932305 h 3425872"/>
              <a:gd name="connsiteX122" fmla="*/ 207625 w 1778945"/>
              <a:gd name="connsiteY122" fmla="*/ 476294 h 3425872"/>
              <a:gd name="connsiteX123" fmla="*/ 680957 w 1778945"/>
              <a:gd name="connsiteY123" fmla="*/ 2960 h 3425872"/>
              <a:gd name="connsiteX124" fmla="*/ 886012 w 1778945"/>
              <a:gd name="connsiteY124" fmla="*/ 2960 h 342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778945" h="3425872">
                <a:moveTo>
                  <a:pt x="387070" y="3227427"/>
                </a:moveTo>
                <a:cubicBezTo>
                  <a:pt x="374643" y="3234205"/>
                  <a:pt x="380291" y="3247008"/>
                  <a:pt x="379162" y="3256422"/>
                </a:cubicBezTo>
                <a:cubicBezTo>
                  <a:pt x="379162" y="3283912"/>
                  <a:pt x="376526" y="3294831"/>
                  <a:pt x="408533" y="3303492"/>
                </a:cubicBezTo>
                <a:cubicBezTo>
                  <a:pt x="513593" y="3331358"/>
                  <a:pt x="597942" y="3349432"/>
                  <a:pt x="706014" y="3359976"/>
                </a:cubicBezTo>
                <a:cubicBezTo>
                  <a:pt x="721077" y="3361482"/>
                  <a:pt x="718441" y="3351315"/>
                  <a:pt x="713922" y="3340018"/>
                </a:cubicBezTo>
                <a:cubicBezTo>
                  <a:pt x="706391" y="3320813"/>
                  <a:pt x="693211" y="3321190"/>
                  <a:pt x="677019" y="3320438"/>
                </a:cubicBezTo>
                <a:cubicBezTo>
                  <a:pt x="573842" y="3306504"/>
                  <a:pt x="531290" y="3293702"/>
                  <a:pt x="430373" y="3245502"/>
                </a:cubicBezTo>
                <a:cubicBezTo>
                  <a:pt x="421337" y="3239854"/>
                  <a:pt x="399119" y="3221025"/>
                  <a:pt x="387070" y="3227427"/>
                </a:cubicBezTo>
                <a:close/>
                <a:moveTo>
                  <a:pt x="1424836" y="3224467"/>
                </a:moveTo>
                <a:cubicBezTo>
                  <a:pt x="1413162" y="3218065"/>
                  <a:pt x="1390945" y="3237270"/>
                  <a:pt x="1381531" y="3242542"/>
                </a:cubicBezTo>
                <a:cubicBezTo>
                  <a:pt x="1280614" y="3290741"/>
                  <a:pt x="1237686" y="3303544"/>
                  <a:pt x="1134886" y="3317477"/>
                </a:cubicBezTo>
                <a:cubicBezTo>
                  <a:pt x="1118694" y="3318230"/>
                  <a:pt x="1105514" y="3317853"/>
                  <a:pt x="1097983" y="3336682"/>
                </a:cubicBezTo>
                <a:cubicBezTo>
                  <a:pt x="1093464" y="3347978"/>
                  <a:pt x="1090828" y="3358145"/>
                  <a:pt x="1105892" y="3356639"/>
                </a:cubicBezTo>
                <a:cubicBezTo>
                  <a:pt x="1213963" y="3346096"/>
                  <a:pt x="1298311" y="3328021"/>
                  <a:pt x="1403372" y="3300156"/>
                </a:cubicBezTo>
                <a:cubicBezTo>
                  <a:pt x="1435378" y="3291871"/>
                  <a:pt x="1432742" y="3280952"/>
                  <a:pt x="1432742" y="3253086"/>
                </a:cubicBezTo>
                <a:cubicBezTo>
                  <a:pt x="1431613" y="3244048"/>
                  <a:pt x="1437638" y="3230869"/>
                  <a:pt x="1424836" y="3224467"/>
                </a:cubicBezTo>
                <a:close/>
                <a:moveTo>
                  <a:pt x="1347737" y="2435482"/>
                </a:moveTo>
                <a:cubicBezTo>
                  <a:pt x="1344064" y="2434447"/>
                  <a:pt x="1339357" y="2436331"/>
                  <a:pt x="1332580" y="2439343"/>
                </a:cubicBezTo>
                <a:cubicBezTo>
                  <a:pt x="1204362" y="2493849"/>
                  <a:pt x="1071695" y="2514466"/>
                  <a:pt x="935693" y="2514060"/>
                </a:cubicBezTo>
                <a:lnTo>
                  <a:pt x="892441" y="2511871"/>
                </a:lnTo>
                <a:lnTo>
                  <a:pt x="892441" y="2514506"/>
                </a:lnTo>
                <a:lnTo>
                  <a:pt x="805049" y="2510082"/>
                </a:lnTo>
                <a:cubicBezTo>
                  <a:pt x="690952" y="2499539"/>
                  <a:pt x="579491" y="2489373"/>
                  <a:pt x="474431" y="2440797"/>
                </a:cubicBezTo>
                <a:cubicBezTo>
                  <a:pt x="462381" y="2435148"/>
                  <a:pt x="455603" y="2438538"/>
                  <a:pt x="452591" y="2451716"/>
                </a:cubicBezTo>
                <a:cubicBezTo>
                  <a:pt x="446189" y="2477323"/>
                  <a:pt x="437905" y="2502176"/>
                  <a:pt x="432633" y="2527782"/>
                </a:cubicBezTo>
                <a:cubicBezTo>
                  <a:pt x="417571" y="2598197"/>
                  <a:pt x="410417" y="2669743"/>
                  <a:pt x="402132" y="2741290"/>
                </a:cubicBezTo>
                <a:cubicBezTo>
                  <a:pt x="396483" y="2790243"/>
                  <a:pt x="413052" y="2824885"/>
                  <a:pt x="456732" y="2845973"/>
                </a:cubicBezTo>
                <a:cubicBezTo>
                  <a:pt x="563770" y="2897938"/>
                  <a:pt x="675254" y="2929993"/>
                  <a:pt x="800083" y="2942773"/>
                </a:cubicBezTo>
                <a:lnTo>
                  <a:pt x="886012" y="2947001"/>
                </a:lnTo>
                <a:lnTo>
                  <a:pt x="886012" y="2944357"/>
                </a:lnTo>
                <a:lnTo>
                  <a:pt x="923260" y="2946190"/>
                </a:lnTo>
                <a:cubicBezTo>
                  <a:pt x="964682" y="2949203"/>
                  <a:pt x="1026061" y="2940918"/>
                  <a:pt x="1086687" y="2929621"/>
                </a:cubicBezTo>
                <a:cubicBezTo>
                  <a:pt x="1182334" y="2911924"/>
                  <a:pt x="1274590" y="2884058"/>
                  <a:pt x="1361199" y="2839248"/>
                </a:cubicBezTo>
                <a:cubicBezTo>
                  <a:pt x="1389063" y="2824561"/>
                  <a:pt x="1406762" y="2796321"/>
                  <a:pt x="1405632" y="2761676"/>
                </a:cubicBezTo>
                <a:cubicBezTo>
                  <a:pt x="1404879" y="2736071"/>
                  <a:pt x="1402996" y="2710841"/>
                  <a:pt x="1400737" y="2685611"/>
                </a:cubicBezTo>
                <a:cubicBezTo>
                  <a:pt x="1393582" y="2605405"/>
                  <a:pt x="1380026" y="2526328"/>
                  <a:pt x="1356680" y="2449133"/>
                </a:cubicBezTo>
                <a:cubicBezTo>
                  <a:pt x="1354044" y="2440472"/>
                  <a:pt x="1351407" y="2436519"/>
                  <a:pt x="1347737" y="2435482"/>
                </a:cubicBezTo>
                <a:close/>
                <a:moveTo>
                  <a:pt x="248873" y="1756591"/>
                </a:moveTo>
                <a:cubicBezTo>
                  <a:pt x="241719" y="1761109"/>
                  <a:pt x="245108" y="1770900"/>
                  <a:pt x="245484" y="1778055"/>
                </a:cubicBezTo>
                <a:cubicBezTo>
                  <a:pt x="248873" y="1873700"/>
                  <a:pt x="251510" y="1961815"/>
                  <a:pt x="256028" y="2057461"/>
                </a:cubicBezTo>
                <a:cubicBezTo>
                  <a:pt x="258287" y="2108295"/>
                  <a:pt x="262430" y="2158755"/>
                  <a:pt x="266948" y="2209214"/>
                </a:cubicBezTo>
                <a:cubicBezTo>
                  <a:pt x="274103" y="2285655"/>
                  <a:pt x="290295" y="2362097"/>
                  <a:pt x="298956" y="2438538"/>
                </a:cubicBezTo>
                <a:cubicBezTo>
                  <a:pt x="306111" y="2502176"/>
                  <a:pt x="314019" y="2527782"/>
                  <a:pt x="326821" y="2594433"/>
                </a:cubicBezTo>
                <a:cubicBezTo>
                  <a:pt x="330963" y="2588408"/>
                  <a:pt x="332846" y="2624934"/>
                  <a:pt x="332846" y="2623427"/>
                </a:cubicBezTo>
                <a:cubicBezTo>
                  <a:pt x="348661" y="2511966"/>
                  <a:pt x="356570" y="2399752"/>
                  <a:pt x="364477" y="2287915"/>
                </a:cubicBezTo>
                <a:cubicBezTo>
                  <a:pt x="369749" y="2214486"/>
                  <a:pt x="370503" y="2140680"/>
                  <a:pt x="373891" y="2067251"/>
                </a:cubicBezTo>
                <a:cubicBezTo>
                  <a:pt x="378034" y="1990057"/>
                  <a:pt x="375020" y="1920018"/>
                  <a:pt x="375775" y="1842822"/>
                </a:cubicBezTo>
                <a:cubicBezTo>
                  <a:pt x="375775" y="1828890"/>
                  <a:pt x="370503" y="1820982"/>
                  <a:pt x="358829" y="1814581"/>
                </a:cubicBezTo>
                <a:cubicBezTo>
                  <a:pt x="330963" y="1798389"/>
                  <a:pt x="296320" y="1781068"/>
                  <a:pt x="268455" y="1764876"/>
                </a:cubicBezTo>
                <a:cubicBezTo>
                  <a:pt x="262430" y="1761486"/>
                  <a:pt x="256405" y="1752072"/>
                  <a:pt x="248873" y="1756591"/>
                </a:cubicBezTo>
                <a:close/>
                <a:moveTo>
                  <a:pt x="1558326" y="1754903"/>
                </a:moveTo>
                <a:cubicBezTo>
                  <a:pt x="1556160" y="1752878"/>
                  <a:pt x="1552301" y="1753443"/>
                  <a:pt x="1545334" y="1757774"/>
                </a:cubicBezTo>
                <a:cubicBezTo>
                  <a:pt x="1513703" y="1777354"/>
                  <a:pt x="1474165" y="1796559"/>
                  <a:pt x="1441780" y="1815386"/>
                </a:cubicBezTo>
                <a:cubicBezTo>
                  <a:pt x="1433119" y="1820282"/>
                  <a:pt x="1430484" y="1827060"/>
                  <a:pt x="1430484" y="1836474"/>
                </a:cubicBezTo>
                <a:cubicBezTo>
                  <a:pt x="1430860" y="1883920"/>
                  <a:pt x="1427848" y="1931367"/>
                  <a:pt x="1432367" y="1978437"/>
                </a:cubicBezTo>
                <a:cubicBezTo>
                  <a:pt x="1439144" y="2045464"/>
                  <a:pt x="1433496" y="2104961"/>
                  <a:pt x="1439521" y="2171611"/>
                </a:cubicBezTo>
                <a:cubicBezTo>
                  <a:pt x="1444793" y="2232989"/>
                  <a:pt x="1446676" y="2295122"/>
                  <a:pt x="1450064" y="2356878"/>
                </a:cubicBezTo>
                <a:cubicBezTo>
                  <a:pt x="1455714" y="2449888"/>
                  <a:pt x="1465127" y="2504487"/>
                  <a:pt x="1478684" y="2603899"/>
                </a:cubicBezTo>
                <a:cubicBezTo>
                  <a:pt x="1482073" y="2587331"/>
                  <a:pt x="1484708" y="2615572"/>
                  <a:pt x="1486214" y="2605782"/>
                </a:cubicBezTo>
                <a:cubicBezTo>
                  <a:pt x="1494499" y="2548169"/>
                  <a:pt x="1503536" y="2490179"/>
                  <a:pt x="1510315" y="2432189"/>
                </a:cubicBezTo>
                <a:cubicBezTo>
                  <a:pt x="1518599" y="2359889"/>
                  <a:pt x="1533662" y="2287591"/>
                  <a:pt x="1539686" y="2214914"/>
                </a:cubicBezTo>
                <a:cubicBezTo>
                  <a:pt x="1544581" y="2157677"/>
                  <a:pt x="1547970" y="2100065"/>
                  <a:pt x="1551736" y="2042451"/>
                </a:cubicBezTo>
                <a:cubicBezTo>
                  <a:pt x="1558137" y="1948312"/>
                  <a:pt x="1561150" y="1861704"/>
                  <a:pt x="1561150" y="1767564"/>
                </a:cubicBezTo>
                <a:cubicBezTo>
                  <a:pt x="1560961" y="1761539"/>
                  <a:pt x="1560491" y="1756926"/>
                  <a:pt x="1558326" y="1754903"/>
                </a:cubicBezTo>
                <a:close/>
                <a:moveTo>
                  <a:pt x="282387" y="1005357"/>
                </a:moveTo>
                <a:cubicBezTo>
                  <a:pt x="265817" y="1094602"/>
                  <a:pt x="254522" y="1169913"/>
                  <a:pt x="251886" y="1259911"/>
                </a:cubicBezTo>
                <a:cubicBezTo>
                  <a:pt x="248496" y="1381162"/>
                  <a:pt x="242096" y="1491117"/>
                  <a:pt x="245108" y="1612746"/>
                </a:cubicBezTo>
                <a:cubicBezTo>
                  <a:pt x="245484" y="1621407"/>
                  <a:pt x="244731" y="1630067"/>
                  <a:pt x="252638" y="1636093"/>
                </a:cubicBezTo>
                <a:cubicBezTo>
                  <a:pt x="289542" y="1662828"/>
                  <a:pt x="333975" y="1689187"/>
                  <a:pt x="376526" y="1719688"/>
                </a:cubicBezTo>
                <a:cubicBezTo>
                  <a:pt x="370877" y="1464381"/>
                  <a:pt x="355063" y="1244472"/>
                  <a:pt x="282387" y="1005357"/>
                </a:cubicBezTo>
                <a:close/>
                <a:moveTo>
                  <a:pt x="1525001" y="1001645"/>
                </a:moveTo>
                <a:cubicBezTo>
                  <a:pt x="1506926" y="1060011"/>
                  <a:pt x="1493746" y="1098044"/>
                  <a:pt x="1483202" y="1152268"/>
                </a:cubicBezTo>
                <a:cubicBezTo>
                  <a:pt x="1468140" y="1229463"/>
                  <a:pt x="1458349" y="1307410"/>
                  <a:pt x="1450818" y="1385734"/>
                </a:cubicBezTo>
                <a:cubicBezTo>
                  <a:pt x="1445923" y="1437698"/>
                  <a:pt x="1443287" y="1478743"/>
                  <a:pt x="1438769" y="1531085"/>
                </a:cubicBezTo>
                <a:cubicBezTo>
                  <a:pt x="1433874" y="1586815"/>
                  <a:pt x="1438769" y="1642923"/>
                  <a:pt x="1430860" y="1698653"/>
                </a:cubicBezTo>
                <a:cubicBezTo>
                  <a:pt x="1428600" y="1715222"/>
                  <a:pt x="1436509" y="1715600"/>
                  <a:pt x="1448182" y="1706938"/>
                </a:cubicBezTo>
                <a:cubicBezTo>
                  <a:pt x="1477554" y="1685098"/>
                  <a:pt x="1514457" y="1663634"/>
                  <a:pt x="1544205" y="1642546"/>
                </a:cubicBezTo>
                <a:cubicBezTo>
                  <a:pt x="1558138" y="1632380"/>
                  <a:pt x="1561150" y="1619200"/>
                  <a:pt x="1561150" y="1602631"/>
                </a:cubicBezTo>
                <a:cubicBezTo>
                  <a:pt x="1560774" y="1464811"/>
                  <a:pt x="1561527" y="1338664"/>
                  <a:pt x="1555125" y="1201220"/>
                </a:cubicBezTo>
                <a:cubicBezTo>
                  <a:pt x="1552867" y="1152268"/>
                  <a:pt x="1542698" y="1102938"/>
                  <a:pt x="1536674" y="1054363"/>
                </a:cubicBezTo>
                <a:cubicBezTo>
                  <a:pt x="1534038" y="1034028"/>
                  <a:pt x="1537051" y="1026874"/>
                  <a:pt x="1525001" y="1001645"/>
                </a:cubicBezTo>
                <a:close/>
                <a:moveTo>
                  <a:pt x="898407" y="794914"/>
                </a:moveTo>
                <a:lnTo>
                  <a:pt x="892441" y="795187"/>
                </a:lnTo>
                <a:lnTo>
                  <a:pt x="892441" y="798441"/>
                </a:lnTo>
                <a:lnTo>
                  <a:pt x="756566" y="804653"/>
                </a:lnTo>
                <a:cubicBezTo>
                  <a:pt x="706390" y="807477"/>
                  <a:pt x="655742" y="811619"/>
                  <a:pt x="605472" y="819338"/>
                </a:cubicBezTo>
                <a:cubicBezTo>
                  <a:pt x="524136" y="831765"/>
                  <a:pt x="443553" y="848333"/>
                  <a:pt x="368995" y="885612"/>
                </a:cubicBezTo>
                <a:cubicBezTo>
                  <a:pt x="336987" y="901805"/>
                  <a:pt x="324560" y="926281"/>
                  <a:pt x="330208" y="960548"/>
                </a:cubicBezTo>
                <a:cubicBezTo>
                  <a:pt x="347154" y="1062972"/>
                  <a:pt x="387069" y="1178198"/>
                  <a:pt x="447694" y="1261794"/>
                </a:cubicBezTo>
                <a:cubicBezTo>
                  <a:pt x="463510" y="1283636"/>
                  <a:pt x="485351" y="1297191"/>
                  <a:pt x="512087" y="1293802"/>
                </a:cubicBezTo>
                <a:cubicBezTo>
                  <a:pt x="619028" y="1280246"/>
                  <a:pt x="726724" y="1279493"/>
                  <a:pt x="834043" y="1274598"/>
                </a:cubicBezTo>
                <a:lnTo>
                  <a:pt x="886012" y="1274739"/>
                </a:lnTo>
                <a:lnTo>
                  <a:pt x="886012" y="1271797"/>
                </a:lnTo>
                <a:lnTo>
                  <a:pt x="1000454" y="1272108"/>
                </a:lnTo>
                <a:cubicBezTo>
                  <a:pt x="1058067" y="1274274"/>
                  <a:pt x="1115681" y="1277851"/>
                  <a:pt x="1173295" y="1281052"/>
                </a:cubicBezTo>
                <a:cubicBezTo>
                  <a:pt x="1213963" y="1283311"/>
                  <a:pt x="1254255" y="1287453"/>
                  <a:pt x="1294923" y="1290466"/>
                </a:cubicBezTo>
                <a:cubicBezTo>
                  <a:pt x="1322787" y="1292349"/>
                  <a:pt x="1345758" y="1281805"/>
                  <a:pt x="1363080" y="1256575"/>
                </a:cubicBezTo>
                <a:cubicBezTo>
                  <a:pt x="1421069" y="1172226"/>
                  <a:pt x="1462490" y="1058882"/>
                  <a:pt x="1478306" y="956835"/>
                </a:cubicBezTo>
                <a:cubicBezTo>
                  <a:pt x="1483578" y="921814"/>
                  <a:pt x="1474541" y="899222"/>
                  <a:pt x="1443663" y="883406"/>
                </a:cubicBezTo>
                <a:cubicBezTo>
                  <a:pt x="1411655" y="867213"/>
                  <a:pt x="1378141" y="855917"/>
                  <a:pt x="1343498" y="846126"/>
                </a:cubicBezTo>
                <a:cubicBezTo>
                  <a:pt x="1199277" y="805459"/>
                  <a:pt x="1051290" y="800940"/>
                  <a:pt x="898407" y="794914"/>
                </a:cubicBezTo>
                <a:close/>
                <a:moveTo>
                  <a:pt x="886012" y="0"/>
                </a:moveTo>
                <a:lnTo>
                  <a:pt x="1152003" y="0"/>
                </a:lnTo>
                <a:cubicBezTo>
                  <a:pt x="1412205" y="0"/>
                  <a:pt x="1624960" y="213132"/>
                  <a:pt x="1625336" y="473334"/>
                </a:cubicBezTo>
                <a:lnTo>
                  <a:pt x="1625336" y="960223"/>
                </a:lnTo>
                <a:lnTo>
                  <a:pt x="1753366" y="1034029"/>
                </a:lnTo>
                <a:cubicBezTo>
                  <a:pt x="1777842" y="1048338"/>
                  <a:pt x="1786126" y="1079968"/>
                  <a:pt x="1772194" y="1104445"/>
                </a:cubicBezTo>
                <a:lnTo>
                  <a:pt x="1771440" y="1105574"/>
                </a:lnTo>
                <a:cubicBezTo>
                  <a:pt x="1757131" y="1130051"/>
                  <a:pt x="1725500" y="1138712"/>
                  <a:pt x="1701024" y="1124403"/>
                </a:cubicBezTo>
                <a:lnTo>
                  <a:pt x="1624960" y="1080722"/>
                </a:lnTo>
                <a:lnTo>
                  <a:pt x="1624960" y="3067441"/>
                </a:lnTo>
                <a:cubicBezTo>
                  <a:pt x="1624960" y="3262876"/>
                  <a:pt x="1464923" y="3422912"/>
                  <a:pt x="1269489" y="3422912"/>
                </a:cubicBezTo>
                <a:lnTo>
                  <a:pt x="892441" y="3422912"/>
                </a:lnTo>
                <a:lnTo>
                  <a:pt x="892441" y="3425872"/>
                </a:lnTo>
                <a:lnTo>
                  <a:pt x="563095" y="3425872"/>
                </a:lnTo>
                <a:cubicBezTo>
                  <a:pt x="367661" y="3425872"/>
                  <a:pt x="207625" y="3265836"/>
                  <a:pt x="207625" y="3070401"/>
                </a:cubicBezTo>
                <a:lnTo>
                  <a:pt x="207625" y="1052428"/>
                </a:lnTo>
                <a:lnTo>
                  <a:pt x="78089" y="1127363"/>
                </a:lnTo>
                <a:cubicBezTo>
                  <a:pt x="53613" y="1141672"/>
                  <a:pt x="21982" y="1133011"/>
                  <a:pt x="7673" y="1108534"/>
                </a:cubicBezTo>
                <a:lnTo>
                  <a:pt x="6920" y="1107405"/>
                </a:lnTo>
                <a:cubicBezTo>
                  <a:pt x="-7390" y="1082928"/>
                  <a:pt x="1271" y="1051298"/>
                  <a:pt x="25748" y="1036989"/>
                </a:cubicBezTo>
                <a:lnTo>
                  <a:pt x="207625" y="932305"/>
                </a:lnTo>
                <a:lnTo>
                  <a:pt x="207625" y="476294"/>
                </a:lnTo>
                <a:cubicBezTo>
                  <a:pt x="207625" y="216092"/>
                  <a:pt x="420756" y="2960"/>
                  <a:pt x="680957" y="2960"/>
                </a:cubicBezTo>
                <a:lnTo>
                  <a:pt x="886012" y="2960"/>
                </a:lnTo>
                <a:close/>
              </a:path>
            </a:pathLst>
          </a:custGeom>
          <a:solidFill>
            <a:schemeClr val="accent2"/>
          </a:solidFill>
          <a:ln w="753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개요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947D8-A6B7-4A49-985E-0C89FBB6F4E1}"/>
              </a:ext>
            </a:extLst>
          </p:cNvPr>
          <p:cNvGrpSpPr/>
          <p:nvPr/>
        </p:nvGrpSpPr>
        <p:grpSpPr>
          <a:xfrm>
            <a:off x="0" y="1701949"/>
            <a:ext cx="12192000" cy="5156051"/>
            <a:chOff x="3111791" y="3249396"/>
            <a:chExt cx="9396437" cy="39737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F30420-95B9-42A9-B2F8-210CABF4565F}"/>
                </a:ext>
              </a:extLst>
            </p:cNvPr>
            <p:cNvSpPr/>
            <p:nvPr/>
          </p:nvSpPr>
          <p:spPr>
            <a:xfrm>
              <a:off x="3111791" y="6277501"/>
              <a:ext cx="9396437" cy="9456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AABED3-0BDD-4C10-A62D-22382B16BD7D}"/>
                </a:ext>
              </a:extLst>
            </p:cNvPr>
            <p:cNvSpPr/>
            <p:nvPr/>
          </p:nvSpPr>
          <p:spPr>
            <a:xfrm>
              <a:off x="6918573" y="6277501"/>
              <a:ext cx="1777542" cy="3492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C21C82-DC2F-4C4C-9781-A7B1156D691D}"/>
                </a:ext>
              </a:extLst>
            </p:cNvPr>
            <p:cNvSpPr/>
            <p:nvPr/>
          </p:nvSpPr>
          <p:spPr>
            <a:xfrm>
              <a:off x="6918573" y="6413864"/>
              <a:ext cx="1777542" cy="2129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D568B8-3EBC-466E-B7DB-DA46D047ABA4}"/>
                </a:ext>
              </a:extLst>
            </p:cNvPr>
            <p:cNvSpPr/>
            <p:nvPr/>
          </p:nvSpPr>
          <p:spPr>
            <a:xfrm>
              <a:off x="7110926" y="3855594"/>
              <a:ext cx="1392836" cy="25031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658CDE-A3CF-41EB-819B-21FEE9649830}"/>
                </a:ext>
              </a:extLst>
            </p:cNvPr>
            <p:cNvSpPr/>
            <p:nvPr/>
          </p:nvSpPr>
          <p:spPr>
            <a:xfrm>
              <a:off x="7062320" y="3249396"/>
              <a:ext cx="1489767" cy="3013740"/>
            </a:xfrm>
            <a:custGeom>
              <a:avLst/>
              <a:gdLst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46150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52545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52545 w 1487283"/>
                <a:gd name="connsiteY22" fmla="*/ 927368 h 3028964"/>
                <a:gd name="connsiteX23" fmla="*/ 106488 w 1487283"/>
                <a:gd name="connsiteY23" fmla="*/ 783144 h 3028964"/>
                <a:gd name="connsiteX24" fmla="*/ 66106 w 1487283"/>
                <a:gd name="connsiteY24" fmla="*/ 737354 h 3028964"/>
                <a:gd name="connsiteX25" fmla="*/ 49159 w 1487283"/>
                <a:gd name="connsiteY25" fmla="*/ 723652 h 3028964"/>
                <a:gd name="connsiteX26" fmla="*/ 37982 w 1487283"/>
                <a:gd name="connsiteY26" fmla="*/ 712114 h 3028964"/>
                <a:gd name="connsiteX27" fmla="*/ 27526 w 1487283"/>
                <a:gd name="connsiteY27" fmla="*/ 700216 h 3028964"/>
                <a:gd name="connsiteX28" fmla="*/ 124 w 1487283"/>
                <a:gd name="connsiteY28" fmla="*/ 646853 h 3028964"/>
                <a:gd name="connsiteX29" fmla="*/ 6253 w 1487283"/>
                <a:gd name="connsiteY29" fmla="*/ 217428 h 3028964"/>
                <a:gd name="connsiteX30" fmla="*/ 3008 w 1487283"/>
                <a:gd name="connsiteY30" fmla="*/ 145317 h 3028964"/>
                <a:gd name="connsiteX31" fmla="*/ 8416 w 1487283"/>
                <a:gd name="connsiteY31" fmla="*/ 98444 h 3028964"/>
                <a:gd name="connsiteX32" fmla="*/ 57092 w 1487283"/>
                <a:gd name="connsiteY32" fmla="*/ 50129 h 3028964"/>
                <a:gd name="connsiteX33" fmla="*/ 137496 w 1487283"/>
                <a:gd name="connsiteY33" fmla="*/ 30298 h 3028964"/>
                <a:gd name="connsiteX34" fmla="*/ 327150 w 1487283"/>
                <a:gd name="connsiteY34" fmla="*/ 16237 h 3028964"/>
                <a:gd name="connsiteX35" fmla="*/ 508512 w 1487283"/>
                <a:gd name="connsiteY35" fmla="*/ 8304 h 3028964"/>
                <a:gd name="connsiteX36" fmla="*/ 661389 w 1487283"/>
                <a:gd name="connsiteY36" fmla="*/ 2175 h 3028964"/>
                <a:gd name="connsiteX37" fmla="*/ 813544 w 1487283"/>
                <a:gd name="connsiteY37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921246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2813 w 1487283"/>
                <a:gd name="connsiteY15" fmla="*/ 1020360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31902 w 1487283"/>
                <a:gd name="connsiteY12" fmla="*/ 742041 h 3028964"/>
                <a:gd name="connsiteX13" fmla="*/ 1338298 w 1487283"/>
                <a:gd name="connsiteY13" fmla="*/ 921246 h 3028964"/>
                <a:gd name="connsiteX14" fmla="*/ 1339207 w 1487283"/>
                <a:gd name="connsiteY14" fmla="*/ 3028964 h 3028964"/>
                <a:gd name="connsiteX15" fmla="*/ 154428 w 1487283"/>
                <a:gd name="connsiteY15" fmla="*/ 3028964 h 3028964"/>
                <a:gd name="connsiteX16" fmla="*/ 154428 w 1487283"/>
                <a:gd name="connsiteY16" fmla="*/ 945132 h 3028964"/>
                <a:gd name="connsiteX17" fmla="*/ 106488 w 1487283"/>
                <a:gd name="connsiteY17" fmla="*/ 783144 h 3028964"/>
                <a:gd name="connsiteX18" fmla="*/ 66106 w 1487283"/>
                <a:gd name="connsiteY18" fmla="*/ 737354 h 3028964"/>
                <a:gd name="connsiteX19" fmla="*/ 49159 w 1487283"/>
                <a:gd name="connsiteY19" fmla="*/ 723652 h 3028964"/>
                <a:gd name="connsiteX20" fmla="*/ 37982 w 1487283"/>
                <a:gd name="connsiteY20" fmla="*/ 712114 h 3028964"/>
                <a:gd name="connsiteX21" fmla="*/ 27526 w 1487283"/>
                <a:gd name="connsiteY21" fmla="*/ 700216 h 3028964"/>
                <a:gd name="connsiteX22" fmla="*/ 124 w 1487283"/>
                <a:gd name="connsiteY22" fmla="*/ 646853 h 3028964"/>
                <a:gd name="connsiteX23" fmla="*/ 6253 w 1487283"/>
                <a:gd name="connsiteY23" fmla="*/ 217428 h 3028964"/>
                <a:gd name="connsiteX24" fmla="*/ 3008 w 1487283"/>
                <a:gd name="connsiteY24" fmla="*/ 145317 h 3028964"/>
                <a:gd name="connsiteX25" fmla="*/ 8416 w 1487283"/>
                <a:gd name="connsiteY25" fmla="*/ 98444 h 3028964"/>
                <a:gd name="connsiteX26" fmla="*/ 57092 w 1487283"/>
                <a:gd name="connsiteY26" fmla="*/ 50129 h 3028964"/>
                <a:gd name="connsiteX27" fmla="*/ 137496 w 1487283"/>
                <a:gd name="connsiteY27" fmla="*/ 30298 h 3028964"/>
                <a:gd name="connsiteX28" fmla="*/ 327150 w 1487283"/>
                <a:gd name="connsiteY28" fmla="*/ 16237 h 3028964"/>
                <a:gd name="connsiteX29" fmla="*/ 508512 w 1487283"/>
                <a:gd name="connsiteY29" fmla="*/ 8304 h 3028964"/>
                <a:gd name="connsiteX30" fmla="*/ 661389 w 1487283"/>
                <a:gd name="connsiteY30" fmla="*/ 2175 h 3028964"/>
                <a:gd name="connsiteX31" fmla="*/ 813544 w 1487283"/>
                <a:gd name="connsiteY31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31902 w 1487283"/>
                <a:gd name="connsiteY11" fmla="*/ 742041 h 3028964"/>
                <a:gd name="connsiteX12" fmla="*/ 1338298 w 1487283"/>
                <a:gd name="connsiteY12" fmla="*/ 921246 h 3028964"/>
                <a:gd name="connsiteX13" fmla="*/ 1339207 w 1487283"/>
                <a:gd name="connsiteY13" fmla="*/ 3028964 h 3028964"/>
                <a:gd name="connsiteX14" fmla="*/ 154428 w 1487283"/>
                <a:gd name="connsiteY14" fmla="*/ 3028964 h 3028964"/>
                <a:gd name="connsiteX15" fmla="*/ 154428 w 1487283"/>
                <a:gd name="connsiteY15" fmla="*/ 945132 h 3028964"/>
                <a:gd name="connsiteX16" fmla="*/ 106488 w 1487283"/>
                <a:gd name="connsiteY16" fmla="*/ 783144 h 3028964"/>
                <a:gd name="connsiteX17" fmla="*/ 66106 w 1487283"/>
                <a:gd name="connsiteY17" fmla="*/ 737354 h 3028964"/>
                <a:gd name="connsiteX18" fmla="*/ 49159 w 1487283"/>
                <a:gd name="connsiteY18" fmla="*/ 723652 h 3028964"/>
                <a:gd name="connsiteX19" fmla="*/ 37982 w 1487283"/>
                <a:gd name="connsiteY19" fmla="*/ 712114 h 3028964"/>
                <a:gd name="connsiteX20" fmla="*/ 27526 w 1487283"/>
                <a:gd name="connsiteY20" fmla="*/ 700216 h 3028964"/>
                <a:gd name="connsiteX21" fmla="*/ 124 w 1487283"/>
                <a:gd name="connsiteY21" fmla="*/ 646853 h 3028964"/>
                <a:gd name="connsiteX22" fmla="*/ 6253 w 1487283"/>
                <a:gd name="connsiteY22" fmla="*/ 217428 h 3028964"/>
                <a:gd name="connsiteX23" fmla="*/ 3008 w 1487283"/>
                <a:gd name="connsiteY23" fmla="*/ 145317 h 3028964"/>
                <a:gd name="connsiteX24" fmla="*/ 8416 w 1487283"/>
                <a:gd name="connsiteY24" fmla="*/ 98444 h 3028964"/>
                <a:gd name="connsiteX25" fmla="*/ 57092 w 1487283"/>
                <a:gd name="connsiteY25" fmla="*/ 50129 h 3028964"/>
                <a:gd name="connsiteX26" fmla="*/ 137496 w 1487283"/>
                <a:gd name="connsiteY26" fmla="*/ 30298 h 3028964"/>
                <a:gd name="connsiteX27" fmla="*/ 327150 w 1487283"/>
                <a:gd name="connsiteY27" fmla="*/ 16237 h 3028964"/>
                <a:gd name="connsiteX28" fmla="*/ 508512 w 1487283"/>
                <a:gd name="connsiteY28" fmla="*/ 8304 h 3028964"/>
                <a:gd name="connsiteX29" fmla="*/ 661389 w 1487283"/>
                <a:gd name="connsiteY29" fmla="*/ 2175 h 3028964"/>
                <a:gd name="connsiteX30" fmla="*/ 813544 w 1487283"/>
                <a:gd name="connsiteY30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8679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37982 w 1487283"/>
                <a:gd name="connsiteY17" fmla="*/ 712114 h 3028964"/>
                <a:gd name="connsiteX18" fmla="*/ 27526 w 1487283"/>
                <a:gd name="connsiteY18" fmla="*/ 700216 h 3028964"/>
                <a:gd name="connsiteX19" fmla="*/ 124 w 1487283"/>
                <a:gd name="connsiteY19" fmla="*/ 646853 h 3028964"/>
                <a:gd name="connsiteX20" fmla="*/ 6253 w 1487283"/>
                <a:gd name="connsiteY20" fmla="*/ 217428 h 3028964"/>
                <a:gd name="connsiteX21" fmla="*/ 3008 w 1487283"/>
                <a:gd name="connsiteY21" fmla="*/ 145317 h 3028964"/>
                <a:gd name="connsiteX22" fmla="*/ 8416 w 1487283"/>
                <a:gd name="connsiteY22" fmla="*/ 98444 h 3028964"/>
                <a:gd name="connsiteX23" fmla="*/ 57092 w 1487283"/>
                <a:gd name="connsiteY23" fmla="*/ 50129 h 3028964"/>
                <a:gd name="connsiteX24" fmla="*/ 137496 w 1487283"/>
                <a:gd name="connsiteY24" fmla="*/ 30298 h 3028964"/>
                <a:gd name="connsiteX25" fmla="*/ 327150 w 1487283"/>
                <a:gd name="connsiteY25" fmla="*/ 16237 h 3028964"/>
                <a:gd name="connsiteX26" fmla="*/ 508512 w 1487283"/>
                <a:gd name="connsiteY26" fmla="*/ 8304 h 3028964"/>
                <a:gd name="connsiteX27" fmla="*/ 661389 w 1487283"/>
                <a:gd name="connsiteY27" fmla="*/ 2175 h 3028964"/>
                <a:gd name="connsiteX28" fmla="*/ 813544 w 1487283"/>
                <a:gd name="connsiteY2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37982 w 1487283"/>
                <a:gd name="connsiteY16" fmla="*/ 712114 h 3028964"/>
                <a:gd name="connsiteX17" fmla="*/ 27526 w 1487283"/>
                <a:gd name="connsiteY17" fmla="*/ 700216 h 3028964"/>
                <a:gd name="connsiteX18" fmla="*/ 124 w 1487283"/>
                <a:gd name="connsiteY18" fmla="*/ 646853 h 3028964"/>
                <a:gd name="connsiteX19" fmla="*/ 6253 w 1487283"/>
                <a:gd name="connsiteY19" fmla="*/ 217428 h 3028964"/>
                <a:gd name="connsiteX20" fmla="*/ 3008 w 1487283"/>
                <a:gd name="connsiteY20" fmla="*/ 145317 h 3028964"/>
                <a:gd name="connsiteX21" fmla="*/ 8416 w 1487283"/>
                <a:gd name="connsiteY21" fmla="*/ 98444 h 3028964"/>
                <a:gd name="connsiteX22" fmla="*/ 57092 w 1487283"/>
                <a:gd name="connsiteY22" fmla="*/ 50129 h 3028964"/>
                <a:gd name="connsiteX23" fmla="*/ 137496 w 1487283"/>
                <a:gd name="connsiteY23" fmla="*/ 30298 h 3028964"/>
                <a:gd name="connsiteX24" fmla="*/ 327150 w 1487283"/>
                <a:gd name="connsiteY24" fmla="*/ 16237 h 3028964"/>
                <a:gd name="connsiteX25" fmla="*/ 508512 w 1487283"/>
                <a:gd name="connsiteY25" fmla="*/ 8304 h 3028964"/>
                <a:gd name="connsiteX26" fmla="*/ 661389 w 1487283"/>
                <a:gd name="connsiteY26" fmla="*/ 2175 h 3028964"/>
                <a:gd name="connsiteX27" fmla="*/ 813544 w 1487283"/>
                <a:gd name="connsiteY27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31853 w 1487234"/>
                <a:gd name="connsiteY10" fmla="*/ 742041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09473 w 1487234"/>
                <a:gd name="connsiteY10" fmla="*/ 761224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581"/>
                <a:gd name="connsiteY0" fmla="*/ 1093 h 3028964"/>
                <a:gd name="connsiteX1" fmla="*/ 1044974 w 1487581"/>
                <a:gd name="connsiteY1" fmla="*/ 11910 h 3028964"/>
                <a:gd name="connsiteX2" fmla="*/ 1154223 w 1487581"/>
                <a:gd name="connsiteY2" fmla="*/ 18400 h 3028964"/>
                <a:gd name="connsiteX3" fmla="*/ 1282221 w 1487581"/>
                <a:gd name="connsiteY3" fmla="*/ 27774 h 3028964"/>
                <a:gd name="connsiteX4" fmla="*/ 1379572 w 1487581"/>
                <a:gd name="connsiteY4" fmla="*/ 36428 h 3028964"/>
                <a:gd name="connsiteX5" fmla="*/ 1425724 w 1487581"/>
                <a:gd name="connsiteY5" fmla="*/ 47245 h 3028964"/>
                <a:gd name="connsiteX6" fmla="*/ 1486297 w 1487581"/>
                <a:gd name="connsiteY6" fmla="*/ 130894 h 3028964"/>
                <a:gd name="connsiteX7" fmla="*/ 1485577 w 1487581"/>
                <a:gd name="connsiteY7" fmla="*/ 343984 h 3028964"/>
                <a:gd name="connsiteX8" fmla="*/ 1486610 w 1487581"/>
                <a:gd name="connsiteY8" fmla="*/ 618369 h 3028964"/>
                <a:gd name="connsiteX9" fmla="*/ 1479133 w 1487581"/>
                <a:gd name="connsiteY9" fmla="*/ 692285 h 3028964"/>
                <a:gd name="connsiteX10" fmla="*/ 1409473 w 1487581"/>
                <a:gd name="connsiteY10" fmla="*/ 761224 h 3028964"/>
                <a:gd name="connsiteX11" fmla="*/ 1338249 w 1487581"/>
                <a:gd name="connsiteY11" fmla="*/ 921246 h 3028964"/>
                <a:gd name="connsiteX12" fmla="*/ 1339158 w 1487581"/>
                <a:gd name="connsiteY12" fmla="*/ 3028964 h 3028964"/>
                <a:gd name="connsiteX13" fmla="*/ 154379 w 1487581"/>
                <a:gd name="connsiteY13" fmla="*/ 3028964 h 3028964"/>
                <a:gd name="connsiteX14" fmla="*/ 154379 w 1487581"/>
                <a:gd name="connsiteY14" fmla="*/ 945132 h 3028964"/>
                <a:gd name="connsiteX15" fmla="*/ 106439 w 1487581"/>
                <a:gd name="connsiteY15" fmla="*/ 783144 h 3028964"/>
                <a:gd name="connsiteX16" fmla="*/ 27477 w 1487581"/>
                <a:gd name="connsiteY16" fmla="*/ 700216 h 3028964"/>
                <a:gd name="connsiteX17" fmla="*/ 75 w 1487581"/>
                <a:gd name="connsiteY17" fmla="*/ 646853 h 3028964"/>
                <a:gd name="connsiteX18" fmla="*/ 6204 w 1487581"/>
                <a:gd name="connsiteY18" fmla="*/ 217428 h 3028964"/>
                <a:gd name="connsiteX19" fmla="*/ 2959 w 1487581"/>
                <a:gd name="connsiteY19" fmla="*/ 145317 h 3028964"/>
                <a:gd name="connsiteX20" fmla="*/ 8367 w 1487581"/>
                <a:gd name="connsiteY20" fmla="*/ 98444 h 3028964"/>
                <a:gd name="connsiteX21" fmla="*/ 57043 w 1487581"/>
                <a:gd name="connsiteY21" fmla="*/ 50129 h 3028964"/>
                <a:gd name="connsiteX22" fmla="*/ 137447 w 1487581"/>
                <a:gd name="connsiteY22" fmla="*/ 30298 h 3028964"/>
                <a:gd name="connsiteX23" fmla="*/ 327101 w 1487581"/>
                <a:gd name="connsiteY23" fmla="*/ 16237 h 3028964"/>
                <a:gd name="connsiteX24" fmla="*/ 508463 w 1487581"/>
                <a:gd name="connsiteY24" fmla="*/ 8304 h 3028964"/>
                <a:gd name="connsiteX25" fmla="*/ 661340 w 1487581"/>
                <a:gd name="connsiteY25" fmla="*/ 2175 h 3028964"/>
                <a:gd name="connsiteX26" fmla="*/ 813495 w 1487581"/>
                <a:gd name="connsiteY26" fmla="*/ 1093 h 3028964"/>
                <a:gd name="connsiteX0" fmla="*/ 813495 w 1491175"/>
                <a:gd name="connsiteY0" fmla="*/ 1093 h 3028964"/>
                <a:gd name="connsiteX1" fmla="*/ 1044974 w 1491175"/>
                <a:gd name="connsiteY1" fmla="*/ 11910 h 3028964"/>
                <a:gd name="connsiteX2" fmla="*/ 1154223 w 1491175"/>
                <a:gd name="connsiteY2" fmla="*/ 18400 h 3028964"/>
                <a:gd name="connsiteX3" fmla="*/ 1282221 w 1491175"/>
                <a:gd name="connsiteY3" fmla="*/ 27774 h 3028964"/>
                <a:gd name="connsiteX4" fmla="*/ 1379572 w 1491175"/>
                <a:gd name="connsiteY4" fmla="*/ 36428 h 3028964"/>
                <a:gd name="connsiteX5" fmla="*/ 1425724 w 1491175"/>
                <a:gd name="connsiteY5" fmla="*/ 47245 h 3028964"/>
                <a:gd name="connsiteX6" fmla="*/ 1486297 w 1491175"/>
                <a:gd name="connsiteY6" fmla="*/ 130894 h 3028964"/>
                <a:gd name="connsiteX7" fmla="*/ 1486610 w 1491175"/>
                <a:gd name="connsiteY7" fmla="*/ 618369 h 3028964"/>
                <a:gd name="connsiteX8" fmla="*/ 1479133 w 1491175"/>
                <a:gd name="connsiteY8" fmla="*/ 692285 h 3028964"/>
                <a:gd name="connsiteX9" fmla="*/ 1409473 w 1491175"/>
                <a:gd name="connsiteY9" fmla="*/ 761224 h 3028964"/>
                <a:gd name="connsiteX10" fmla="*/ 1338249 w 1491175"/>
                <a:gd name="connsiteY10" fmla="*/ 921246 h 3028964"/>
                <a:gd name="connsiteX11" fmla="*/ 1339158 w 1491175"/>
                <a:gd name="connsiteY11" fmla="*/ 3028964 h 3028964"/>
                <a:gd name="connsiteX12" fmla="*/ 154379 w 1491175"/>
                <a:gd name="connsiteY12" fmla="*/ 3028964 h 3028964"/>
                <a:gd name="connsiteX13" fmla="*/ 154379 w 1491175"/>
                <a:gd name="connsiteY13" fmla="*/ 945132 h 3028964"/>
                <a:gd name="connsiteX14" fmla="*/ 106439 w 1491175"/>
                <a:gd name="connsiteY14" fmla="*/ 783144 h 3028964"/>
                <a:gd name="connsiteX15" fmla="*/ 27477 w 1491175"/>
                <a:gd name="connsiteY15" fmla="*/ 700216 h 3028964"/>
                <a:gd name="connsiteX16" fmla="*/ 75 w 1491175"/>
                <a:gd name="connsiteY16" fmla="*/ 646853 h 3028964"/>
                <a:gd name="connsiteX17" fmla="*/ 6204 w 1491175"/>
                <a:gd name="connsiteY17" fmla="*/ 217428 h 3028964"/>
                <a:gd name="connsiteX18" fmla="*/ 2959 w 1491175"/>
                <a:gd name="connsiteY18" fmla="*/ 145317 h 3028964"/>
                <a:gd name="connsiteX19" fmla="*/ 8367 w 1491175"/>
                <a:gd name="connsiteY19" fmla="*/ 98444 h 3028964"/>
                <a:gd name="connsiteX20" fmla="*/ 57043 w 1491175"/>
                <a:gd name="connsiteY20" fmla="*/ 50129 h 3028964"/>
                <a:gd name="connsiteX21" fmla="*/ 137447 w 1491175"/>
                <a:gd name="connsiteY21" fmla="*/ 30298 h 3028964"/>
                <a:gd name="connsiteX22" fmla="*/ 327101 w 1491175"/>
                <a:gd name="connsiteY22" fmla="*/ 16237 h 3028964"/>
                <a:gd name="connsiteX23" fmla="*/ 508463 w 1491175"/>
                <a:gd name="connsiteY23" fmla="*/ 8304 h 3028964"/>
                <a:gd name="connsiteX24" fmla="*/ 661340 w 1491175"/>
                <a:gd name="connsiteY24" fmla="*/ 2175 h 3028964"/>
                <a:gd name="connsiteX25" fmla="*/ 813495 w 1491175"/>
                <a:gd name="connsiteY25" fmla="*/ 1093 h 3028964"/>
                <a:gd name="connsiteX0" fmla="*/ 814889 w 1492569"/>
                <a:gd name="connsiteY0" fmla="*/ 1093 h 3028964"/>
                <a:gd name="connsiteX1" fmla="*/ 1046368 w 1492569"/>
                <a:gd name="connsiteY1" fmla="*/ 11910 h 3028964"/>
                <a:gd name="connsiteX2" fmla="*/ 1155617 w 1492569"/>
                <a:gd name="connsiteY2" fmla="*/ 18400 h 3028964"/>
                <a:gd name="connsiteX3" fmla="*/ 1283615 w 1492569"/>
                <a:gd name="connsiteY3" fmla="*/ 27774 h 3028964"/>
                <a:gd name="connsiteX4" fmla="*/ 1380966 w 1492569"/>
                <a:gd name="connsiteY4" fmla="*/ 36428 h 3028964"/>
                <a:gd name="connsiteX5" fmla="*/ 1427118 w 1492569"/>
                <a:gd name="connsiteY5" fmla="*/ 47245 h 3028964"/>
                <a:gd name="connsiteX6" fmla="*/ 1487691 w 1492569"/>
                <a:gd name="connsiteY6" fmla="*/ 130894 h 3028964"/>
                <a:gd name="connsiteX7" fmla="*/ 1488004 w 1492569"/>
                <a:gd name="connsiteY7" fmla="*/ 618369 h 3028964"/>
                <a:gd name="connsiteX8" fmla="*/ 1480527 w 1492569"/>
                <a:gd name="connsiteY8" fmla="*/ 692285 h 3028964"/>
                <a:gd name="connsiteX9" fmla="*/ 1410867 w 1492569"/>
                <a:gd name="connsiteY9" fmla="*/ 761224 h 3028964"/>
                <a:gd name="connsiteX10" fmla="*/ 1339643 w 1492569"/>
                <a:gd name="connsiteY10" fmla="*/ 921246 h 3028964"/>
                <a:gd name="connsiteX11" fmla="*/ 1340552 w 1492569"/>
                <a:gd name="connsiteY11" fmla="*/ 3028964 h 3028964"/>
                <a:gd name="connsiteX12" fmla="*/ 155773 w 1492569"/>
                <a:gd name="connsiteY12" fmla="*/ 3028964 h 3028964"/>
                <a:gd name="connsiteX13" fmla="*/ 155773 w 1492569"/>
                <a:gd name="connsiteY13" fmla="*/ 945132 h 3028964"/>
                <a:gd name="connsiteX14" fmla="*/ 107833 w 1492569"/>
                <a:gd name="connsiteY14" fmla="*/ 783144 h 3028964"/>
                <a:gd name="connsiteX15" fmla="*/ 28871 w 1492569"/>
                <a:gd name="connsiteY15" fmla="*/ 700216 h 3028964"/>
                <a:gd name="connsiteX16" fmla="*/ 1469 w 1492569"/>
                <a:gd name="connsiteY16" fmla="*/ 646853 h 3028964"/>
                <a:gd name="connsiteX17" fmla="*/ 4353 w 1492569"/>
                <a:gd name="connsiteY17" fmla="*/ 145317 h 3028964"/>
                <a:gd name="connsiteX18" fmla="*/ 9761 w 1492569"/>
                <a:gd name="connsiteY18" fmla="*/ 98444 h 3028964"/>
                <a:gd name="connsiteX19" fmla="*/ 58437 w 1492569"/>
                <a:gd name="connsiteY19" fmla="*/ 50129 h 3028964"/>
                <a:gd name="connsiteX20" fmla="*/ 138841 w 1492569"/>
                <a:gd name="connsiteY20" fmla="*/ 30298 h 3028964"/>
                <a:gd name="connsiteX21" fmla="*/ 328495 w 1492569"/>
                <a:gd name="connsiteY21" fmla="*/ 16237 h 3028964"/>
                <a:gd name="connsiteX22" fmla="*/ 509857 w 1492569"/>
                <a:gd name="connsiteY22" fmla="*/ 8304 h 3028964"/>
                <a:gd name="connsiteX23" fmla="*/ 662734 w 1492569"/>
                <a:gd name="connsiteY23" fmla="*/ 2175 h 3028964"/>
                <a:gd name="connsiteX24" fmla="*/ 814889 w 1492569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509857 w 1489767"/>
                <a:gd name="connsiteY22" fmla="*/ 8304 h 3028964"/>
                <a:gd name="connsiteX23" fmla="*/ 662734 w 1489767"/>
                <a:gd name="connsiteY23" fmla="*/ 2175 h 3028964"/>
                <a:gd name="connsiteX24" fmla="*/ 814889 w 1489767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662734 w 1489767"/>
                <a:gd name="connsiteY22" fmla="*/ 2175 h 3028964"/>
                <a:gd name="connsiteX23" fmla="*/ 814889 w 1489767"/>
                <a:gd name="connsiteY23" fmla="*/ 1093 h 3028964"/>
                <a:gd name="connsiteX0" fmla="*/ 814889 w 1489767"/>
                <a:gd name="connsiteY0" fmla="*/ 0 h 3027871"/>
                <a:gd name="connsiteX1" fmla="*/ 1046368 w 1489767"/>
                <a:gd name="connsiteY1" fmla="*/ 10817 h 3027871"/>
                <a:gd name="connsiteX2" fmla="*/ 1155617 w 1489767"/>
                <a:gd name="connsiteY2" fmla="*/ 17307 h 3027871"/>
                <a:gd name="connsiteX3" fmla="*/ 1283615 w 1489767"/>
                <a:gd name="connsiteY3" fmla="*/ 26681 h 3027871"/>
                <a:gd name="connsiteX4" fmla="*/ 1380966 w 1489767"/>
                <a:gd name="connsiteY4" fmla="*/ 35335 h 3027871"/>
                <a:gd name="connsiteX5" fmla="*/ 1427118 w 1489767"/>
                <a:gd name="connsiteY5" fmla="*/ 46152 h 3027871"/>
                <a:gd name="connsiteX6" fmla="*/ 1487691 w 1489767"/>
                <a:gd name="connsiteY6" fmla="*/ 129801 h 3027871"/>
                <a:gd name="connsiteX7" fmla="*/ 1488004 w 1489767"/>
                <a:gd name="connsiteY7" fmla="*/ 617276 h 3027871"/>
                <a:gd name="connsiteX8" fmla="*/ 1480527 w 1489767"/>
                <a:gd name="connsiteY8" fmla="*/ 691192 h 3027871"/>
                <a:gd name="connsiteX9" fmla="*/ 1410867 w 1489767"/>
                <a:gd name="connsiteY9" fmla="*/ 760131 h 3027871"/>
                <a:gd name="connsiteX10" fmla="*/ 1339643 w 1489767"/>
                <a:gd name="connsiteY10" fmla="*/ 920153 h 3027871"/>
                <a:gd name="connsiteX11" fmla="*/ 1340552 w 1489767"/>
                <a:gd name="connsiteY11" fmla="*/ 3027871 h 3027871"/>
                <a:gd name="connsiteX12" fmla="*/ 155773 w 1489767"/>
                <a:gd name="connsiteY12" fmla="*/ 3027871 h 3027871"/>
                <a:gd name="connsiteX13" fmla="*/ 155773 w 1489767"/>
                <a:gd name="connsiteY13" fmla="*/ 944039 h 3027871"/>
                <a:gd name="connsiteX14" fmla="*/ 107833 w 1489767"/>
                <a:gd name="connsiteY14" fmla="*/ 782051 h 3027871"/>
                <a:gd name="connsiteX15" fmla="*/ 28871 w 1489767"/>
                <a:gd name="connsiteY15" fmla="*/ 699123 h 3027871"/>
                <a:gd name="connsiteX16" fmla="*/ 1469 w 1489767"/>
                <a:gd name="connsiteY16" fmla="*/ 645760 h 3027871"/>
                <a:gd name="connsiteX17" fmla="*/ 4353 w 1489767"/>
                <a:gd name="connsiteY17" fmla="*/ 144224 h 3027871"/>
                <a:gd name="connsiteX18" fmla="*/ 9761 w 1489767"/>
                <a:gd name="connsiteY18" fmla="*/ 97351 h 3027871"/>
                <a:gd name="connsiteX19" fmla="*/ 58437 w 1489767"/>
                <a:gd name="connsiteY19" fmla="*/ 49036 h 3027871"/>
                <a:gd name="connsiteX20" fmla="*/ 138841 w 1489767"/>
                <a:gd name="connsiteY20" fmla="*/ 29205 h 3027871"/>
                <a:gd name="connsiteX21" fmla="*/ 328495 w 1489767"/>
                <a:gd name="connsiteY21" fmla="*/ 15144 h 3027871"/>
                <a:gd name="connsiteX22" fmla="*/ 814889 w 1489767"/>
                <a:gd name="connsiteY22" fmla="*/ 0 h 3027871"/>
                <a:gd name="connsiteX0" fmla="*/ 328495 w 1489767"/>
                <a:gd name="connsiteY0" fmla="*/ 4327 h 3017054"/>
                <a:gd name="connsiteX1" fmla="*/ 1046368 w 1489767"/>
                <a:gd name="connsiteY1" fmla="*/ 0 h 3017054"/>
                <a:gd name="connsiteX2" fmla="*/ 1155617 w 1489767"/>
                <a:gd name="connsiteY2" fmla="*/ 6490 h 3017054"/>
                <a:gd name="connsiteX3" fmla="*/ 1283615 w 1489767"/>
                <a:gd name="connsiteY3" fmla="*/ 15864 h 3017054"/>
                <a:gd name="connsiteX4" fmla="*/ 1380966 w 1489767"/>
                <a:gd name="connsiteY4" fmla="*/ 24518 h 3017054"/>
                <a:gd name="connsiteX5" fmla="*/ 1427118 w 1489767"/>
                <a:gd name="connsiteY5" fmla="*/ 35335 h 3017054"/>
                <a:gd name="connsiteX6" fmla="*/ 1487691 w 1489767"/>
                <a:gd name="connsiteY6" fmla="*/ 118984 h 3017054"/>
                <a:gd name="connsiteX7" fmla="*/ 1488004 w 1489767"/>
                <a:gd name="connsiteY7" fmla="*/ 606459 h 3017054"/>
                <a:gd name="connsiteX8" fmla="*/ 1480527 w 1489767"/>
                <a:gd name="connsiteY8" fmla="*/ 680375 h 3017054"/>
                <a:gd name="connsiteX9" fmla="*/ 1410867 w 1489767"/>
                <a:gd name="connsiteY9" fmla="*/ 749314 h 3017054"/>
                <a:gd name="connsiteX10" fmla="*/ 1339643 w 1489767"/>
                <a:gd name="connsiteY10" fmla="*/ 909336 h 3017054"/>
                <a:gd name="connsiteX11" fmla="*/ 1340552 w 1489767"/>
                <a:gd name="connsiteY11" fmla="*/ 3017054 h 3017054"/>
                <a:gd name="connsiteX12" fmla="*/ 155773 w 1489767"/>
                <a:gd name="connsiteY12" fmla="*/ 3017054 h 3017054"/>
                <a:gd name="connsiteX13" fmla="*/ 155773 w 1489767"/>
                <a:gd name="connsiteY13" fmla="*/ 933222 h 3017054"/>
                <a:gd name="connsiteX14" fmla="*/ 107833 w 1489767"/>
                <a:gd name="connsiteY14" fmla="*/ 771234 h 3017054"/>
                <a:gd name="connsiteX15" fmla="*/ 28871 w 1489767"/>
                <a:gd name="connsiteY15" fmla="*/ 688306 h 3017054"/>
                <a:gd name="connsiteX16" fmla="*/ 1469 w 1489767"/>
                <a:gd name="connsiteY16" fmla="*/ 634943 h 3017054"/>
                <a:gd name="connsiteX17" fmla="*/ 4353 w 1489767"/>
                <a:gd name="connsiteY17" fmla="*/ 133407 h 3017054"/>
                <a:gd name="connsiteX18" fmla="*/ 9761 w 1489767"/>
                <a:gd name="connsiteY18" fmla="*/ 86534 h 3017054"/>
                <a:gd name="connsiteX19" fmla="*/ 58437 w 1489767"/>
                <a:gd name="connsiteY19" fmla="*/ 38219 h 3017054"/>
                <a:gd name="connsiteX20" fmla="*/ 138841 w 1489767"/>
                <a:gd name="connsiteY20" fmla="*/ 18388 h 3017054"/>
                <a:gd name="connsiteX21" fmla="*/ 328495 w 1489767"/>
                <a:gd name="connsiteY21" fmla="*/ 4327 h 3017054"/>
                <a:gd name="connsiteX0" fmla="*/ 328495 w 1489767"/>
                <a:gd name="connsiteY0" fmla="*/ 0 h 3012727"/>
                <a:gd name="connsiteX1" fmla="*/ 1155617 w 1489767"/>
                <a:gd name="connsiteY1" fmla="*/ 2163 h 3012727"/>
                <a:gd name="connsiteX2" fmla="*/ 1283615 w 1489767"/>
                <a:gd name="connsiteY2" fmla="*/ 11537 h 3012727"/>
                <a:gd name="connsiteX3" fmla="*/ 1380966 w 1489767"/>
                <a:gd name="connsiteY3" fmla="*/ 20191 h 3012727"/>
                <a:gd name="connsiteX4" fmla="*/ 1427118 w 1489767"/>
                <a:gd name="connsiteY4" fmla="*/ 31008 h 3012727"/>
                <a:gd name="connsiteX5" fmla="*/ 1487691 w 1489767"/>
                <a:gd name="connsiteY5" fmla="*/ 114657 h 3012727"/>
                <a:gd name="connsiteX6" fmla="*/ 1488004 w 1489767"/>
                <a:gd name="connsiteY6" fmla="*/ 602132 h 3012727"/>
                <a:gd name="connsiteX7" fmla="*/ 1480527 w 1489767"/>
                <a:gd name="connsiteY7" fmla="*/ 676048 h 3012727"/>
                <a:gd name="connsiteX8" fmla="*/ 1410867 w 1489767"/>
                <a:gd name="connsiteY8" fmla="*/ 744987 h 3012727"/>
                <a:gd name="connsiteX9" fmla="*/ 1339643 w 1489767"/>
                <a:gd name="connsiteY9" fmla="*/ 905009 h 3012727"/>
                <a:gd name="connsiteX10" fmla="*/ 1340552 w 1489767"/>
                <a:gd name="connsiteY10" fmla="*/ 3012727 h 3012727"/>
                <a:gd name="connsiteX11" fmla="*/ 155773 w 1489767"/>
                <a:gd name="connsiteY11" fmla="*/ 3012727 h 3012727"/>
                <a:gd name="connsiteX12" fmla="*/ 155773 w 1489767"/>
                <a:gd name="connsiteY12" fmla="*/ 928895 h 3012727"/>
                <a:gd name="connsiteX13" fmla="*/ 107833 w 1489767"/>
                <a:gd name="connsiteY13" fmla="*/ 766907 h 3012727"/>
                <a:gd name="connsiteX14" fmla="*/ 28871 w 1489767"/>
                <a:gd name="connsiteY14" fmla="*/ 683979 h 3012727"/>
                <a:gd name="connsiteX15" fmla="*/ 1469 w 1489767"/>
                <a:gd name="connsiteY15" fmla="*/ 630616 h 3012727"/>
                <a:gd name="connsiteX16" fmla="*/ 4353 w 1489767"/>
                <a:gd name="connsiteY16" fmla="*/ 129080 h 3012727"/>
                <a:gd name="connsiteX17" fmla="*/ 9761 w 1489767"/>
                <a:gd name="connsiteY17" fmla="*/ 82207 h 3012727"/>
                <a:gd name="connsiteX18" fmla="*/ 58437 w 1489767"/>
                <a:gd name="connsiteY18" fmla="*/ 33892 h 3012727"/>
                <a:gd name="connsiteX19" fmla="*/ 138841 w 1489767"/>
                <a:gd name="connsiteY19" fmla="*/ 14061 h 3012727"/>
                <a:gd name="connsiteX20" fmla="*/ 328495 w 1489767"/>
                <a:gd name="connsiteY20" fmla="*/ 0 h 3012727"/>
                <a:gd name="connsiteX0" fmla="*/ 328495 w 1489767"/>
                <a:gd name="connsiteY0" fmla="*/ 0 h 3012727"/>
                <a:gd name="connsiteX1" fmla="*/ 1283615 w 1489767"/>
                <a:gd name="connsiteY1" fmla="*/ 11537 h 3012727"/>
                <a:gd name="connsiteX2" fmla="*/ 1380966 w 1489767"/>
                <a:gd name="connsiteY2" fmla="*/ 20191 h 3012727"/>
                <a:gd name="connsiteX3" fmla="*/ 1427118 w 1489767"/>
                <a:gd name="connsiteY3" fmla="*/ 31008 h 3012727"/>
                <a:gd name="connsiteX4" fmla="*/ 1487691 w 1489767"/>
                <a:gd name="connsiteY4" fmla="*/ 114657 h 3012727"/>
                <a:gd name="connsiteX5" fmla="*/ 1488004 w 1489767"/>
                <a:gd name="connsiteY5" fmla="*/ 602132 h 3012727"/>
                <a:gd name="connsiteX6" fmla="*/ 1480527 w 1489767"/>
                <a:gd name="connsiteY6" fmla="*/ 676048 h 3012727"/>
                <a:gd name="connsiteX7" fmla="*/ 1410867 w 1489767"/>
                <a:gd name="connsiteY7" fmla="*/ 744987 h 3012727"/>
                <a:gd name="connsiteX8" fmla="*/ 1339643 w 1489767"/>
                <a:gd name="connsiteY8" fmla="*/ 905009 h 3012727"/>
                <a:gd name="connsiteX9" fmla="*/ 1340552 w 1489767"/>
                <a:gd name="connsiteY9" fmla="*/ 3012727 h 3012727"/>
                <a:gd name="connsiteX10" fmla="*/ 155773 w 1489767"/>
                <a:gd name="connsiteY10" fmla="*/ 3012727 h 3012727"/>
                <a:gd name="connsiteX11" fmla="*/ 155773 w 1489767"/>
                <a:gd name="connsiteY11" fmla="*/ 928895 h 3012727"/>
                <a:gd name="connsiteX12" fmla="*/ 107833 w 1489767"/>
                <a:gd name="connsiteY12" fmla="*/ 766907 h 3012727"/>
                <a:gd name="connsiteX13" fmla="*/ 28871 w 1489767"/>
                <a:gd name="connsiteY13" fmla="*/ 683979 h 3012727"/>
                <a:gd name="connsiteX14" fmla="*/ 1469 w 1489767"/>
                <a:gd name="connsiteY14" fmla="*/ 630616 h 3012727"/>
                <a:gd name="connsiteX15" fmla="*/ 4353 w 1489767"/>
                <a:gd name="connsiteY15" fmla="*/ 129080 h 3012727"/>
                <a:gd name="connsiteX16" fmla="*/ 9761 w 1489767"/>
                <a:gd name="connsiteY16" fmla="*/ 82207 h 3012727"/>
                <a:gd name="connsiteX17" fmla="*/ 58437 w 1489767"/>
                <a:gd name="connsiteY17" fmla="*/ 33892 h 3012727"/>
                <a:gd name="connsiteX18" fmla="*/ 138841 w 1489767"/>
                <a:gd name="connsiteY18" fmla="*/ 14061 h 3012727"/>
                <a:gd name="connsiteX19" fmla="*/ 328495 w 1489767"/>
                <a:gd name="connsiteY19" fmla="*/ 0 h 3012727"/>
                <a:gd name="connsiteX0" fmla="*/ 138841 w 1489767"/>
                <a:gd name="connsiteY0" fmla="*/ 3158 h 3001824"/>
                <a:gd name="connsiteX1" fmla="*/ 1283615 w 1489767"/>
                <a:gd name="connsiteY1" fmla="*/ 634 h 3001824"/>
                <a:gd name="connsiteX2" fmla="*/ 1380966 w 1489767"/>
                <a:gd name="connsiteY2" fmla="*/ 9288 h 3001824"/>
                <a:gd name="connsiteX3" fmla="*/ 1427118 w 1489767"/>
                <a:gd name="connsiteY3" fmla="*/ 20105 h 3001824"/>
                <a:gd name="connsiteX4" fmla="*/ 1487691 w 1489767"/>
                <a:gd name="connsiteY4" fmla="*/ 103754 h 3001824"/>
                <a:gd name="connsiteX5" fmla="*/ 1488004 w 1489767"/>
                <a:gd name="connsiteY5" fmla="*/ 591229 h 3001824"/>
                <a:gd name="connsiteX6" fmla="*/ 1480527 w 1489767"/>
                <a:gd name="connsiteY6" fmla="*/ 665145 h 3001824"/>
                <a:gd name="connsiteX7" fmla="*/ 1410867 w 1489767"/>
                <a:gd name="connsiteY7" fmla="*/ 734084 h 3001824"/>
                <a:gd name="connsiteX8" fmla="*/ 1339643 w 1489767"/>
                <a:gd name="connsiteY8" fmla="*/ 894106 h 3001824"/>
                <a:gd name="connsiteX9" fmla="*/ 1340552 w 1489767"/>
                <a:gd name="connsiteY9" fmla="*/ 3001824 h 3001824"/>
                <a:gd name="connsiteX10" fmla="*/ 155773 w 1489767"/>
                <a:gd name="connsiteY10" fmla="*/ 3001824 h 3001824"/>
                <a:gd name="connsiteX11" fmla="*/ 155773 w 1489767"/>
                <a:gd name="connsiteY11" fmla="*/ 917992 h 3001824"/>
                <a:gd name="connsiteX12" fmla="*/ 107833 w 1489767"/>
                <a:gd name="connsiteY12" fmla="*/ 756004 h 3001824"/>
                <a:gd name="connsiteX13" fmla="*/ 28871 w 1489767"/>
                <a:gd name="connsiteY13" fmla="*/ 673076 h 3001824"/>
                <a:gd name="connsiteX14" fmla="*/ 1469 w 1489767"/>
                <a:gd name="connsiteY14" fmla="*/ 619713 h 3001824"/>
                <a:gd name="connsiteX15" fmla="*/ 4353 w 1489767"/>
                <a:gd name="connsiteY15" fmla="*/ 118177 h 3001824"/>
                <a:gd name="connsiteX16" fmla="*/ 9761 w 1489767"/>
                <a:gd name="connsiteY16" fmla="*/ 71304 h 3001824"/>
                <a:gd name="connsiteX17" fmla="*/ 58437 w 1489767"/>
                <a:gd name="connsiteY17" fmla="*/ 22989 h 3001824"/>
                <a:gd name="connsiteX18" fmla="*/ 138841 w 1489767"/>
                <a:gd name="connsiteY18" fmla="*/ 3158 h 3001824"/>
                <a:gd name="connsiteX0" fmla="*/ 138841 w 1489767"/>
                <a:gd name="connsiteY0" fmla="*/ 9839 h 3008505"/>
                <a:gd name="connsiteX1" fmla="*/ 1283615 w 1489767"/>
                <a:gd name="connsiteY1" fmla="*/ 7315 h 3008505"/>
                <a:gd name="connsiteX2" fmla="*/ 1380966 w 1489767"/>
                <a:gd name="connsiteY2" fmla="*/ 15969 h 3008505"/>
                <a:gd name="connsiteX3" fmla="*/ 1427118 w 1489767"/>
                <a:gd name="connsiteY3" fmla="*/ 26786 h 3008505"/>
                <a:gd name="connsiteX4" fmla="*/ 1487691 w 1489767"/>
                <a:gd name="connsiteY4" fmla="*/ 110435 h 3008505"/>
                <a:gd name="connsiteX5" fmla="*/ 1488004 w 1489767"/>
                <a:gd name="connsiteY5" fmla="*/ 597910 h 3008505"/>
                <a:gd name="connsiteX6" fmla="*/ 1480527 w 1489767"/>
                <a:gd name="connsiteY6" fmla="*/ 671826 h 3008505"/>
                <a:gd name="connsiteX7" fmla="*/ 1410867 w 1489767"/>
                <a:gd name="connsiteY7" fmla="*/ 740765 h 3008505"/>
                <a:gd name="connsiteX8" fmla="*/ 1339643 w 1489767"/>
                <a:gd name="connsiteY8" fmla="*/ 900787 h 3008505"/>
                <a:gd name="connsiteX9" fmla="*/ 1340552 w 1489767"/>
                <a:gd name="connsiteY9" fmla="*/ 3008505 h 3008505"/>
                <a:gd name="connsiteX10" fmla="*/ 155773 w 1489767"/>
                <a:gd name="connsiteY10" fmla="*/ 3008505 h 3008505"/>
                <a:gd name="connsiteX11" fmla="*/ 155773 w 1489767"/>
                <a:gd name="connsiteY11" fmla="*/ 924673 h 3008505"/>
                <a:gd name="connsiteX12" fmla="*/ 107833 w 1489767"/>
                <a:gd name="connsiteY12" fmla="*/ 762685 h 3008505"/>
                <a:gd name="connsiteX13" fmla="*/ 28871 w 1489767"/>
                <a:gd name="connsiteY13" fmla="*/ 679757 h 3008505"/>
                <a:gd name="connsiteX14" fmla="*/ 1469 w 1489767"/>
                <a:gd name="connsiteY14" fmla="*/ 626394 h 3008505"/>
                <a:gd name="connsiteX15" fmla="*/ 4353 w 1489767"/>
                <a:gd name="connsiteY15" fmla="*/ 124858 h 3008505"/>
                <a:gd name="connsiteX16" fmla="*/ 9761 w 1489767"/>
                <a:gd name="connsiteY16" fmla="*/ 77985 h 3008505"/>
                <a:gd name="connsiteX17" fmla="*/ 58437 w 1489767"/>
                <a:gd name="connsiteY17" fmla="*/ 29670 h 3008505"/>
                <a:gd name="connsiteX18" fmla="*/ 138841 w 1489767"/>
                <a:gd name="connsiteY18" fmla="*/ 9839 h 3008505"/>
                <a:gd name="connsiteX0" fmla="*/ 138841 w 1489767"/>
                <a:gd name="connsiteY0" fmla="*/ 0 h 2998666"/>
                <a:gd name="connsiteX1" fmla="*/ 1380966 w 1489767"/>
                <a:gd name="connsiteY1" fmla="*/ 6130 h 2998666"/>
                <a:gd name="connsiteX2" fmla="*/ 1427118 w 1489767"/>
                <a:gd name="connsiteY2" fmla="*/ 16947 h 2998666"/>
                <a:gd name="connsiteX3" fmla="*/ 1487691 w 1489767"/>
                <a:gd name="connsiteY3" fmla="*/ 100596 h 2998666"/>
                <a:gd name="connsiteX4" fmla="*/ 1488004 w 1489767"/>
                <a:gd name="connsiteY4" fmla="*/ 588071 h 2998666"/>
                <a:gd name="connsiteX5" fmla="*/ 1480527 w 1489767"/>
                <a:gd name="connsiteY5" fmla="*/ 661987 h 2998666"/>
                <a:gd name="connsiteX6" fmla="*/ 1410867 w 1489767"/>
                <a:gd name="connsiteY6" fmla="*/ 730926 h 2998666"/>
                <a:gd name="connsiteX7" fmla="*/ 1339643 w 1489767"/>
                <a:gd name="connsiteY7" fmla="*/ 890948 h 2998666"/>
                <a:gd name="connsiteX8" fmla="*/ 1340552 w 1489767"/>
                <a:gd name="connsiteY8" fmla="*/ 2998666 h 2998666"/>
                <a:gd name="connsiteX9" fmla="*/ 155773 w 1489767"/>
                <a:gd name="connsiteY9" fmla="*/ 2998666 h 2998666"/>
                <a:gd name="connsiteX10" fmla="*/ 155773 w 1489767"/>
                <a:gd name="connsiteY10" fmla="*/ 914834 h 2998666"/>
                <a:gd name="connsiteX11" fmla="*/ 107833 w 1489767"/>
                <a:gd name="connsiteY11" fmla="*/ 752846 h 2998666"/>
                <a:gd name="connsiteX12" fmla="*/ 28871 w 1489767"/>
                <a:gd name="connsiteY12" fmla="*/ 669918 h 2998666"/>
                <a:gd name="connsiteX13" fmla="*/ 1469 w 1489767"/>
                <a:gd name="connsiteY13" fmla="*/ 616555 h 2998666"/>
                <a:gd name="connsiteX14" fmla="*/ 4353 w 1489767"/>
                <a:gd name="connsiteY14" fmla="*/ 115019 h 2998666"/>
                <a:gd name="connsiteX15" fmla="*/ 9761 w 1489767"/>
                <a:gd name="connsiteY15" fmla="*/ 68146 h 2998666"/>
                <a:gd name="connsiteX16" fmla="*/ 58437 w 1489767"/>
                <a:gd name="connsiteY16" fmla="*/ 19831 h 2998666"/>
                <a:gd name="connsiteX17" fmla="*/ 138841 w 1489767"/>
                <a:gd name="connsiteY17" fmla="*/ 0 h 2998666"/>
                <a:gd name="connsiteX0" fmla="*/ 138841 w 1489767"/>
                <a:gd name="connsiteY0" fmla="*/ 1539 h 3000205"/>
                <a:gd name="connsiteX1" fmla="*/ 1377769 w 1489767"/>
                <a:gd name="connsiteY1" fmla="*/ 1275 h 3000205"/>
                <a:gd name="connsiteX2" fmla="*/ 1427118 w 1489767"/>
                <a:gd name="connsiteY2" fmla="*/ 18486 h 3000205"/>
                <a:gd name="connsiteX3" fmla="*/ 1487691 w 1489767"/>
                <a:gd name="connsiteY3" fmla="*/ 102135 h 3000205"/>
                <a:gd name="connsiteX4" fmla="*/ 1488004 w 1489767"/>
                <a:gd name="connsiteY4" fmla="*/ 589610 h 3000205"/>
                <a:gd name="connsiteX5" fmla="*/ 1480527 w 1489767"/>
                <a:gd name="connsiteY5" fmla="*/ 663526 h 3000205"/>
                <a:gd name="connsiteX6" fmla="*/ 1410867 w 1489767"/>
                <a:gd name="connsiteY6" fmla="*/ 732465 h 3000205"/>
                <a:gd name="connsiteX7" fmla="*/ 1339643 w 1489767"/>
                <a:gd name="connsiteY7" fmla="*/ 892487 h 3000205"/>
                <a:gd name="connsiteX8" fmla="*/ 1340552 w 1489767"/>
                <a:gd name="connsiteY8" fmla="*/ 3000205 h 3000205"/>
                <a:gd name="connsiteX9" fmla="*/ 155773 w 1489767"/>
                <a:gd name="connsiteY9" fmla="*/ 3000205 h 3000205"/>
                <a:gd name="connsiteX10" fmla="*/ 155773 w 1489767"/>
                <a:gd name="connsiteY10" fmla="*/ 916373 h 3000205"/>
                <a:gd name="connsiteX11" fmla="*/ 107833 w 1489767"/>
                <a:gd name="connsiteY11" fmla="*/ 754385 h 3000205"/>
                <a:gd name="connsiteX12" fmla="*/ 28871 w 1489767"/>
                <a:gd name="connsiteY12" fmla="*/ 671457 h 3000205"/>
                <a:gd name="connsiteX13" fmla="*/ 1469 w 1489767"/>
                <a:gd name="connsiteY13" fmla="*/ 618094 h 3000205"/>
                <a:gd name="connsiteX14" fmla="*/ 4353 w 1489767"/>
                <a:gd name="connsiteY14" fmla="*/ 116558 h 3000205"/>
                <a:gd name="connsiteX15" fmla="*/ 9761 w 1489767"/>
                <a:gd name="connsiteY15" fmla="*/ 69685 h 3000205"/>
                <a:gd name="connsiteX16" fmla="*/ 58437 w 1489767"/>
                <a:gd name="connsiteY16" fmla="*/ 21370 h 3000205"/>
                <a:gd name="connsiteX17" fmla="*/ 138841 w 1489767"/>
                <a:gd name="connsiteY17" fmla="*/ 1539 h 3000205"/>
                <a:gd name="connsiteX0" fmla="*/ 138841 w 1489767"/>
                <a:gd name="connsiteY0" fmla="*/ 13261 h 3011927"/>
                <a:gd name="connsiteX1" fmla="*/ 1377769 w 1489767"/>
                <a:gd name="connsiteY1" fmla="*/ 12997 h 3011927"/>
                <a:gd name="connsiteX2" fmla="*/ 1427118 w 1489767"/>
                <a:gd name="connsiteY2" fmla="*/ 30208 h 3011927"/>
                <a:gd name="connsiteX3" fmla="*/ 1487691 w 1489767"/>
                <a:gd name="connsiteY3" fmla="*/ 113857 h 3011927"/>
                <a:gd name="connsiteX4" fmla="*/ 1488004 w 1489767"/>
                <a:gd name="connsiteY4" fmla="*/ 601332 h 3011927"/>
                <a:gd name="connsiteX5" fmla="*/ 1480527 w 1489767"/>
                <a:gd name="connsiteY5" fmla="*/ 675248 h 3011927"/>
                <a:gd name="connsiteX6" fmla="*/ 1410867 w 1489767"/>
                <a:gd name="connsiteY6" fmla="*/ 744187 h 3011927"/>
                <a:gd name="connsiteX7" fmla="*/ 1339643 w 1489767"/>
                <a:gd name="connsiteY7" fmla="*/ 904209 h 3011927"/>
                <a:gd name="connsiteX8" fmla="*/ 1340552 w 1489767"/>
                <a:gd name="connsiteY8" fmla="*/ 3011927 h 3011927"/>
                <a:gd name="connsiteX9" fmla="*/ 155773 w 1489767"/>
                <a:gd name="connsiteY9" fmla="*/ 3011927 h 3011927"/>
                <a:gd name="connsiteX10" fmla="*/ 155773 w 1489767"/>
                <a:gd name="connsiteY10" fmla="*/ 928095 h 3011927"/>
                <a:gd name="connsiteX11" fmla="*/ 107833 w 1489767"/>
                <a:gd name="connsiteY11" fmla="*/ 766107 h 3011927"/>
                <a:gd name="connsiteX12" fmla="*/ 28871 w 1489767"/>
                <a:gd name="connsiteY12" fmla="*/ 683179 h 3011927"/>
                <a:gd name="connsiteX13" fmla="*/ 1469 w 1489767"/>
                <a:gd name="connsiteY13" fmla="*/ 629816 h 3011927"/>
                <a:gd name="connsiteX14" fmla="*/ 4353 w 1489767"/>
                <a:gd name="connsiteY14" fmla="*/ 128280 h 3011927"/>
                <a:gd name="connsiteX15" fmla="*/ 9761 w 1489767"/>
                <a:gd name="connsiteY15" fmla="*/ 81407 h 3011927"/>
                <a:gd name="connsiteX16" fmla="*/ 58437 w 1489767"/>
                <a:gd name="connsiteY16" fmla="*/ 33092 h 3011927"/>
                <a:gd name="connsiteX17" fmla="*/ 138841 w 1489767"/>
                <a:gd name="connsiteY17" fmla="*/ 13261 h 3011927"/>
                <a:gd name="connsiteX0" fmla="*/ 138841 w 1489767"/>
                <a:gd name="connsiteY0" fmla="*/ 12637 h 3011303"/>
                <a:gd name="connsiteX1" fmla="*/ 1377769 w 1489767"/>
                <a:gd name="connsiteY1" fmla="*/ 12373 h 3011303"/>
                <a:gd name="connsiteX2" fmla="*/ 1427118 w 1489767"/>
                <a:gd name="connsiteY2" fmla="*/ 29584 h 3011303"/>
                <a:gd name="connsiteX3" fmla="*/ 1487691 w 1489767"/>
                <a:gd name="connsiteY3" fmla="*/ 113233 h 3011303"/>
                <a:gd name="connsiteX4" fmla="*/ 1488004 w 1489767"/>
                <a:gd name="connsiteY4" fmla="*/ 600708 h 3011303"/>
                <a:gd name="connsiteX5" fmla="*/ 1480527 w 1489767"/>
                <a:gd name="connsiteY5" fmla="*/ 674624 h 3011303"/>
                <a:gd name="connsiteX6" fmla="*/ 1410867 w 1489767"/>
                <a:gd name="connsiteY6" fmla="*/ 743563 h 3011303"/>
                <a:gd name="connsiteX7" fmla="*/ 1339643 w 1489767"/>
                <a:gd name="connsiteY7" fmla="*/ 903585 h 3011303"/>
                <a:gd name="connsiteX8" fmla="*/ 1340552 w 1489767"/>
                <a:gd name="connsiteY8" fmla="*/ 3011303 h 3011303"/>
                <a:gd name="connsiteX9" fmla="*/ 155773 w 1489767"/>
                <a:gd name="connsiteY9" fmla="*/ 3011303 h 3011303"/>
                <a:gd name="connsiteX10" fmla="*/ 155773 w 1489767"/>
                <a:gd name="connsiteY10" fmla="*/ 927471 h 3011303"/>
                <a:gd name="connsiteX11" fmla="*/ 107833 w 1489767"/>
                <a:gd name="connsiteY11" fmla="*/ 765483 h 3011303"/>
                <a:gd name="connsiteX12" fmla="*/ 28871 w 1489767"/>
                <a:gd name="connsiteY12" fmla="*/ 682555 h 3011303"/>
                <a:gd name="connsiteX13" fmla="*/ 1469 w 1489767"/>
                <a:gd name="connsiteY13" fmla="*/ 629192 h 3011303"/>
                <a:gd name="connsiteX14" fmla="*/ 4353 w 1489767"/>
                <a:gd name="connsiteY14" fmla="*/ 127656 h 3011303"/>
                <a:gd name="connsiteX15" fmla="*/ 9761 w 1489767"/>
                <a:gd name="connsiteY15" fmla="*/ 80783 h 3011303"/>
                <a:gd name="connsiteX16" fmla="*/ 58437 w 1489767"/>
                <a:gd name="connsiteY16" fmla="*/ 32468 h 3011303"/>
                <a:gd name="connsiteX17" fmla="*/ 138841 w 1489767"/>
                <a:gd name="connsiteY17" fmla="*/ 12637 h 3011303"/>
                <a:gd name="connsiteX0" fmla="*/ 138841 w 1489767"/>
                <a:gd name="connsiteY0" fmla="*/ 15074 h 3013740"/>
                <a:gd name="connsiteX1" fmla="*/ 1377769 w 1489767"/>
                <a:gd name="connsiteY1" fmla="*/ 14810 h 3013740"/>
                <a:gd name="connsiteX2" fmla="*/ 1427118 w 1489767"/>
                <a:gd name="connsiteY2" fmla="*/ 32021 h 3013740"/>
                <a:gd name="connsiteX3" fmla="*/ 1487691 w 1489767"/>
                <a:gd name="connsiteY3" fmla="*/ 115670 h 3013740"/>
                <a:gd name="connsiteX4" fmla="*/ 1488004 w 1489767"/>
                <a:gd name="connsiteY4" fmla="*/ 603145 h 3013740"/>
                <a:gd name="connsiteX5" fmla="*/ 1480527 w 1489767"/>
                <a:gd name="connsiteY5" fmla="*/ 677061 h 3013740"/>
                <a:gd name="connsiteX6" fmla="*/ 1410867 w 1489767"/>
                <a:gd name="connsiteY6" fmla="*/ 746000 h 3013740"/>
                <a:gd name="connsiteX7" fmla="*/ 1339643 w 1489767"/>
                <a:gd name="connsiteY7" fmla="*/ 906022 h 3013740"/>
                <a:gd name="connsiteX8" fmla="*/ 1340552 w 1489767"/>
                <a:gd name="connsiteY8" fmla="*/ 3013740 h 3013740"/>
                <a:gd name="connsiteX9" fmla="*/ 155773 w 1489767"/>
                <a:gd name="connsiteY9" fmla="*/ 3013740 h 3013740"/>
                <a:gd name="connsiteX10" fmla="*/ 155773 w 1489767"/>
                <a:gd name="connsiteY10" fmla="*/ 929908 h 3013740"/>
                <a:gd name="connsiteX11" fmla="*/ 107833 w 1489767"/>
                <a:gd name="connsiteY11" fmla="*/ 767920 h 3013740"/>
                <a:gd name="connsiteX12" fmla="*/ 28871 w 1489767"/>
                <a:gd name="connsiteY12" fmla="*/ 684992 h 3013740"/>
                <a:gd name="connsiteX13" fmla="*/ 1469 w 1489767"/>
                <a:gd name="connsiteY13" fmla="*/ 631629 h 3013740"/>
                <a:gd name="connsiteX14" fmla="*/ 4353 w 1489767"/>
                <a:gd name="connsiteY14" fmla="*/ 130093 h 3013740"/>
                <a:gd name="connsiteX15" fmla="*/ 9761 w 1489767"/>
                <a:gd name="connsiteY15" fmla="*/ 83220 h 3013740"/>
                <a:gd name="connsiteX16" fmla="*/ 58437 w 1489767"/>
                <a:gd name="connsiteY16" fmla="*/ 34905 h 3013740"/>
                <a:gd name="connsiteX17" fmla="*/ 138841 w 1489767"/>
                <a:gd name="connsiteY17" fmla="*/ 15074 h 30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9767" h="3013740">
                  <a:moveTo>
                    <a:pt x="138841" y="15074"/>
                  </a:moveTo>
                  <a:cubicBezTo>
                    <a:pt x="381135" y="4825"/>
                    <a:pt x="965721" y="-12853"/>
                    <a:pt x="1377769" y="14810"/>
                  </a:cubicBezTo>
                  <a:cubicBezTo>
                    <a:pt x="1419833" y="17634"/>
                    <a:pt x="1408798" y="15211"/>
                    <a:pt x="1427118" y="32021"/>
                  </a:cubicBezTo>
                  <a:cubicBezTo>
                    <a:pt x="1445438" y="48831"/>
                    <a:pt x="1486249" y="68437"/>
                    <a:pt x="1487691" y="115670"/>
                  </a:cubicBezTo>
                  <a:cubicBezTo>
                    <a:pt x="1491444" y="217251"/>
                    <a:pt x="1489198" y="509580"/>
                    <a:pt x="1488004" y="603145"/>
                  </a:cubicBezTo>
                  <a:cubicBezTo>
                    <a:pt x="1486810" y="696710"/>
                    <a:pt x="1493383" y="653252"/>
                    <a:pt x="1480527" y="677061"/>
                  </a:cubicBezTo>
                  <a:cubicBezTo>
                    <a:pt x="1467671" y="700870"/>
                    <a:pt x="1434348" y="717432"/>
                    <a:pt x="1410867" y="746000"/>
                  </a:cubicBezTo>
                  <a:cubicBezTo>
                    <a:pt x="1382417" y="780614"/>
                    <a:pt x="1345500" y="831395"/>
                    <a:pt x="1339643" y="906022"/>
                  </a:cubicBezTo>
                  <a:lnTo>
                    <a:pt x="1340552" y="3013740"/>
                  </a:lnTo>
                  <a:lnTo>
                    <a:pt x="155773" y="3013740"/>
                  </a:lnTo>
                  <a:lnTo>
                    <a:pt x="155773" y="929908"/>
                  </a:lnTo>
                  <a:cubicBezTo>
                    <a:pt x="152582" y="850335"/>
                    <a:pt x="128983" y="808739"/>
                    <a:pt x="107833" y="767920"/>
                  </a:cubicBezTo>
                  <a:cubicBezTo>
                    <a:pt x="86683" y="727101"/>
                    <a:pt x="46598" y="707707"/>
                    <a:pt x="28871" y="684992"/>
                  </a:cubicBezTo>
                  <a:cubicBezTo>
                    <a:pt x="11144" y="662277"/>
                    <a:pt x="387" y="656869"/>
                    <a:pt x="1469" y="631629"/>
                  </a:cubicBezTo>
                  <a:cubicBezTo>
                    <a:pt x="-2617" y="539146"/>
                    <a:pt x="2971" y="221494"/>
                    <a:pt x="4353" y="130093"/>
                  </a:cubicBezTo>
                  <a:cubicBezTo>
                    <a:pt x="3632" y="114228"/>
                    <a:pt x="5435" y="98724"/>
                    <a:pt x="9761" y="83220"/>
                  </a:cubicBezTo>
                  <a:cubicBezTo>
                    <a:pt x="16973" y="57981"/>
                    <a:pt x="36443" y="44640"/>
                    <a:pt x="58437" y="34905"/>
                  </a:cubicBezTo>
                  <a:cubicBezTo>
                    <a:pt x="84036" y="23367"/>
                    <a:pt x="88403" y="15225"/>
                    <a:pt x="138841" y="1507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992B9E-DFE9-429C-AAC8-A35515B7C44D}"/>
                </a:ext>
              </a:extLst>
            </p:cNvPr>
            <p:cNvSpPr/>
            <p:nvPr/>
          </p:nvSpPr>
          <p:spPr>
            <a:xfrm>
              <a:off x="7706009" y="3400808"/>
              <a:ext cx="194702" cy="317291"/>
            </a:xfrm>
            <a:custGeom>
              <a:avLst/>
              <a:gdLst>
                <a:gd name="connsiteX0" fmla="*/ 195423 w 194701"/>
                <a:gd name="connsiteY0" fmla="*/ 1442 h 317291"/>
                <a:gd name="connsiteX1" fmla="*/ 153958 w 194701"/>
                <a:gd name="connsiteY1" fmla="*/ 63819 h 317291"/>
                <a:gd name="connsiteX2" fmla="*/ 127638 w 194701"/>
                <a:gd name="connsiteY2" fmla="*/ 103120 h 317291"/>
                <a:gd name="connsiteX3" fmla="*/ 131964 w 194701"/>
                <a:gd name="connsiteY3" fmla="*/ 111773 h 317291"/>
                <a:gd name="connsiteX4" fmla="*/ 183164 w 194701"/>
                <a:gd name="connsiteY4" fmla="*/ 111773 h 317291"/>
                <a:gd name="connsiteX5" fmla="*/ 190375 w 194701"/>
                <a:gd name="connsiteY5" fmla="*/ 113215 h 317291"/>
                <a:gd name="connsiteX6" fmla="*/ 186769 w 194701"/>
                <a:gd name="connsiteY6" fmla="*/ 119345 h 317291"/>
                <a:gd name="connsiteX7" fmla="*/ 116821 w 194701"/>
                <a:gd name="connsiteY7" fmla="*/ 196865 h 317291"/>
                <a:gd name="connsiteX8" fmla="*/ 7211 w 194701"/>
                <a:gd name="connsiteY8" fmla="*/ 315849 h 317291"/>
                <a:gd name="connsiteX9" fmla="*/ 0 w 194701"/>
                <a:gd name="connsiteY9" fmla="*/ 320537 h 317291"/>
                <a:gd name="connsiteX10" fmla="*/ 13340 w 194701"/>
                <a:gd name="connsiteY10" fmla="*/ 293855 h 317291"/>
                <a:gd name="connsiteX11" fmla="*/ 76078 w 194701"/>
                <a:gd name="connsiteY11" fmla="*/ 171986 h 317291"/>
                <a:gd name="connsiteX12" fmla="*/ 69227 w 194701"/>
                <a:gd name="connsiteY12" fmla="*/ 160809 h 317291"/>
                <a:gd name="connsiteX13" fmla="*/ 35695 w 194701"/>
                <a:gd name="connsiteY13" fmla="*/ 160088 h 317291"/>
                <a:gd name="connsiteX14" fmla="*/ 31008 w 194701"/>
                <a:gd name="connsiteY14" fmla="*/ 151074 h 317291"/>
                <a:gd name="connsiteX15" fmla="*/ 106004 w 194701"/>
                <a:gd name="connsiteY15" fmla="*/ 7572 h 317291"/>
                <a:gd name="connsiteX16" fmla="*/ 115018 w 194701"/>
                <a:gd name="connsiteY16" fmla="*/ 721 h 317291"/>
                <a:gd name="connsiteX17" fmla="*/ 187851 w 194701"/>
                <a:gd name="connsiteY17" fmla="*/ 0 h 317291"/>
                <a:gd name="connsiteX18" fmla="*/ 195423 w 194701"/>
                <a:gd name="connsiteY18" fmla="*/ 1442 h 31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4701" h="317291">
                  <a:moveTo>
                    <a:pt x="195423" y="1442"/>
                  </a:moveTo>
                  <a:cubicBezTo>
                    <a:pt x="181361" y="22715"/>
                    <a:pt x="167660" y="43267"/>
                    <a:pt x="153958" y="63819"/>
                  </a:cubicBezTo>
                  <a:cubicBezTo>
                    <a:pt x="145305" y="76799"/>
                    <a:pt x="136652" y="90140"/>
                    <a:pt x="127638" y="103120"/>
                  </a:cubicBezTo>
                  <a:cubicBezTo>
                    <a:pt x="123311" y="109249"/>
                    <a:pt x="124393" y="111773"/>
                    <a:pt x="131964" y="111773"/>
                  </a:cubicBezTo>
                  <a:cubicBezTo>
                    <a:pt x="148911" y="111773"/>
                    <a:pt x="166217" y="111773"/>
                    <a:pt x="183164" y="111773"/>
                  </a:cubicBezTo>
                  <a:cubicBezTo>
                    <a:pt x="185688" y="111773"/>
                    <a:pt x="188933" y="110691"/>
                    <a:pt x="190375" y="113215"/>
                  </a:cubicBezTo>
                  <a:cubicBezTo>
                    <a:pt x="191817" y="116100"/>
                    <a:pt x="188572" y="117542"/>
                    <a:pt x="186769" y="119345"/>
                  </a:cubicBezTo>
                  <a:cubicBezTo>
                    <a:pt x="163333" y="145305"/>
                    <a:pt x="140257" y="171265"/>
                    <a:pt x="116821" y="196865"/>
                  </a:cubicBezTo>
                  <a:cubicBezTo>
                    <a:pt x="80404" y="236526"/>
                    <a:pt x="43988" y="276188"/>
                    <a:pt x="7211" y="315849"/>
                  </a:cubicBezTo>
                  <a:cubicBezTo>
                    <a:pt x="5769" y="317652"/>
                    <a:pt x="4687" y="319815"/>
                    <a:pt x="0" y="320537"/>
                  </a:cubicBezTo>
                  <a:cubicBezTo>
                    <a:pt x="4687" y="310801"/>
                    <a:pt x="9014" y="302509"/>
                    <a:pt x="13340" y="293855"/>
                  </a:cubicBezTo>
                  <a:cubicBezTo>
                    <a:pt x="34253" y="253112"/>
                    <a:pt x="55165" y="212369"/>
                    <a:pt x="76078" y="171986"/>
                  </a:cubicBezTo>
                  <a:cubicBezTo>
                    <a:pt x="81126" y="161891"/>
                    <a:pt x="80404" y="161170"/>
                    <a:pt x="69227" y="160809"/>
                  </a:cubicBezTo>
                  <a:cubicBezTo>
                    <a:pt x="58050" y="160449"/>
                    <a:pt x="46873" y="160449"/>
                    <a:pt x="35695" y="160088"/>
                  </a:cubicBezTo>
                  <a:cubicBezTo>
                    <a:pt x="29926" y="159727"/>
                    <a:pt x="27402" y="157564"/>
                    <a:pt x="31008" y="151074"/>
                  </a:cubicBezTo>
                  <a:cubicBezTo>
                    <a:pt x="56247" y="103480"/>
                    <a:pt x="81126" y="55526"/>
                    <a:pt x="106004" y="7572"/>
                  </a:cubicBezTo>
                  <a:cubicBezTo>
                    <a:pt x="107807" y="3966"/>
                    <a:pt x="110331" y="1082"/>
                    <a:pt x="115018" y="721"/>
                  </a:cubicBezTo>
                  <a:cubicBezTo>
                    <a:pt x="139175" y="361"/>
                    <a:pt x="163693" y="0"/>
                    <a:pt x="187851" y="0"/>
                  </a:cubicBezTo>
                  <a:cubicBezTo>
                    <a:pt x="190375" y="361"/>
                    <a:pt x="192178" y="1082"/>
                    <a:pt x="195423" y="1442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FF4B82-2F59-44B3-A8CC-237B26C3A5F7}"/>
                </a:ext>
              </a:extLst>
            </p:cNvPr>
            <p:cNvSpPr/>
            <p:nvPr/>
          </p:nvSpPr>
          <p:spPr>
            <a:xfrm>
              <a:off x="7744443" y="3438721"/>
              <a:ext cx="216335" cy="277630"/>
            </a:xfrm>
            <a:custGeom>
              <a:avLst/>
              <a:gdLst>
                <a:gd name="connsiteX0" fmla="*/ 67931 w 216335"/>
                <a:gd name="connsiteY0" fmla="*/ 277937 h 277630"/>
                <a:gd name="connsiteX1" fmla="*/ 4833 w 216335"/>
                <a:gd name="connsiteY1" fmla="*/ 264956 h 277630"/>
                <a:gd name="connsiteX2" fmla="*/ 2670 w 216335"/>
                <a:gd name="connsiteY2" fmla="*/ 255942 h 277630"/>
                <a:gd name="connsiteX3" fmla="*/ 28630 w 216335"/>
                <a:gd name="connsiteY3" fmla="*/ 248371 h 277630"/>
                <a:gd name="connsiteX4" fmla="*/ 191963 w 216335"/>
                <a:gd name="connsiteY4" fmla="*/ 150659 h 277630"/>
                <a:gd name="connsiteX5" fmla="*/ 142206 w 216335"/>
                <a:gd name="connsiteY5" fmla="*/ 24464 h 277630"/>
                <a:gd name="connsiteX6" fmla="*/ 135716 w 216335"/>
                <a:gd name="connsiteY6" fmla="*/ 14729 h 277630"/>
                <a:gd name="connsiteX7" fmla="*/ 145811 w 216335"/>
                <a:gd name="connsiteY7" fmla="*/ 667 h 277630"/>
                <a:gd name="connsiteX8" fmla="*/ 155186 w 216335"/>
                <a:gd name="connsiteY8" fmla="*/ 4273 h 277630"/>
                <a:gd name="connsiteX9" fmla="*/ 216842 w 216335"/>
                <a:gd name="connsiteY9" fmla="*/ 107032 h 277630"/>
                <a:gd name="connsiteX10" fmla="*/ 88843 w 216335"/>
                <a:gd name="connsiteY10" fmla="*/ 276855 h 277630"/>
                <a:gd name="connsiteX11" fmla="*/ 67931 w 216335"/>
                <a:gd name="connsiteY11" fmla="*/ 277937 h 27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35" h="277630">
                  <a:moveTo>
                    <a:pt x="67931" y="277937"/>
                  </a:moveTo>
                  <a:cubicBezTo>
                    <a:pt x="45937" y="278297"/>
                    <a:pt x="24664" y="273970"/>
                    <a:pt x="4833" y="264956"/>
                  </a:cubicBezTo>
                  <a:cubicBezTo>
                    <a:pt x="-575" y="262433"/>
                    <a:pt x="-1657" y="260630"/>
                    <a:pt x="2670" y="255942"/>
                  </a:cubicBezTo>
                  <a:cubicBezTo>
                    <a:pt x="13126" y="244044"/>
                    <a:pt x="13486" y="243683"/>
                    <a:pt x="28630" y="248371"/>
                  </a:cubicBezTo>
                  <a:cubicBezTo>
                    <a:pt x="101823" y="271086"/>
                    <a:pt x="178262" y="226016"/>
                    <a:pt x="191963" y="150659"/>
                  </a:cubicBezTo>
                  <a:cubicBezTo>
                    <a:pt x="200977" y="99460"/>
                    <a:pt x="183670" y="56914"/>
                    <a:pt x="142206" y="24464"/>
                  </a:cubicBezTo>
                  <a:cubicBezTo>
                    <a:pt x="138961" y="21940"/>
                    <a:pt x="133552" y="20137"/>
                    <a:pt x="135716" y="14729"/>
                  </a:cubicBezTo>
                  <a:cubicBezTo>
                    <a:pt x="137879" y="9320"/>
                    <a:pt x="140764" y="3552"/>
                    <a:pt x="145811" y="667"/>
                  </a:cubicBezTo>
                  <a:cubicBezTo>
                    <a:pt x="149417" y="-1496"/>
                    <a:pt x="152662" y="2109"/>
                    <a:pt x="155186" y="4273"/>
                  </a:cubicBezTo>
                  <a:cubicBezTo>
                    <a:pt x="189800" y="30233"/>
                    <a:pt x="210712" y="64125"/>
                    <a:pt x="216842" y="107032"/>
                  </a:cubicBezTo>
                  <a:cubicBezTo>
                    <a:pt x="228019" y="187797"/>
                    <a:pt x="172493" y="263514"/>
                    <a:pt x="88843" y="276855"/>
                  </a:cubicBezTo>
                  <a:cubicBezTo>
                    <a:pt x="81993" y="277576"/>
                    <a:pt x="74781" y="277576"/>
                    <a:pt x="67931" y="277937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B42F54-CC4C-4981-BF4A-8735ED514905}"/>
                </a:ext>
              </a:extLst>
            </p:cNvPr>
            <p:cNvSpPr/>
            <p:nvPr/>
          </p:nvSpPr>
          <p:spPr>
            <a:xfrm>
              <a:off x="7660892" y="3415434"/>
              <a:ext cx="133407" cy="263208"/>
            </a:xfrm>
            <a:custGeom>
              <a:avLst/>
              <a:gdLst>
                <a:gd name="connsiteX0" fmla="*/ 46 w 133406"/>
                <a:gd name="connsiteY0" fmla="*/ 150150 h 263207"/>
                <a:gd name="connsiteX1" fmla="*/ 123357 w 133406"/>
                <a:gd name="connsiteY1" fmla="*/ 1239 h 263207"/>
                <a:gd name="connsiteX2" fmla="*/ 134174 w 133406"/>
                <a:gd name="connsiteY2" fmla="*/ 2321 h 263207"/>
                <a:gd name="connsiteX3" fmla="*/ 131290 w 133406"/>
                <a:gd name="connsiteY3" fmla="*/ 12056 h 263207"/>
                <a:gd name="connsiteX4" fmla="*/ 113262 w 133406"/>
                <a:gd name="connsiteY4" fmla="*/ 28281 h 263207"/>
                <a:gd name="connsiteX5" fmla="*/ 58457 w 133406"/>
                <a:gd name="connsiteY5" fmla="*/ 238126 h 263207"/>
                <a:gd name="connsiteX6" fmla="*/ 56294 w 133406"/>
                <a:gd name="connsiteY6" fmla="*/ 263726 h 263207"/>
                <a:gd name="connsiteX7" fmla="*/ 47640 w 133406"/>
                <a:gd name="connsiteY7" fmla="*/ 260481 h 263207"/>
                <a:gd name="connsiteX8" fmla="*/ 46 w 133406"/>
                <a:gd name="connsiteY8" fmla="*/ 150150 h 2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06" h="263207">
                  <a:moveTo>
                    <a:pt x="46" y="150150"/>
                  </a:moveTo>
                  <a:cubicBezTo>
                    <a:pt x="-1756" y="81644"/>
                    <a:pt x="49082" y="15301"/>
                    <a:pt x="123357" y="1239"/>
                  </a:cubicBezTo>
                  <a:cubicBezTo>
                    <a:pt x="126963" y="518"/>
                    <a:pt x="131650" y="-1645"/>
                    <a:pt x="134174" y="2321"/>
                  </a:cubicBezTo>
                  <a:cubicBezTo>
                    <a:pt x="136338" y="5566"/>
                    <a:pt x="132732" y="8811"/>
                    <a:pt x="131290" y="12056"/>
                  </a:cubicBezTo>
                  <a:cubicBezTo>
                    <a:pt x="128045" y="20709"/>
                    <a:pt x="122276" y="25036"/>
                    <a:pt x="113262" y="28281"/>
                  </a:cubicBezTo>
                  <a:cubicBezTo>
                    <a:pt x="19877" y="59289"/>
                    <a:pt x="-5362" y="169980"/>
                    <a:pt x="58457" y="238126"/>
                  </a:cubicBezTo>
                  <a:cubicBezTo>
                    <a:pt x="64947" y="244977"/>
                    <a:pt x="63865" y="257957"/>
                    <a:pt x="56294" y="263726"/>
                  </a:cubicBezTo>
                  <a:cubicBezTo>
                    <a:pt x="51606" y="267331"/>
                    <a:pt x="49804" y="262644"/>
                    <a:pt x="47640" y="260481"/>
                  </a:cubicBezTo>
                  <a:cubicBezTo>
                    <a:pt x="15911" y="230915"/>
                    <a:pt x="46" y="193777"/>
                    <a:pt x="46" y="150150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46CD22-AE51-4DAC-A373-07B4A81AF1F9}"/>
                </a:ext>
              </a:extLst>
            </p:cNvPr>
            <p:cNvSpPr/>
            <p:nvPr/>
          </p:nvSpPr>
          <p:spPr>
            <a:xfrm>
              <a:off x="7697255" y="5913489"/>
              <a:ext cx="194702" cy="194702"/>
            </a:xfrm>
            <a:custGeom>
              <a:avLst/>
              <a:gdLst>
                <a:gd name="connsiteX0" fmla="*/ 96630 w 194701"/>
                <a:gd name="connsiteY0" fmla="*/ 195783 h 194701"/>
                <a:gd name="connsiteX1" fmla="*/ 0 w 194701"/>
                <a:gd name="connsiteY1" fmla="*/ 98072 h 194701"/>
                <a:gd name="connsiteX2" fmla="*/ 98072 w 194701"/>
                <a:gd name="connsiteY2" fmla="*/ 0 h 194701"/>
                <a:gd name="connsiteX3" fmla="*/ 195423 w 194701"/>
                <a:gd name="connsiteY3" fmla="*/ 97711 h 194701"/>
                <a:gd name="connsiteX4" fmla="*/ 96630 w 194701"/>
                <a:gd name="connsiteY4" fmla="*/ 195783 h 19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1" h="194701">
                  <a:moveTo>
                    <a:pt x="96630" y="195783"/>
                  </a:moveTo>
                  <a:cubicBezTo>
                    <a:pt x="42906" y="195783"/>
                    <a:pt x="0" y="152516"/>
                    <a:pt x="0" y="98072"/>
                  </a:cubicBezTo>
                  <a:cubicBezTo>
                    <a:pt x="0" y="44349"/>
                    <a:pt x="44349" y="0"/>
                    <a:pt x="98072" y="0"/>
                  </a:cubicBezTo>
                  <a:cubicBezTo>
                    <a:pt x="151074" y="360"/>
                    <a:pt x="195423" y="44709"/>
                    <a:pt x="195423" y="97711"/>
                  </a:cubicBezTo>
                  <a:cubicBezTo>
                    <a:pt x="195423" y="152516"/>
                    <a:pt x="151435" y="195783"/>
                    <a:pt x="96630" y="195783"/>
                  </a:cubicBezTo>
                  <a:close/>
                </a:path>
              </a:pathLst>
            </a:custGeom>
            <a:solidFill>
              <a:srgbClr val="C9C9C9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AAA874-0A59-471F-B5A4-BBDFEC764F15}"/>
                </a:ext>
              </a:extLst>
            </p:cNvPr>
            <p:cNvSpPr/>
            <p:nvPr/>
          </p:nvSpPr>
          <p:spPr>
            <a:xfrm>
              <a:off x="7718888" y="5935844"/>
              <a:ext cx="151435" cy="151435"/>
            </a:xfrm>
            <a:custGeom>
              <a:avLst/>
              <a:gdLst>
                <a:gd name="connsiteX0" fmla="*/ 76438 w 151434"/>
                <a:gd name="connsiteY0" fmla="*/ 151795 h 151434"/>
                <a:gd name="connsiteX1" fmla="*/ 0 w 151434"/>
                <a:gd name="connsiteY1" fmla="*/ 75717 h 151434"/>
                <a:gd name="connsiteX2" fmla="*/ 76078 w 151434"/>
                <a:gd name="connsiteY2" fmla="*/ 0 h 151434"/>
                <a:gd name="connsiteX3" fmla="*/ 151795 w 151434"/>
                <a:gd name="connsiteY3" fmla="*/ 75717 h 151434"/>
                <a:gd name="connsiteX4" fmla="*/ 76438 w 151434"/>
                <a:gd name="connsiteY4" fmla="*/ 151795 h 15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34" h="151434">
                  <a:moveTo>
                    <a:pt x="76438" y="151795"/>
                  </a:moveTo>
                  <a:cubicBezTo>
                    <a:pt x="33171" y="151795"/>
                    <a:pt x="0" y="118624"/>
                    <a:pt x="0" y="75717"/>
                  </a:cubicBezTo>
                  <a:cubicBezTo>
                    <a:pt x="0" y="33892"/>
                    <a:pt x="34253" y="0"/>
                    <a:pt x="76078" y="0"/>
                  </a:cubicBezTo>
                  <a:cubicBezTo>
                    <a:pt x="116821" y="0"/>
                    <a:pt x="151795" y="34974"/>
                    <a:pt x="151795" y="75717"/>
                  </a:cubicBezTo>
                  <a:cubicBezTo>
                    <a:pt x="152156" y="117182"/>
                    <a:pt x="117903" y="151795"/>
                    <a:pt x="76438" y="151795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3F213A-013C-4A91-A3B3-A094AF52A0C2}"/>
                </a:ext>
              </a:extLst>
            </p:cNvPr>
            <p:cNvSpPr/>
            <p:nvPr/>
          </p:nvSpPr>
          <p:spPr>
            <a:xfrm>
              <a:off x="7362296" y="3940926"/>
              <a:ext cx="881926" cy="1699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94423BF-DA9F-46DE-80F5-2358B1CA9E5C}"/>
                </a:ext>
              </a:extLst>
            </p:cNvPr>
            <p:cNvSpPr/>
            <p:nvPr/>
          </p:nvSpPr>
          <p:spPr>
            <a:xfrm>
              <a:off x="7358201" y="3940258"/>
              <a:ext cx="886260" cy="1703096"/>
            </a:xfrm>
            <a:custGeom>
              <a:avLst/>
              <a:gdLst>
                <a:gd name="connsiteX0" fmla="*/ 696642 w 884543"/>
                <a:gd name="connsiteY0" fmla="*/ 9158 h 1702577"/>
                <a:gd name="connsiteX1" fmla="*/ 835817 w 884543"/>
                <a:gd name="connsiteY1" fmla="*/ 10240 h 1702577"/>
                <a:gd name="connsiteX2" fmla="*/ 876200 w 884543"/>
                <a:gd name="connsiteY2" fmla="*/ 10600 h 1702577"/>
                <a:gd name="connsiteX3" fmla="*/ 884493 w 884543"/>
                <a:gd name="connsiteY3" fmla="*/ 19614 h 1702577"/>
                <a:gd name="connsiteX4" fmla="*/ 883771 w 884543"/>
                <a:gd name="connsiteY4" fmla="*/ 131027 h 1702577"/>
                <a:gd name="connsiteX5" fmla="*/ 883050 w 884543"/>
                <a:gd name="connsiteY5" fmla="*/ 134993 h 1702577"/>
                <a:gd name="connsiteX6" fmla="*/ 865023 w 884543"/>
                <a:gd name="connsiteY6" fmla="*/ 152300 h 1702577"/>
                <a:gd name="connsiteX7" fmla="*/ 833293 w 884543"/>
                <a:gd name="connsiteY7" fmla="*/ 152300 h 1702577"/>
                <a:gd name="connsiteX8" fmla="*/ 815986 w 884543"/>
                <a:gd name="connsiteY8" fmla="*/ 168885 h 1702577"/>
                <a:gd name="connsiteX9" fmla="*/ 805891 w 884543"/>
                <a:gd name="connsiteY9" fmla="*/ 336185 h 1702577"/>
                <a:gd name="connsiteX10" fmla="*/ 802646 w 884543"/>
                <a:gd name="connsiteY10" fmla="*/ 527641 h 1702577"/>
                <a:gd name="connsiteX11" fmla="*/ 807694 w 884543"/>
                <a:gd name="connsiteY11" fmla="*/ 665735 h 1702577"/>
                <a:gd name="connsiteX12" fmla="*/ 814544 w 884543"/>
                <a:gd name="connsiteY12" fmla="*/ 777148 h 1702577"/>
                <a:gd name="connsiteX13" fmla="*/ 823558 w 884543"/>
                <a:gd name="connsiteY13" fmla="*/ 905146 h 1702577"/>
                <a:gd name="connsiteX14" fmla="*/ 830409 w 884543"/>
                <a:gd name="connsiteY14" fmla="*/ 1013313 h 1702577"/>
                <a:gd name="connsiteX15" fmla="*/ 835817 w 884543"/>
                <a:gd name="connsiteY15" fmla="*/ 1205491 h 1702577"/>
                <a:gd name="connsiteX16" fmla="*/ 802285 w 884543"/>
                <a:gd name="connsiteY16" fmla="*/ 1459324 h 1702577"/>
                <a:gd name="connsiteX17" fmla="*/ 715751 w 884543"/>
                <a:gd name="connsiteY17" fmla="*/ 1647897 h 1702577"/>
                <a:gd name="connsiteX18" fmla="*/ 687267 w 884543"/>
                <a:gd name="connsiteY18" fmla="*/ 1690442 h 1702577"/>
                <a:gd name="connsiteX19" fmla="*/ 673205 w 884543"/>
                <a:gd name="connsiteY19" fmla="*/ 1701980 h 1702577"/>
                <a:gd name="connsiteX20" fmla="*/ 591719 w 884543"/>
                <a:gd name="connsiteY20" fmla="*/ 1702341 h 1702577"/>
                <a:gd name="connsiteX21" fmla="*/ 637149 w 884543"/>
                <a:gd name="connsiteY21" fmla="*/ 1637801 h 1702577"/>
                <a:gd name="connsiteX22" fmla="*/ 750004 w 884543"/>
                <a:gd name="connsiteY22" fmla="*/ 1368824 h 1702577"/>
                <a:gd name="connsiteX23" fmla="*/ 763705 w 884543"/>
                <a:gd name="connsiteY23" fmla="*/ 1199722 h 1702577"/>
                <a:gd name="connsiteX24" fmla="*/ 751807 w 884543"/>
                <a:gd name="connsiteY24" fmla="*/ 908751 h 1702577"/>
                <a:gd name="connsiteX25" fmla="*/ 731976 w 884543"/>
                <a:gd name="connsiteY25" fmla="*/ 407936 h 1702577"/>
                <a:gd name="connsiteX26" fmla="*/ 744956 w 884543"/>
                <a:gd name="connsiteY26" fmla="*/ 167443 h 1702577"/>
                <a:gd name="connsiteX27" fmla="*/ 727289 w 884543"/>
                <a:gd name="connsiteY27" fmla="*/ 147973 h 1702577"/>
                <a:gd name="connsiteX28" fmla="*/ 709622 w 884543"/>
                <a:gd name="connsiteY28" fmla="*/ 148334 h 1702577"/>
                <a:gd name="connsiteX29" fmla="*/ 697723 w 884543"/>
                <a:gd name="connsiteY29" fmla="*/ 136796 h 1702577"/>
                <a:gd name="connsiteX30" fmla="*/ 697002 w 884543"/>
                <a:gd name="connsiteY30" fmla="*/ 18172 h 1702577"/>
                <a:gd name="connsiteX31" fmla="*/ 696642 w 884543"/>
                <a:gd name="connsiteY31" fmla="*/ 9158 h 1702577"/>
                <a:gd name="connsiteX32" fmla="*/ 17350 w 884543"/>
                <a:gd name="connsiteY32" fmla="*/ 144 h 1702577"/>
                <a:gd name="connsiteX33" fmla="*/ 156527 w 884543"/>
                <a:gd name="connsiteY33" fmla="*/ 1946 h 1702577"/>
                <a:gd name="connsiteX34" fmla="*/ 203760 w 884543"/>
                <a:gd name="connsiteY34" fmla="*/ 3749 h 1702577"/>
                <a:gd name="connsiteX35" fmla="*/ 202318 w 884543"/>
                <a:gd name="connsiteY35" fmla="*/ 85596 h 1702577"/>
                <a:gd name="connsiteX36" fmla="*/ 175997 w 884543"/>
                <a:gd name="connsiteY36" fmla="*/ 191240 h 1702577"/>
                <a:gd name="connsiteX37" fmla="*/ 177439 w 884543"/>
                <a:gd name="connsiteY37" fmla="*/ 205662 h 1702577"/>
                <a:gd name="connsiteX38" fmla="*/ 226475 w 884543"/>
                <a:gd name="connsiteY38" fmla="*/ 314911 h 1702577"/>
                <a:gd name="connsiteX39" fmla="*/ 234768 w 884543"/>
                <a:gd name="connsiteY39" fmla="*/ 439304 h 1702577"/>
                <a:gd name="connsiteX40" fmla="*/ 231162 w 884543"/>
                <a:gd name="connsiteY40" fmla="*/ 475720 h 1702577"/>
                <a:gd name="connsiteX41" fmla="*/ 216740 w 884543"/>
                <a:gd name="connsiteY41" fmla="*/ 508170 h 1702577"/>
                <a:gd name="connsiteX42" fmla="*/ 212053 w 884543"/>
                <a:gd name="connsiteY42" fmla="*/ 515742 h 1702577"/>
                <a:gd name="connsiteX43" fmla="*/ 210507 w 884543"/>
                <a:gd name="connsiteY43" fmla="*/ 516361 h 1702577"/>
                <a:gd name="connsiteX44" fmla="*/ 212052 w 884543"/>
                <a:gd name="connsiteY44" fmla="*/ 516103 h 1702577"/>
                <a:gd name="connsiteX45" fmla="*/ 207004 w 884543"/>
                <a:gd name="connsiteY45" fmla="*/ 548688 h 1702577"/>
                <a:gd name="connsiteX46" fmla="*/ 199806 w 884543"/>
                <a:gd name="connsiteY46" fmla="*/ 580946 h 1702577"/>
                <a:gd name="connsiteX47" fmla="*/ 200019 w 884543"/>
                <a:gd name="connsiteY47" fmla="*/ 592993 h 1702577"/>
                <a:gd name="connsiteX48" fmla="*/ 197270 w 884543"/>
                <a:gd name="connsiteY48" fmla="*/ 605161 h 1702577"/>
                <a:gd name="connsiteX49" fmla="*/ 133811 w 884543"/>
                <a:gd name="connsiteY49" fmla="*/ 890003 h 1702577"/>
                <a:gd name="connsiteX50" fmla="*/ 89102 w 884543"/>
                <a:gd name="connsiteY50" fmla="*/ 1175205 h 1702577"/>
                <a:gd name="connsiteX51" fmla="*/ 99919 w 884543"/>
                <a:gd name="connsiteY51" fmla="*/ 1441658 h 1702577"/>
                <a:gd name="connsiteX52" fmla="*/ 203760 w 884543"/>
                <a:gd name="connsiteY52" fmla="*/ 1684674 h 1702577"/>
                <a:gd name="connsiteX53" fmla="*/ 212052 w 884543"/>
                <a:gd name="connsiteY53" fmla="*/ 1695851 h 1702577"/>
                <a:gd name="connsiteX54" fmla="*/ 198351 w 884543"/>
                <a:gd name="connsiteY54" fmla="*/ 1695851 h 1702577"/>
                <a:gd name="connsiteX55" fmla="*/ 137417 w 884543"/>
                <a:gd name="connsiteY55" fmla="*/ 1695491 h 1702577"/>
                <a:gd name="connsiteX56" fmla="*/ 128042 w 884543"/>
                <a:gd name="connsiteY56" fmla="*/ 1695130 h 1702577"/>
                <a:gd name="connsiteX57" fmla="*/ 93789 w 884543"/>
                <a:gd name="connsiteY57" fmla="*/ 1637441 h 1702577"/>
                <a:gd name="connsiteX58" fmla="*/ 33936 w 884543"/>
                <a:gd name="connsiteY58" fmla="*/ 1449229 h 1702577"/>
                <a:gd name="connsiteX59" fmla="*/ 22758 w 884543"/>
                <a:gd name="connsiteY59" fmla="*/ 1173763 h 1702577"/>
                <a:gd name="connsiteX60" fmla="*/ 80809 w 884543"/>
                <a:gd name="connsiteY60" fmla="*/ 824741 h 1702577"/>
                <a:gd name="connsiteX61" fmla="*/ 135614 w 884543"/>
                <a:gd name="connsiteY61" fmla="*/ 577037 h 1702577"/>
                <a:gd name="connsiteX62" fmla="*/ 136245 w 884543"/>
                <a:gd name="connsiteY62" fmla="*/ 570953 h 1702577"/>
                <a:gd name="connsiteX63" fmla="*/ 140626 w 884543"/>
                <a:gd name="connsiteY63" fmla="*/ 566259 h 1702577"/>
                <a:gd name="connsiteX64" fmla="*/ 139444 w 884543"/>
                <a:gd name="connsiteY64" fmla="*/ 555088 h 1702577"/>
                <a:gd name="connsiteX65" fmla="*/ 141742 w 884543"/>
                <a:gd name="connsiteY65" fmla="*/ 543866 h 1702577"/>
                <a:gd name="connsiteX66" fmla="*/ 146790 w 884543"/>
                <a:gd name="connsiteY66" fmla="*/ 509252 h 1702577"/>
                <a:gd name="connsiteX67" fmla="*/ 146792 w 884543"/>
                <a:gd name="connsiteY67" fmla="*/ 509253 h 1702577"/>
                <a:gd name="connsiteX68" fmla="*/ 146792 w 884543"/>
                <a:gd name="connsiteY68" fmla="*/ 509252 h 1702577"/>
                <a:gd name="connsiteX69" fmla="*/ 137778 w 884543"/>
                <a:gd name="connsiteY69" fmla="*/ 434617 h 1702577"/>
                <a:gd name="connsiteX70" fmla="*/ 110015 w 884543"/>
                <a:gd name="connsiteY70" fmla="*/ 283903 h 1702577"/>
                <a:gd name="connsiteX71" fmla="*/ 96313 w 884543"/>
                <a:gd name="connsiteY71" fmla="*/ 280658 h 1702577"/>
                <a:gd name="connsiteX72" fmla="*/ 9057 w 884543"/>
                <a:gd name="connsiteY72" fmla="*/ 332218 h 1702577"/>
                <a:gd name="connsiteX73" fmla="*/ 43 w 884543"/>
                <a:gd name="connsiteY73" fmla="*/ 326449 h 1702577"/>
                <a:gd name="connsiteX74" fmla="*/ 43 w 884543"/>
                <a:gd name="connsiteY74" fmla="*/ 290033 h 1702577"/>
                <a:gd name="connsiteX75" fmla="*/ 3288 w 884543"/>
                <a:gd name="connsiteY75" fmla="*/ 44492 h 1702577"/>
                <a:gd name="connsiteX76" fmla="*/ 4009 w 884543"/>
                <a:gd name="connsiteY76" fmla="*/ 12763 h 1702577"/>
                <a:gd name="connsiteX77" fmla="*/ 17350 w 884543"/>
                <a:gd name="connsiteY77" fmla="*/ 144 h 1702577"/>
                <a:gd name="connsiteX0" fmla="*/ 696642 w 884543"/>
                <a:gd name="connsiteY0" fmla="*/ 9014 h 1702433"/>
                <a:gd name="connsiteX1" fmla="*/ 835817 w 884543"/>
                <a:gd name="connsiteY1" fmla="*/ 10096 h 1702433"/>
                <a:gd name="connsiteX2" fmla="*/ 876200 w 884543"/>
                <a:gd name="connsiteY2" fmla="*/ 10456 h 1702433"/>
                <a:gd name="connsiteX3" fmla="*/ 884493 w 884543"/>
                <a:gd name="connsiteY3" fmla="*/ 19470 h 1702433"/>
                <a:gd name="connsiteX4" fmla="*/ 883771 w 884543"/>
                <a:gd name="connsiteY4" fmla="*/ 130883 h 1702433"/>
                <a:gd name="connsiteX5" fmla="*/ 883050 w 884543"/>
                <a:gd name="connsiteY5" fmla="*/ 134849 h 1702433"/>
                <a:gd name="connsiteX6" fmla="*/ 865023 w 884543"/>
                <a:gd name="connsiteY6" fmla="*/ 152156 h 1702433"/>
                <a:gd name="connsiteX7" fmla="*/ 833293 w 884543"/>
                <a:gd name="connsiteY7" fmla="*/ 152156 h 1702433"/>
                <a:gd name="connsiteX8" fmla="*/ 815986 w 884543"/>
                <a:gd name="connsiteY8" fmla="*/ 168741 h 1702433"/>
                <a:gd name="connsiteX9" fmla="*/ 805891 w 884543"/>
                <a:gd name="connsiteY9" fmla="*/ 336041 h 1702433"/>
                <a:gd name="connsiteX10" fmla="*/ 802646 w 884543"/>
                <a:gd name="connsiteY10" fmla="*/ 527497 h 1702433"/>
                <a:gd name="connsiteX11" fmla="*/ 807694 w 884543"/>
                <a:gd name="connsiteY11" fmla="*/ 665591 h 1702433"/>
                <a:gd name="connsiteX12" fmla="*/ 814544 w 884543"/>
                <a:gd name="connsiteY12" fmla="*/ 777004 h 1702433"/>
                <a:gd name="connsiteX13" fmla="*/ 823558 w 884543"/>
                <a:gd name="connsiteY13" fmla="*/ 905002 h 1702433"/>
                <a:gd name="connsiteX14" fmla="*/ 830409 w 884543"/>
                <a:gd name="connsiteY14" fmla="*/ 1013169 h 1702433"/>
                <a:gd name="connsiteX15" fmla="*/ 835817 w 884543"/>
                <a:gd name="connsiteY15" fmla="*/ 1205347 h 1702433"/>
                <a:gd name="connsiteX16" fmla="*/ 802285 w 884543"/>
                <a:gd name="connsiteY16" fmla="*/ 1459180 h 1702433"/>
                <a:gd name="connsiteX17" fmla="*/ 715751 w 884543"/>
                <a:gd name="connsiteY17" fmla="*/ 1647753 h 1702433"/>
                <a:gd name="connsiteX18" fmla="*/ 687267 w 884543"/>
                <a:gd name="connsiteY18" fmla="*/ 1690298 h 1702433"/>
                <a:gd name="connsiteX19" fmla="*/ 673205 w 884543"/>
                <a:gd name="connsiteY19" fmla="*/ 1701836 h 1702433"/>
                <a:gd name="connsiteX20" fmla="*/ 591719 w 884543"/>
                <a:gd name="connsiteY20" fmla="*/ 1702197 h 1702433"/>
                <a:gd name="connsiteX21" fmla="*/ 637149 w 884543"/>
                <a:gd name="connsiteY21" fmla="*/ 1637657 h 1702433"/>
                <a:gd name="connsiteX22" fmla="*/ 750004 w 884543"/>
                <a:gd name="connsiteY22" fmla="*/ 1368680 h 1702433"/>
                <a:gd name="connsiteX23" fmla="*/ 763705 w 884543"/>
                <a:gd name="connsiteY23" fmla="*/ 1199578 h 1702433"/>
                <a:gd name="connsiteX24" fmla="*/ 751807 w 884543"/>
                <a:gd name="connsiteY24" fmla="*/ 908607 h 1702433"/>
                <a:gd name="connsiteX25" fmla="*/ 731976 w 884543"/>
                <a:gd name="connsiteY25" fmla="*/ 407792 h 1702433"/>
                <a:gd name="connsiteX26" fmla="*/ 744956 w 884543"/>
                <a:gd name="connsiteY26" fmla="*/ 167299 h 1702433"/>
                <a:gd name="connsiteX27" fmla="*/ 727289 w 884543"/>
                <a:gd name="connsiteY27" fmla="*/ 147829 h 1702433"/>
                <a:gd name="connsiteX28" fmla="*/ 709622 w 884543"/>
                <a:gd name="connsiteY28" fmla="*/ 148190 h 1702433"/>
                <a:gd name="connsiteX29" fmla="*/ 697723 w 884543"/>
                <a:gd name="connsiteY29" fmla="*/ 136652 h 1702433"/>
                <a:gd name="connsiteX30" fmla="*/ 697002 w 884543"/>
                <a:gd name="connsiteY30" fmla="*/ 18028 h 1702433"/>
                <a:gd name="connsiteX31" fmla="*/ 696642 w 884543"/>
                <a:gd name="connsiteY31" fmla="*/ 9014 h 1702433"/>
                <a:gd name="connsiteX32" fmla="*/ 17350 w 884543"/>
                <a:gd name="connsiteY32" fmla="*/ 0 h 1702433"/>
                <a:gd name="connsiteX33" fmla="*/ 156527 w 884543"/>
                <a:gd name="connsiteY33" fmla="*/ 1802 h 1702433"/>
                <a:gd name="connsiteX34" fmla="*/ 203760 w 884543"/>
                <a:gd name="connsiteY34" fmla="*/ 3605 h 1702433"/>
                <a:gd name="connsiteX35" fmla="*/ 202318 w 884543"/>
                <a:gd name="connsiteY35" fmla="*/ 85452 h 1702433"/>
                <a:gd name="connsiteX36" fmla="*/ 175997 w 884543"/>
                <a:gd name="connsiteY36" fmla="*/ 191096 h 1702433"/>
                <a:gd name="connsiteX37" fmla="*/ 177439 w 884543"/>
                <a:gd name="connsiteY37" fmla="*/ 205518 h 1702433"/>
                <a:gd name="connsiteX38" fmla="*/ 226475 w 884543"/>
                <a:gd name="connsiteY38" fmla="*/ 314767 h 1702433"/>
                <a:gd name="connsiteX39" fmla="*/ 234768 w 884543"/>
                <a:gd name="connsiteY39" fmla="*/ 439160 h 1702433"/>
                <a:gd name="connsiteX40" fmla="*/ 231162 w 884543"/>
                <a:gd name="connsiteY40" fmla="*/ 475576 h 1702433"/>
                <a:gd name="connsiteX41" fmla="*/ 216740 w 884543"/>
                <a:gd name="connsiteY41" fmla="*/ 508026 h 1702433"/>
                <a:gd name="connsiteX42" fmla="*/ 212053 w 884543"/>
                <a:gd name="connsiteY42" fmla="*/ 515598 h 1702433"/>
                <a:gd name="connsiteX43" fmla="*/ 210507 w 884543"/>
                <a:gd name="connsiteY43" fmla="*/ 516217 h 1702433"/>
                <a:gd name="connsiteX44" fmla="*/ 212052 w 884543"/>
                <a:gd name="connsiteY44" fmla="*/ 515959 h 1702433"/>
                <a:gd name="connsiteX45" fmla="*/ 207004 w 884543"/>
                <a:gd name="connsiteY45" fmla="*/ 548544 h 1702433"/>
                <a:gd name="connsiteX46" fmla="*/ 199806 w 884543"/>
                <a:gd name="connsiteY46" fmla="*/ 580802 h 1702433"/>
                <a:gd name="connsiteX47" fmla="*/ 200019 w 884543"/>
                <a:gd name="connsiteY47" fmla="*/ 592849 h 1702433"/>
                <a:gd name="connsiteX48" fmla="*/ 197270 w 884543"/>
                <a:gd name="connsiteY48" fmla="*/ 605017 h 1702433"/>
                <a:gd name="connsiteX49" fmla="*/ 133811 w 884543"/>
                <a:gd name="connsiteY49" fmla="*/ 889859 h 1702433"/>
                <a:gd name="connsiteX50" fmla="*/ 89102 w 884543"/>
                <a:gd name="connsiteY50" fmla="*/ 1175061 h 1702433"/>
                <a:gd name="connsiteX51" fmla="*/ 99919 w 884543"/>
                <a:gd name="connsiteY51" fmla="*/ 1441514 h 1702433"/>
                <a:gd name="connsiteX52" fmla="*/ 203760 w 884543"/>
                <a:gd name="connsiteY52" fmla="*/ 1684530 h 1702433"/>
                <a:gd name="connsiteX53" fmla="*/ 212052 w 884543"/>
                <a:gd name="connsiteY53" fmla="*/ 1695707 h 1702433"/>
                <a:gd name="connsiteX54" fmla="*/ 198351 w 884543"/>
                <a:gd name="connsiteY54" fmla="*/ 1695707 h 1702433"/>
                <a:gd name="connsiteX55" fmla="*/ 137417 w 884543"/>
                <a:gd name="connsiteY55" fmla="*/ 1695347 h 1702433"/>
                <a:gd name="connsiteX56" fmla="*/ 128042 w 884543"/>
                <a:gd name="connsiteY56" fmla="*/ 1694986 h 1702433"/>
                <a:gd name="connsiteX57" fmla="*/ 93789 w 884543"/>
                <a:gd name="connsiteY57" fmla="*/ 1637297 h 1702433"/>
                <a:gd name="connsiteX58" fmla="*/ 33936 w 884543"/>
                <a:gd name="connsiteY58" fmla="*/ 1449085 h 1702433"/>
                <a:gd name="connsiteX59" fmla="*/ 22758 w 884543"/>
                <a:gd name="connsiteY59" fmla="*/ 1173619 h 1702433"/>
                <a:gd name="connsiteX60" fmla="*/ 80809 w 884543"/>
                <a:gd name="connsiteY60" fmla="*/ 824597 h 1702433"/>
                <a:gd name="connsiteX61" fmla="*/ 135614 w 884543"/>
                <a:gd name="connsiteY61" fmla="*/ 576893 h 1702433"/>
                <a:gd name="connsiteX62" fmla="*/ 136245 w 884543"/>
                <a:gd name="connsiteY62" fmla="*/ 570809 h 1702433"/>
                <a:gd name="connsiteX63" fmla="*/ 140626 w 884543"/>
                <a:gd name="connsiteY63" fmla="*/ 566115 h 1702433"/>
                <a:gd name="connsiteX64" fmla="*/ 139444 w 884543"/>
                <a:gd name="connsiteY64" fmla="*/ 554944 h 1702433"/>
                <a:gd name="connsiteX65" fmla="*/ 141742 w 884543"/>
                <a:gd name="connsiteY65" fmla="*/ 543722 h 1702433"/>
                <a:gd name="connsiteX66" fmla="*/ 146790 w 884543"/>
                <a:gd name="connsiteY66" fmla="*/ 509108 h 1702433"/>
                <a:gd name="connsiteX67" fmla="*/ 146792 w 884543"/>
                <a:gd name="connsiteY67" fmla="*/ 509109 h 1702433"/>
                <a:gd name="connsiteX68" fmla="*/ 146792 w 884543"/>
                <a:gd name="connsiteY68" fmla="*/ 509108 h 1702433"/>
                <a:gd name="connsiteX69" fmla="*/ 137778 w 884543"/>
                <a:gd name="connsiteY69" fmla="*/ 434473 h 1702433"/>
                <a:gd name="connsiteX70" fmla="*/ 110015 w 884543"/>
                <a:gd name="connsiteY70" fmla="*/ 283759 h 1702433"/>
                <a:gd name="connsiteX71" fmla="*/ 96313 w 884543"/>
                <a:gd name="connsiteY71" fmla="*/ 280514 h 1702433"/>
                <a:gd name="connsiteX72" fmla="*/ 9057 w 884543"/>
                <a:gd name="connsiteY72" fmla="*/ 332074 h 1702433"/>
                <a:gd name="connsiteX73" fmla="*/ 43 w 884543"/>
                <a:gd name="connsiteY73" fmla="*/ 326305 h 1702433"/>
                <a:gd name="connsiteX74" fmla="*/ 43 w 884543"/>
                <a:gd name="connsiteY74" fmla="*/ 289889 h 1702433"/>
                <a:gd name="connsiteX75" fmla="*/ 3288 w 884543"/>
                <a:gd name="connsiteY75" fmla="*/ 44348 h 1702433"/>
                <a:gd name="connsiteX76" fmla="*/ 17350 w 884543"/>
                <a:gd name="connsiteY76" fmla="*/ 0 h 1702433"/>
                <a:gd name="connsiteX0" fmla="*/ 702607 w 890508"/>
                <a:gd name="connsiteY0" fmla="*/ 9014 h 1702433"/>
                <a:gd name="connsiteX1" fmla="*/ 841782 w 890508"/>
                <a:gd name="connsiteY1" fmla="*/ 10096 h 1702433"/>
                <a:gd name="connsiteX2" fmla="*/ 882165 w 890508"/>
                <a:gd name="connsiteY2" fmla="*/ 10456 h 1702433"/>
                <a:gd name="connsiteX3" fmla="*/ 890458 w 890508"/>
                <a:gd name="connsiteY3" fmla="*/ 19470 h 1702433"/>
                <a:gd name="connsiteX4" fmla="*/ 889736 w 890508"/>
                <a:gd name="connsiteY4" fmla="*/ 130883 h 1702433"/>
                <a:gd name="connsiteX5" fmla="*/ 889015 w 890508"/>
                <a:gd name="connsiteY5" fmla="*/ 134849 h 1702433"/>
                <a:gd name="connsiteX6" fmla="*/ 870988 w 890508"/>
                <a:gd name="connsiteY6" fmla="*/ 152156 h 1702433"/>
                <a:gd name="connsiteX7" fmla="*/ 839258 w 890508"/>
                <a:gd name="connsiteY7" fmla="*/ 152156 h 1702433"/>
                <a:gd name="connsiteX8" fmla="*/ 821951 w 890508"/>
                <a:gd name="connsiteY8" fmla="*/ 168741 h 1702433"/>
                <a:gd name="connsiteX9" fmla="*/ 811856 w 890508"/>
                <a:gd name="connsiteY9" fmla="*/ 336041 h 1702433"/>
                <a:gd name="connsiteX10" fmla="*/ 808611 w 890508"/>
                <a:gd name="connsiteY10" fmla="*/ 527497 h 1702433"/>
                <a:gd name="connsiteX11" fmla="*/ 813659 w 890508"/>
                <a:gd name="connsiteY11" fmla="*/ 665591 h 1702433"/>
                <a:gd name="connsiteX12" fmla="*/ 820509 w 890508"/>
                <a:gd name="connsiteY12" fmla="*/ 777004 h 1702433"/>
                <a:gd name="connsiteX13" fmla="*/ 829523 w 890508"/>
                <a:gd name="connsiteY13" fmla="*/ 905002 h 1702433"/>
                <a:gd name="connsiteX14" fmla="*/ 836374 w 890508"/>
                <a:gd name="connsiteY14" fmla="*/ 1013169 h 1702433"/>
                <a:gd name="connsiteX15" fmla="*/ 841782 w 890508"/>
                <a:gd name="connsiteY15" fmla="*/ 1205347 h 1702433"/>
                <a:gd name="connsiteX16" fmla="*/ 808250 w 890508"/>
                <a:gd name="connsiteY16" fmla="*/ 1459180 h 1702433"/>
                <a:gd name="connsiteX17" fmla="*/ 721716 w 890508"/>
                <a:gd name="connsiteY17" fmla="*/ 1647753 h 1702433"/>
                <a:gd name="connsiteX18" fmla="*/ 693232 w 890508"/>
                <a:gd name="connsiteY18" fmla="*/ 1690298 h 1702433"/>
                <a:gd name="connsiteX19" fmla="*/ 679170 w 890508"/>
                <a:gd name="connsiteY19" fmla="*/ 1701836 h 1702433"/>
                <a:gd name="connsiteX20" fmla="*/ 597684 w 890508"/>
                <a:gd name="connsiteY20" fmla="*/ 1702197 h 1702433"/>
                <a:gd name="connsiteX21" fmla="*/ 643114 w 890508"/>
                <a:gd name="connsiteY21" fmla="*/ 1637657 h 1702433"/>
                <a:gd name="connsiteX22" fmla="*/ 755969 w 890508"/>
                <a:gd name="connsiteY22" fmla="*/ 1368680 h 1702433"/>
                <a:gd name="connsiteX23" fmla="*/ 769670 w 890508"/>
                <a:gd name="connsiteY23" fmla="*/ 1199578 h 1702433"/>
                <a:gd name="connsiteX24" fmla="*/ 757772 w 890508"/>
                <a:gd name="connsiteY24" fmla="*/ 908607 h 1702433"/>
                <a:gd name="connsiteX25" fmla="*/ 737941 w 890508"/>
                <a:gd name="connsiteY25" fmla="*/ 407792 h 1702433"/>
                <a:gd name="connsiteX26" fmla="*/ 750921 w 890508"/>
                <a:gd name="connsiteY26" fmla="*/ 167299 h 1702433"/>
                <a:gd name="connsiteX27" fmla="*/ 733254 w 890508"/>
                <a:gd name="connsiteY27" fmla="*/ 147829 h 1702433"/>
                <a:gd name="connsiteX28" fmla="*/ 715587 w 890508"/>
                <a:gd name="connsiteY28" fmla="*/ 148190 h 1702433"/>
                <a:gd name="connsiteX29" fmla="*/ 703688 w 890508"/>
                <a:gd name="connsiteY29" fmla="*/ 136652 h 1702433"/>
                <a:gd name="connsiteX30" fmla="*/ 702967 w 890508"/>
                <a:gd name="connsiteY30" fmla="*/ 18028 h 1702433"/>
                <a:gd name="connsiteX31" fmla="*/ 702607 w 890508"/>
                <a:gd name="connsiteY31" fmla="*/ 9014 h 1702433"/>
                <a:gd name="connsiteX32" fmla="*/ 11220 w 890508"/>
                <a:gd name="connsiteY32" fmla="*/ 0 h 1702433"/>
                <a:gd name="connsiteX33" fmla="*/ 162492 w 890508"/>
                <a:gd name="connsiteY33" fmla="*/ 1802 h 1702433"/>
                <a:gd name="connsiteX34" fmla="*/ 209725 w 890508"/>
                <a:gd name="connsiteY34" fmla="*/ 3605 h 1702433"/>
                <a:gd name="connsiteX35" fmla="*/ 208283 w 890508"/>
                <a:gd name="connsiteY35" fmla="*/ 85452 h 1702433"/>
                <a:gd name="connsiteX36" fmla="*/ 181962 w 890508"/>
                <a:gd name="connsiteY36" fmla="*/ 191096 h 1702433"/>
                <a:gd name="connsiteX37" fmla="*/ 183404 w 890508"/>
                <a:gd name="connsiteY37" fmla="*/ 205518 h 1702433"/>
                <a:gd name="connsiteX38" fmla="*/ 232440 w 890508"/>
                <a:gd name="connsiteY38" fmla="*/ 314767 h 1702433"/>
                <a:gd name="connsiteX39" fmla="*/ 240733 w 890508"/>
                <a:gd name="connsiteY39" fmla="*/ 439160 h 1702433"/>
                <a:gd name="connsiteX40" fmla="*/ 237127 w 890508"/>
                <a:gd name="connsiteY40" fmla="*/ 475576 h 1702433"/>
                <a:gd name="connsiteX41" fmla="*/ 222705 w 890508"/>
                <a:gd name="connsiteY41" fmla="*/ 508026 h 1702433"/>
                <a:gd name="connsiteX42" fmla="*/ 218018 w 890508"/>
                <a:gd name="connsiteY42" fmla="*/ 515598 h 1702433"/>
                <a:gd name="connsiteX43" fmla="*/ 216472 w 890508"/>
                <a:gd name="connsiteY43" fmla="*/ 516217 h 1702433"/>
                <a:gd name="connsiteX44" fmla="*/ 218017 w 890508"/>
                <a:gd name="connsiteY44" fmla="*/ 515959 h 1702433"/>
                <a:gd name="connsiteX45" fmla="*/ 212969 w 890508"/>
                <a:gd name="connsiteY45" fmla="*/ 548544 h 1702433"/>
                <a:gd name="connsiteX46" fmla="*/ 205771 w 890508"/>
                <a:gd name="connsiteY46" fmla="*/ 580802 h 1702433"/>
                <a:gd name="connsiteX47" fmla="*/ 205984 w 890508"/>
                <a:gd name="connsiteY47" fmla="*/ 592849 h 1702433"/>
                <a:gd name="connsiteX48" fmla="*/ 203235 w 890508"/>
                <a:gd name="connsiteY48" fmla="*/ 605017 h 1702433"/>
                <a:gd name="connsiteX49" fmla="*/ 139776 w 890508"/>
                <a:gd name="connsiteY49" fmla="*/ 889859 h 1702433"/>
                <a:gd name="connsiteX50" fmla="*/ 95067 w 890508"/>
                <a:gd name="connsiteY50" fmla="*/ 1175061 h 1702433"/>
                <a:gd name="connsiteX51" fmla="*/ 105884 w 890508"/>
                <a:gd name="connsiteY51" fmla="*/ 1441514 h 1702433"/>
                <a:gd name="connsiteX52" fmla="*/ 209725 w 890508"/>
                <a:gd name="connsiteY52" fmla="*/ 1684530 h 1702433"/>
                <a:gd name="connsiteX53" fmla="*/ 218017 w 890508"/>
                <a:gd name="connsiteY53" fmla="*/ 1695707 h 1702433"/>
                <a:gd name="connsiteX54" fmla="*/ 204316 w 890508"/>
                <a:gd name="connsiteY54" fmla="*/ 1695707 h 1702433"/>
                <a:gd name="connsiteX55" fmla="*/ 143382 w 890508"/>
                <a:gd name="connsiteY55" fmla="*/ 1695347 h 1702433"/>
                <a:gd name="connsiteX56" fmla="*/ 134007 w 890508"/>
                <a:gd name="connsiteY56" fmla="*/ 1694986 h 1702433"/>
                <a:gd name="connsiteX57" fmla="*/ 99754 w 890508"/>
                <a:gd name="connsiteY57" fmla="*/ 1637297 h 1702433"/>
                <a:gd name="connsiteX58" fmla="*/ 39901 w 890508"/>
                <a:gd name="connsiteY58" fmla="*/ 1449085 h 1702433"/>
                <a:gd name="connsiteX59" fmla="*/ 28723 w 890508"/>
                <a:gd name="connsiteY59" fmla="*/ 1173619 h 1702433"/>
                <a:gd name="connsiteX60" fmla="*/ 86774 w 890508"/>
                <a:gd name="connsiteY60" fmla="*/ 824597 h 1702433"/>
                <a:gd name="connsiteX61" fmla="*/ 141579 w 890508"/>
                <a:gd name="connsiteY61" fmla="*/ 576893 h 1702433"/>
                <a:gd name="connsiteX62" fmla="*/ 142210 w 890508"/>
                <a:gd name="connsiteY62" fmla="*/ 570809 h 1702433"/>
                <a:gd name="connsiteX63" fmla="*/ 146591 w 890508"/>
                <a:gd name="connsiteY63" fmla="*/ 566115 h 1702433"/>
                <a:gd name="connsiteX64" fmla="*/ 145409 w 890508"/>
                <a:gd name="connsiteY64" fmla="*/ 554944 h 1702433"/>
                <a:gd name="connsiteX65" fmla="*/ 147707 w 890508"/>
                <a:gd name="connsiteY65" fmla="*/ 543722 h 1702433"/>
                <a:gd name="connsiteX66" fmla="*/ 152755 w 890508"/>
                <a:gd name="connsiteY66" fmla="*/ 509108 h 1702433"/>
                <a:gd name="connsiteX67" fmla="*/ 152757 w 890508"/>
                <a:gd name="connsiteY67" fmla="*/ 509109 h 1702433"/>
                <a:gd name="connsiteX68" fmla="*/ 152757 w 890508"/>
                <a:gd name="connsiteY68" fmla="*/ 509108 h 1702433"/>
                <a:gd name="connsiteX69" fmla="*/ 143743 w 890508"/>
                <a:gd name="connsiteY69" fmla="*/ 434473 h 1702433"/>
                <a:gd name="connsiteX70" fmla="*/ 115980 w 890508"/>
                <a:gd name="connsiteY70" fmla="*/ 283759 h 1702433"/>
                <a:gd name="connsiteX71" fmla="*/ 102278 w 890508"/>
                <a:gd name="connsiteY71" fmla="*/ 280514 h 1702433"/>
                <a:gd name="connsiteX72" fmla="*/ 15022 w 890508"/>
                <a:gd name="connsiteY72" fmla="*/ 332074 h 1702433"/>
                <a:gd name="connsiteX73" fmla="*/ 6008 w 890508"/>
                <a:gd name="connsiteY73" fmla="*/ 326305 h 1702433"/>
                <a:gd name="connsiteX74" fmla="*/ 6008 w 890508"/>
                <a:gd name="connsiteY74" fmla="*/ 289889 h 1702433"/>
                <a:gd name="connsiteX75" fmla="*/ 9253 w 890508"/>
                <a:gd name="connsiteY75" fmla="*/ 44348 h 1702433"/>
                <a:gd name="connsiteX76" fmla="*/ 11220 w 890508"/>
                <a:gd name="connsiteY76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3289 w 884544"/>
                <a:gd name="connsiteY75" fmla="*/ 44348 h 1702433"/>
                <a:gd name="connsiteX76" fmla="*/ 5256 w 884544"/>
                <a:gd name="connsiteY76" fmla="*/ 0 h 1702433"/>
                <a:gd name="connsiteX0" fmla="*/ 704268 w 892169"/>
                <a:gd name="connsiteY0" fmla="*/ 9014 h 1702433"/>
                <a:gd name="connsiteX1" fmla="*/ 843443 w 892169"/>
                <a:gd name="connsiteY1" fmla="*/ 10096 h 1702433"/>
                <a:gd name="connsiteX2" fmla="*/ 883826 w 892169"/>
                <a:gd name="connsiteY2" fmla="*/ 10456 h 1702433"/>
                <a:gd name="connsiteX3" fmla="*/ 892119 w 892169"/>
                <a:gd name="connsiteY3" fmla="*/ 19470 h 1702433"/>
                <a:gd name="connsiteX4" fmla="*/ 891397 w 892169"/>
                <a:gd name="connsiteY4" fmla="*/ 130883 h 1702433"/>
                <a:gd name="connsiteX5" fmla="*/ 890676 w 892169"/>
                <a:gd name="connsiteY5" fmla="*/ 134849 h 1702433"/>
                <a:gd name="connsiteX6" fmla="*/ 872649 w 892169"/>
                <a:gd name="connsiteY6" fmla="*/ 152156 h 1702433"/>
                <a:gd name="connsiteX7" fmla="*/ 840919 w 892169"/>
                <a:gd name="connsiteY7" fmla="*/ 152156 h 1702433"/>
                <a:gd name="connsiteX8" fmla="*/ 823612 w 892169"/>
                <a:gd name="connsiteY8" fmla="*/ 168741 h 1702433"/>
                <a:gd name="connsiteX9" fmla="*/ 813517 w 892169"/>
                <a:gd name="connsiteY9" fmla="*/ 336041 h 1702433"/>
                <a:gd name="connsiteX10" fmla="*/ 810272 w 892169"/>
                <a:gd name="connsiteY10" fmla="*/ 527497 h 1702433"/>
                <a:gd name="connsiteX11" fmla="*/ 815320 w 892169"/>
                <a:gd name="connsiteY11" fmla="*/ 665591 h 1702433"/>
                <a:gd name="connsiteX12" fmla="*/ 822170 w 892169"/>
                <a:gd name="connsiteY12" fmla="*/ 777004 h 1702433"/>
                <a:gd name="connsiteX13" fmla="*/ 831184 w 892169"/>
                <a:gd name="connsiteY13" fmla="*/ 905002 h 1702433"/>
                <a:gd name="connsiteX14" fmla="*/ 838035 w 892169"/>
                <a:gd name="connsiteY14" fmla="*/ 1013169 h 1702433"/>
                <a:gd name="connsiteX15" fmla="*/ 843443 w 892169"/>
                <a:gd name="connsiteY15" fmla="*/ 1205347 h 1702433"/>
                <a:gd name="connsiteX16" fmla="*/ 809911 w 892169"/>
                <a:gd name="connsiteY16" fmla="*/ 1459180 h 1702433"/>
                <a:gd name="connsiteX17" fmla="*/ 723377 w 892169"/>
                <a:gd name="connsiteY17" fmla="*/ 1647753 h 1702433"/>
                <a:gd name="connsiteX18" fmla="*/ 694893 w 892169"/>
                <a:gd name="connsiteY18" fmla="*/ 1690298 h 1702433"/>
                <a:gd name="connsiteX19" fmla="*/ 680831 w 892169"/>
                <a:gd name="connsiteY19" fmla="*/ 1701836 h 1702433"/>
                <a:gd name="connsiteX20" fmla="*/ 599345 w 892169"/>
                <a:gd name="connsiteY20" fmla="*/ 1702197 h 1702433"/>
                <a:gd name="connsiteX21" fmla="*/ 644775 w 892169"/>
                <a:gd name="connsiteY21" fmla="*/ 1637657 h 1702433"/>
                <a:gd name="connsiteX22" fmla="*/ 757630 w 892169"/>
                <a:gd name="connsiteY22" fmla="*/ 1368680 h 1702433"/>
                <a:gd name="connsiteX23" fmla="*/ 771331 w 892169"/>
                <a:gd name="connsiteY23" fmla="*/ 1199578 h 1702433"/>
                <a:gd name="connsiteX24" fmla="*/ 759433 w 892169"/>
                <a:gd name="connsiteY24" fmla="*/ 908607 h 1702433"/>
                <a:gd name="connsiteX25" fmla="*/ 739602 w 892169"/>
                <a:gd name="connsiteY25" fmla="*/ 407792 h 1702433"/>
                <a:gd name="connsiteX26" fmla="*/ 752582 w 892169"/>
                <a:gd name="connsiteY26" fmla="*/ 167299 h 1702433"/>
                <a:gd name="connsiteX27" fmla="*/ 734915 w 892169"/>
                <a:gd name="connsiteY27" fmla="*/ 147829 h 1702433"/>
                <a:gd name="connsiteX28" fmla="*/ 717248 w 892169"/>
                <a:gd name="connsiteY28" fmla="*/ 148190 h 1702433"/>
                <a:gd name="connsiteX29" fmla="*/ 705349 w 892169"/>
                <a:gd name="connsiteY29" fmla="*/ 136652 h 1702433"/>
                <a:gd name="connsiteX30" fmla="*/ 704628 w 892169"/>
                <a:gd name="connsiteY30" fmla="*/ 18028 h 1702433"/>
                <a:gd name="connsiteX31" fmla="*/ 704268 w 892169"/>
                <a:gd name="connsiteY31" fmla="*/ 9014 h 1702433"/>
                <a:gd name="connsiteX32" fmla="*/ 12881 w 892169"/>
                <a:gd name="connsiteY32" fmla="*/ 0 h 1702433"/>
                <a:gd name="connsiteX33" fmla="*/ 164153 w 892169"/>
                <a:gd name="connsiteY33" fmla="*/ 1802 h 1702433"/>
                <a:gd name="connsiteX34" fmla="*/ 211386 w 892169"/>
                <a:gd name="connsiteY34" fmla="*/ 3605 h 1702433"/>
                <a:gd name="connsiteX35" fmla="*/ 209944 w 892169"/>
                <a:gd name="connsiteY35" fmla="*/ 85452 h 1702433"/>
                <a:gd name="connsiteX36" fmla="*/ 183623 w 892169"/>
                <a:gd name="connsiteY36" fmla="*/ 191096 h 1702433"/>
                <a:gd name="connsiteX37" fmla="*/ 185065 w 892169"/>
                <a:gd name="connsiteY37" fmla="*/ 205518 h 1702433"/>
                <a:gd name="connsiteX38" fmla="*/ 234101 w 892169"/>
                <a:gd name="connsiteY38" fmla="*/ 314767 h 1702433"/>
                <a:gd name="connsiteX39" fmla="*/ 242394 w 892169"/>
                <a:gd name="connsiteY39" fmla="*/ 439160 h 1702433"/>
                <a:gd name="connsiteX40" fmla="*/ 238788 w 892169"/>
                <a:gd name="connsiteY40" fmla="*/ 475576 h 1702433"/>
                <a:gd name="connsiteX41" fmla="*/ 224366 w 892169"/>
                <a:gd name="connsiteY41" fmla="*/ 508026 h 1702433"/>
                <a:gd name="connsiteX42" fmla="*/ 219679 w 892169"/>
                <a:gd name="connsiteY42" fmla="*/ 515598 h 1702433"/>
                <a:gd name="connsiteX43" fmla="*/ 218133 w 892169"/>
                <a:gd name="connsiteY43" fmla="*/ 516217 h 1702433"/>
                <a:gd name="connsiteX44" fmla="*/ 219678 w 892169"/>
                <a:gd name="connsiteY44" fmla="*/ 515959 h 1702433"/>
                <a:gd name="connsiteX45" fmla="*/ 214630 w 892169"/>
                <a:gd name="connsiteY45" fmla="*/ 548544 h 1702433"/>
                <a:gd name="connsiteX46" fmla="*/ 207432 w 892169"/>
                <a:gd name="connsiteY46" fmla="*/ 580802 h 1702433"/>
                <a:gd name="connsiteX47" fmla="*/ 207645 w 892169"/>
                <a:gd name="connsiteY47" fmla="*/ 592849 h 1702433"/>
                <a:gd name="connsiteX48" fmla="*/ 204896 w 892169"/>
                <a:gd name="connsiteY48" fmla="*/ 605017 h 1702433"/>
                <a:gd name="connsiteX49" fmla="*/ 141437 w 892169"/>
                <a:gd name="connsiteY49" fmla="*/ 889859 h 1702433"/>
                <a:gd name="connsiteX50" fmla="*/ 96728 w 892169"/>
                <a:gd name="connsiteY50" fmla="*/ 1175061 h 1702433"/>
                <a:gd name="connsiteX51" fmla="*/ 107545 w 892169"/>
                <a:gd name="connsiteY51" fmla="*/ 1441514 h 1702433"/>
                <a:gd name="connsiteX52" fmla="*/ 211386 w 892169"/>
                <a:gd name="connsiteY52" fmla="*/ 1684530 h 1702433"/>
                <a:gd name="connsiteX53" fmla="*/ 219678 w 892169"/>
                <a:gd name="connsiteY53" fmla="*/ 1695707 h 1702433"/>
                <a:gd name="connsiteX54" fmla="*/ 205977 w 892169"/>
                <a:gd name="connsiteY54" fmla="*/ 1695707 h 1702433"/>
                <a:gd name="connsiteX55" fmla="*/ 145043 w 892169"/>
                <a:gd name="connsiteY55" fmla="*/ 1695347 h 1702433"/>
                <a:gd name="connsiteX56" fmla="*/ 135668 w 892169"/>
                <a:gd name="connsiteY56" fmla="*/ 1694986 h 1702433"/>
                <a:gd name="connsiteX57" fmla="*/ 101415 w 892169"/>
                <a:gd name="connsiteY57" fmla="*/ 1637297 h 1702433"/>
                <a:gd name="connsiteX58" fmla="*/ 41562 w 892169"/>
                <a:gd name="connsiteY58" fmla="*/ 1449085 h 1702433"/>
                <a:gd name="connsiteX59" fmla="*/ 30384 w 892169"/>
                <a:gd name="connsiteY59" fmla="*/ 1173619 h 1702433"/>
                <a:gd name="connsiteX60" fmla="*/ 88435 w 892169"/>
                <a:gd name="connsiteY60" fmla="*/ 824597 h 1702433"/>
                <a:gd name="connsiteX61" fmla="*/ 143240 w 892169"/>
                <a:gd name="connsiteY61" fmla="*/ 576893 h 1702433"/>
                <a:gd name="connsiteX62" fmla="*/ 143871 w 892169"/>
                <a:gd name="connsiteY62" fmla="*/ 570809 h 1702433"/>
                <a:gd name="connsiteX63" fmla="*/ 148252 w 892169"/>
                <a:gd name="connsiteY63" fmla="*/ 566115 h 1702433"/>
                <a:gd name="connsiteX64" fmla="*/ 147070 w 892169"/>
                <a:gd name="connsiteY64" fmla="*/ 554944 h 1702433"/>
                <a:gd name="connsiteX65" fmla="*/ 149368 w 892169"/>
                <a:gd name="connsiteY65" fmla="*/ 543722 h 1702433"/>
                <a:gd name="connsiteX66" fmla="*/ 154416 w 892169"/>
                <a:gd name="connsiteY66" fmla="*/ 509108 h 1702433"/>
                <a:gd name="connsiteX67" fmla="*/ 154418 w 892169"/>
                <a:gd name="connsiteY67" fmla="*/ 509109 h 1702433"/>
                <a:gd name="connsiteX68" fmla="*/ 154418 w 892169"/>
                <a:gd name="connsiteY68" fmla="*/ 509108 h 1702433"/>
                <a:gd name="connsiteX69" fmla="*/ 145404 w 892169"/>
                <a:gd name="connsiteY69" fmla="*/ 434473 h 1702433"/>
                <a:gd name="connsiteX70" fmla="*/ 117641 w 892169"/>
                <a:gd name="connsiteY70" fmla="*/ 283759 h 1702433"/>
                <a:gd name="connsiteX71" fmla="*/ 103939 w 892169"/>
                <a:gd name="connsiteY71" fmla="*/ 280514 h 1702433"/>
                <a:gd name="connsiteX72" fmla="*/ 16683 w 892169"/>
                <a:gd name="connsiteY72" fmla="*/ 332074 h 1702433"/>
                <a:gd name="connsiteX73" fmla="*/ 7669 w 892169"/>
                <a:gd name="connsiteY73" fmla="*/ 326305 h 1702433"/>
                <a:gd name="connsiteX74" fmla="*/ 7669 w 892169"/>
                <a:gd name="connsiteY74" fmla="*/ 289889 h 1702433"/>
                <a:gd name="connsiteX75" fmla="*/ 12881 w 892169"/>
                <a:gd name="connsiteY75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5256 w 884544"/>
                <a:gd name="connsiteY75" fmla="*/ 0 h 1702433"/>
                <a:gd name="connsiteX0" fmla="*/ 696643 w 884544"/>
                <a:gd name="connsiteY0" fmla="*/ 10980 h 1704399"/>
                <a:gd name="connsiteX1" fmla="*/ 835818 w 884544"/>
                <a:gd name="connsiteY1" fmla="*/ 12062 h 1704399"/>
                <a:gd name="connsiteX2" fmla="*/ 876201 w 884544"/>
                <a:gd name="connsiteY2" fmla="*/ 12422 h 1704399"/>
                <a:gd name="connsiteX3" fmla="*/ 884494 w 884544"/>
                <a:gd name="connsiteY3" fmla="*/ 21436 h 1704399"/>
                <a:gd name="connsiteX4" fmla="*/ 883772 w 884544"/>
                <a:gd name="connsiteY4" fmla="*/ 132849 h 1704399"/>
                <a:gd name="connsiteX5" fmla="*/ 883051 w 884544"/>
                <a:gd name="connsiteY5" fmla="*/ 136815 h 1704399"/>
                <a:gd name="connsiteX6" fmla="*/ 865024 w 884544"/>
                <a:gd name="connsiteY6" fmla="*/ 154122 h 1704399"/>
                <a:gd name="connsiteX7" fmla="*/ 833294 w 884544"/>
                <a:gd name="connsiteY7" fmla="*/ 154122 h 1704399"/>
                <a:gd name="connsiteX8" fmla="*/ 815987 w 884544"/>
                <a:gd name="connsiteY8" fmla="*/ 170707 h 1704399"/>
                <a:gd name="connsiteX9" fmla="*/ 805892 w 884544"/>
                <a:gd name="connsiteY9" fmla="*/ 338007 h 1704399"/>
                <a:gd name="connsiteX10" fmla="*/ 802647 w 884544"/>
                <a:gd name="connsiteY10" fmla="*/ 529463 h 1704399"/>
                <a:gd name="connsiteX11" fmla="*/ 807695 w 884544"/>
                <a:gd name="connsiteY11" fmla="*/ 667557 h 1704399"/>
                <a:gd name="connsiteX12" fmla="*/ 814545 w 884544"/>
                <a:gd name="connsiteY12" fmla="*/ 778970 h 1704399"/>
                <a:gd name="connsiteX13" fmla="*/ 823559 w 884544"/>
                <a:gd name="connsiteY13" fmla="*/ 906968 h 1704399"/>
                <a:gd name="connsiteX14" fmla="*/ 830410 w 884544"/>
                <a:gd name="connsiteY14" fmla="*/ 1015135 h 1704399"/>
                <a:gd name="connsiteX15" fmla="*/ 835818 w 884544"/>
                <a:gd name="connsiteY15" fmla="*/ 1207313 h 1704399"/>
                <a:gd name="connsiteX16" fmla="*/ 802286 w 884544"/>
                <a:gd name="connsiteY16" fmla="*/ 1461146 h 1704399"/>
                <a:gd name="connsiteX17" fmla="*/ 715752 w 884544"/>
                <a:gd name="connsiteY17" fmla="*/ 1649719 h 1704399"/>
                <a:gd name="connsiteX18" fmla="*/ 687268 w 884544"/>
                <a:gd name="connsiteY18" fmla="*/ 1692264 h 1704399"/>
                <a:gd name="connsiteX19" fmla="*/ 673206 w 884544"/>
                <a:gd name="connsiteY19" fmla="*/ 1703802 h 1704399"/>
                <a:gd name="connsiteX20" fmla="*/ 591720 w 884544"/>
                <a:gd name="connsiteY20" fmla="*/ 1704163 h 1704399"/>
                <a:gd name="connsiteX21" fmla="*/ 637150 w 884544"/>
                <a:gd name="connsiteY21" fmla="*/ 1639623 h 1704399"/>
                <a:gd name="connsiteX22" fmla="*/ 750005 w 884544"/>
                <a:gd name="connsiteY22" fmla="*/ 1370646 h 1704399"/>
                <a:gd name="connsiteX23" fmla="*/ 763706 w 884544"/>
                <a:gd name="connsiteY23" fmla="*/ 1201544 h 1704399"/>
                <a:gd name="connsiteX24" fmla="*/ 751808 w 884544"/>
                <a:gd name="connsiteY24" fmla="*/ 910573 h 1704399"/>
                <a:gd name="connsiteX25" fmla="*/ 731977 w 884544"/>
                <a:gd name="connsiteY25" fmla="*/ 409758 h 1704399"/>
                <a:gd name="connsiteX26" fmla="*/ 744957 w 884544"/>
                <a:gd name="connsiteY26" fmla="*/ 169265 h 1704399"/>
                <a:gd name="connsiteX27" fmla="*/ 727290 w 884544"/>
                <a:gd name="connsiteY27" fmla="*/ 149795 h 1704399"/>
                <a:gd name="connsiteX28" fmla="*/ 709623 w 884544"/>
                <a:gd name="connsiteY28" fmla="*/ 150156 h 1704399"/>
                <a:gd name="connsiteX29" fmla="*/ 697724 w 884544"/>
                <a:gd name="connsiteY29" fmla="*/ 138618 h 1704399"/>
                <a:gd name="connsiteX30" fmla="*/ 697003 w 884544"/>
                <a:gd name="connsiteY30" fmla="*/ 19994 h 1704399"/>
                <a:gd name="connsiteX31" fmla="*/ 696643 w 884544"/>
                <a:gd name="connsiteY31" fmla="*/ 10980 h 1704399"/>
                <a:gd name="connsiteX32" fmla="*/ 92342 w 884544"/>
                <a:gd name="connsiteY32" fmla="*/ 55185 h 1704399"/>
                <a:gd name="connsiteX33" fmla="*/ 156528 w 884544"/>
                <a:gd name="connsiteY33" fmla="*/ 3768 h 1704399"/>
                <a:gd name="connsiteX34" fmla="*/ 203761 w 884544"/>
                <a:gd name="connsiteY34" fmla="*/ 5571 h 1704399"/>
                <a:gd name="connsiteX35" fmla="*/ 202319 w 884544"/>
                <a:gd name="connsiteY35" fmla="*/ 87418 h 1704399"/>
                <a:gd name="connsiteX36" fmla="*/ 175998 w 884544"/>
                <a:gd name="connsiteY36" fmla="*/ 193062 h 1704399"/>
                <a:gd name="connsiteX37" fmla="*/ 177440 w 884544"/>
                <a:gd name="connsiteY37" fmla="*/ 207484 h 1704399"/>
                <a:gd name="connsiteX38" fmla="*/ 226476 w 884544"/>
                <a:gd name="connsiteY38" fmla="*/ 316733 h 1704399"/>
                <a:gd name="connsiteX39" fmla="*/ 234769 w 884544"/>
                <a:gd name="connsiteY39" fmla="*/ 441126 h 1704399"/>
                <a:gd name="connsiteX40" fmla="*/ 231163 w 884544"/>
                <a:gd name="connsiteY40" fmla="*/ 477542 h 1704399"/>
                <a:gd name="connsiteX41" fmla="*/ 216741 w 884544"/>
                <a:gd name="connsiteY41" fmla="*/ 509992 h 1704399"/>
                <a:gd name="connsiteX42" fmla="*/ 212054 w 884544"/>
                <a:gd name="connsiteY42" fmla="*/ 517564 h 1704399"/>
                <a:gd name="connsiteX43" fmla="*/ 210508 w 884544"/>
                <a:gd name="connsiteY43" fmla="*/ 518183 h 1704399"/>
                <a:gd name="connsiteX44" fmla="*/ 212053 w 884544"/>
                <a:gd name="connsiteY44" fmla="*/ 517925 h 1704399"/>
                <a:gd name="connsiteX45" fmla="*/ 207005 w 884544"/>
                <a:gd name="connsiteY45" fmla="*/ 550510 h 1704399"/>
                <a:gd name="connsiteX46" fmla="*/ 199807 w 884544"/>
                <a:gd name="connsiteY46" fmla="*/ 582768 h 1704399"/>
                <a:gd name="connsiteX47" fmla="*/ 200020 w 884544"/>
                <a:gd name="connsiteY47" fmla="*/ 594815 h 1704399"/>
                <a:gd name="connsiteX48" fmla="*/ 197271 w 884544"/>
                <a:gd name="connsiteY48" fmla="*/ 606983 h 1704399"/>
                <a:gd name="connsiteX49" fmla="*/ 133812 w 884544"/>
                <a:gd name="connsiteY49" fmla="*/ 891825 h 1704399"/>
                <a:gd name="connsiteX50" fmla="*/ 89103 w 884544"/>
                <a:gd name="connsiteY50" fmla="*/ 1177027 h 1704399"/>
                <a:gd name="connsiteX51" fmla="*/ 99920 w 884544"/>
                <a:gd name="connsiteY51" fmla="*/ 1443480 h 1704399"/>
                <a:gd name="connsiteX52" fmla="*/ 203761 w 884544"/>
                <a:gd name="connsiteY52" fmla="*/ 1686496 h 1704399"/>
                <a:gd name="connsiteX53" fmla="*/ 212053 w 884544"/>
                <a:gd name="connsiteY53" fmla="*/ 1697673 h 1704399"/>
                <a:gd name="connsiteX54" fmla="*/ 198352 w 884544"/>
                <a:gd name="connsiteY54" fmla="*/ 1697673 h 1704399"/>
                <a:gd name="connsiteX55" fmla="*/ 137418 w 884544"/>
                <a:gd name="connsiteY55" fmla="*/ 1697313 h 1704399"/>
                <a:gd name="connsiteX56" fmla="*/ 128043 w 884544"/>
                <a:gd name="connsiteY56" fmla="*/ 1696952 h 1704399"/>
                <a:gd name="connsiteX57" fmla="*/ 93790 w 884544"/>
                <a:gd name="connsiteY57" fmla="*/ 1639263 h 1704399"/>
                <a:gd name="connsiteX58" fmla="*/ 33937 w 884544"/>
                <a:gd name="connsiteY58" fmla="*/ 1451051 h 1704399"/>
                <a:gd name="connsiteX59" fmla="*/ 22759 w 884544"/>
                <a:gd name="connsiteY59" fmla="*/ 1175585 h 1704399"/>
                <a:gd name="connsiteX60" fmla="*/ 80810 w 884544"/>
                <a:gd name="connsiteY60" fmla="*/ 826563 h 1704399"/>
                <a:gd name="connsiteX61" fmla="*/ 135615 w 884544"/>
                <a:gd name="connsiteY61" fmla="*/ 578859 h 1704399"/>
                <a:gd name="connsiteX62" fmla="*/ 136246 w 884544"/>
                <a:gd name="connsiteY62" fmla="*/ 572775 h 1704399"/>
                <a:gd name="connsiteX63" fmla="*/ 140627 w 884544"/>
                <a:gd name="connsiteY63" fmla="*/ 568081 h 1704399"/>
                <a:gd name="connsiteX64" fmla="*/ 139445 w 884544"/>
                <a:gd name="connsiteY64" fmla="*/ 556910 h 1704399"/>
                <a:gd name="connsiteX65" fmla="*/ 141743 w 884544"/>
                <a:gd name="connsiteY65" fmla="*/ 545688 h 1704399"/>
                <a:gd name="connsiteX66" fmla="*/ 146791 w 884544"/>
                <a:gd name="connsiteY66" fmla="*/ 511074 h 1704399"/>
                <a:gd name="connsiteX67" fmla="*/ 146793 w 884544"/>
                <a:gd name="connsiteY67" fmla="*/ 511075 h 1704399"/>
                <a:gd name="connsiteX68" fmla="*/ 146793 w 884544"/>
                <a:gd name="connsiteY68" fmla="*/ 511074 h 1704399"/>
                <a:gd name="connsiteX69" fmla="*/ 137779 w 884544"/>
                <a:gd name="connsiteY69" fmla="*/ 436439 h 1704399"/>
                <a:gd name="connsiteX70" fmla="*/ 110016 w 884544"/>
                <a:gd name="connsiteY70" fmla="*/ 285725 h 1704399"/>
                <a:gd name="connsiteX71" fmla="*/ 96314 w 884544"/>
                <a:gd name="connsiteY71" fmla="*/ 282480 h 1704399"/>
                <a:gd name="connsiteX72" fmla="*/ 9058 w 884544"/>
                <a:gd name="connsiteY72" fmla="*/ 334040 h 1704399"/>
                <a:gd name="connsiteX73" fmla="*/ 44 w 884544"/>
                <a:gd name="connsiteY73" fmla="*/ 328271 h 1704399"/>
                <a:gd name="connsiteX74" fmla="*/ 44 w 884544"/>
                <a:gd name="connsiteY74" fmla="*/ 291855 h 1704399"/>
                <a:gd name="connsiteX75" fmla="*/ 92342 w 884544"/>
                <a:gd name="connsiteY75" fmla="*/ 55185 h 1704399"/>
                <a:gd name="connsiteX0" fmla="*/ 696643 w 884544"/>
                <a:gd name="connsiteY0" fmla="*/ 10914 h 1704333"/>
                <a:gd name="connsiteX1" fmla="*/ 835818 w 884544"/>
                <a:gd name="connsiteY1" fmla="*/ 11996 h 1704333"/>
                <a:gd name="connsiteX2" fmla="*/ 876201 w 884544"/>
                <a:gd name="connsiteY2" fmla="*/ 12356 h 1704333"/>
                <a:gd name="connsiteX3" fmla="*/ 884494 w 884544"/>
                <a:gd name="connsiteY3" fmla="*/ 21370 h 1704333"/>
                <a:gd name="connsiteX4" fmla="*/ 883772 w 884544"/>
                <a:gd name="connsiteY4" fmla="*/ 132783 h 1704333"/>
                <a:gd name="connsiteX5" fmla="*/ 883051 w 884544"/>
                <a:gd name="connsiteY5" fmla="*/ 136749 h 1704333"/>
                <a:gd name="connsiteX6" fmla="*/ 865024 w 884544"/>
                <a:gd name="connsiteY6" fmla="*/ 154056 h 1704333"/>
                <a:gd name="connsiteX7" fmla="*/ 833294 w 884544"/>
                <a:gd name="connsiteY7" fmla="*/ 154056 h 1704333"/>
                <a:gd name="connsiteX8" fmla="*/ 815987 w 884544"/>
                <a:gd name="connsiteY8" fmla="*/ 170641 h 1704333"/>
                <a:gd name="connsiteX9" fmla="*/ 805892 w 884544"/>
                <a:gd name="connsiteY9" fmla="*/ 337941 h 1704333"/>
                <a:gd name="connsiteX10" fmla="*/ 802647 w 884544"/>
                <a:gd name="connsiteY10" fmla="*/ 529397 h 1704333"/>
                <a:gd name="connsiteX11" fmla="*/ 807695 w 884544"/>
                <a:gd name="connsiteY11" fmla="*/ 667491 h 1704333"/>
                <a:gd name="connsiteX12" fmla="*/ 814545 w 884544"/>
                <a:gd name="connsiteY12" fmla="*/ 778904 h 1704333"/>
                <a:gd name="connsiteX13" fmla="*/ 823559 w 884544"/>
                <a:gd name="connsiteY13" fmla="*/ 906902 h 1704333"/>
                <a:gd name="connsiteX14" fmla="*/ 830410 w 884544"/>
                <a:gd name="connsiteY14" fmla="*/ 1015069 h 1704333"/>
                <a:gd name="connsiteX15" fmla="*/ 835818 w 884544"/>
                <a:gd name="connsiteY15" fmla="*/ 1207247 h 1704333"/>
                <a:gd name="connsiteX16" fmla="*/ 802286 w 884544"/>
                <a:gd name="connsiteY16" fmla="*/ 1461080 h 1704333"/>
                <a:gd name="connsiteX17" fmla="*/ 715752 w 884544"/>
                <a:gd name="connsiteY17" fmla="*/ 1649653 h 1704333"/>
                <a:gd name="connsiteX18" fmla="*/ 687268 w 884544"/>
                <a:gd name="connsiteY18" fmla="*/ 1692198 h 1704333"/>
                <a:gd name="connsiteX19" fmla="*/ 673206 w 884544"/>
                <a:gd name="connsiteY19" fmla="*/ 1703736 h 1704333"/>
                <a:gd name="connsiteX20" fmla="*/ 591720 w 884544"/>
                <a:gd name="connsiteY20" fmla="*/ 1704097 h 1704333"/>
                <a:gd name="connsiteX21" fmla="*/ 637150 w 884544"/>
                <a:gd name="connsiteY21" fmla="*/ 1639557 h 1704333"/>
                <a:gd name="connsiteX22" fmla="*/ 750005 w 884544"/>
                <a:gd name="connsiteY22" fmla="*/ 1370580 h 1704333"/>
                <a:gd name="connsiteX23" fmla="*/ 763706 w 884544"/>
                <a:gd name="connsiteY23" fmla="*/ 1201478 h 1704333"/>
                <a:gd name="connsiteX24" fmla="*/ 751808 w 884544"/>
                <a:gd name="connsiteY24" fmla="*/ 910507 h 1704333"/>
                <a:gd name="connsiteX25" fmla="*/ 731977 w 884544"/>
                <a:gd name="connsiteY25" fmla="*/ 409692 h 1704333"/>
                <a:gd name="connsiteX26" fmla="*/ 744957 w 884544"/>
                <a:gd name="connsiteY26" fmla="*/ 169199 h 1704333"/>
                <a:gd name="connsiteX27" fmla="*/ 727290 w 884544"/>
                <a:gd name="connsiteY27" fmla="*/ 149729 h 1704333"/>
                <a:gd name="connsiteX28" fmla="*/ 709623 w 884544"/>
                <a:gd name="connsiteY28" fmla="*/ 150090 h 1704333"/>
                <a:gd name="connsiteX29" fmla="*/ 697724 w 884544"/>
                <a:gd name="connsiteY29" fmla="*/ 138552 h 1704333"/>
                <a:gd name="connsiteX30" fmla="*/ 697003 w 884544"/>
                <a:gd name="connsiteY30" fmla="*/ 19928 h 1704333"/>
                <a:gd name="connsiteX31" fmla="*/ 696643 w 884544"/>
                <a:gd name="connsiteY31" fmla="*/ 10914 h 1704333"/>
                <a:gd name="connsiteX32" fmla="*/ 7675 w 884544"/>
                <a:gd name="connsiteY32" fmla="*/ 9158 h 1704333"/>
                <a:gd name="connsiteX33" fmla="*/ 156528 w 884544"/>
                <a:gd name="connsiteY33" fmla="*/ 3702 h 1704333"/>
                <a:gd name="connsiteX34" fmla="*/ 203761 w 884544"/>
                <a:gd name="connsiteY34" fmla="*/ 5505 h 1704333"/>
                <a:gd name="connsiteX35" fmla="*/ 202319 w 884544"/>
                <a:gd name="connsiteY35" fmla="*/ 87352 h 1704333"/>
                <a:gd name="connsiteX36" fmla="*/ 175998 w 884544"/>
                <a:gd name="connsiteY36" fmla="*/ 192996 h 1704333"/>
                <a:gd name="connsiteX37" fmla="*/ 177440 w 884544"/>
                <a:gd name="connsiteY37" fmla="*/ 207418 h 1704333"/>
                <a:gd name="connsiteX38" fmla="*/ 226476 w 884544"/>
                <a:gd name="connsiteY38" fmla="*/ 316667 h 1704333"/>
                <a:gd name="connsiteX39" fmla="*/ 234769 w 884544"/>
                <a:gd name="connsiteY39" fmla="*/ 441060 h 1704333"/>
                <a:gd name="connsiteX40" fmla="*/ 231163 w 884544"/>
                <a:gd name="connsiteY40" fmla="*/ 477476 h 1704333"/>
                <a:gd name="connsiteX41" fmla="*/ 216741 w 884544"/>
                <a:gd name="connsiteY41" fmla="*/ 509926 h 1704333"/>
                <a:gd name="connsiteX42" fmla="*/ 212054 w 884544"/>
                <a:gd name="connsiteY42" fmla="*/ 517498 h 1704333"/>
                <a:gd name="connsiteX43" fmla="*/ 210508 w 884544"/>
                <a:gd name="connsiteY43" fmla="*/ 518117 h 1704333"/>
                <a:gd name="connsiteX44" fmla="*/ 212053 w 884544"/>
                <a:gd name="connsiteY44" fmla="*/ 517859 h 1704333"/>
                <a:gd name="connsiteX45" fmla="*/ 207005 w 884544"/>
                <a:gd name="connsiteY45" fmla="*/ 550444 h 1704333"/>
                <a:gd name="connsiteX46" fmla="*/ 199807 w 884544"/>
                <a:gd name="connsiteY46" fmla="*/ 582702 h 1704333"/>
                <a:gd name="connsiteX47" fmla="*/ 200020 w 884544"/>
                <a:gd name="connsiteY47" fmla="*/ 594749 h 1704333"/>
                <a:gd name="connsiteX48" fmla="*/ 197271 w 884544"/>
                <a:gd name="connsiteY48" fmla="*/ 606917 h 1704333"/>
                <a:gd name="connsiteX49" fmla="*/ 133812 w 884544"/>
                <a:gd name="connsiteY49" fmla="*/ 891759 h 1704333"/>
                <a:gd name="connsiteX50" fmla="*/ 89103 w 884544"/>
                <a:gd name="connsiteY50" fmla="*/ 1176961 h 1704333"/>
                <a:gd name="connsiteX51" fmla="*/ 99920 w 884544"/>
                <a:gd name="connsiteY51" fmla="*/ 1443414 h 1704333"/>
                <a:gd name="connsiteX52" fmla="*/ 203761 w 884544"/>
                <a:gd name="connsiteY52" fmla="*/ 1686430 h 1704333"/>
                <a:gd name="connsiteX53" fmla="*/ 212053 w 884544"/>
                <a:gd name="connsiteY53" fmla="*/ 1697607 h 1704333"/>
                <a:gd name="connsiteX54" fmla="*/ 198352 w 884544"/>
                <a:gd name="connsiteY54" fmla="*/ 1697607 h 1704333"/>
                <a:gd name="connsiteX55" fmla="*/ 137418 w 884544"/>
                <a:gd name="connsiteY55" fmla="*/ 1697247 h 1704333"/>
                <a:gd name="connsiteX56" fmla="*/ 128043 w 884544"/>
                <a:gd name="connsiteY56" fmla="*/ 1696886 h 1704333"/>
                <a:gd name="connsiteX57" fmla="*/ 93790 w 884544"/>
                <a:gd name="connsiteY57" fmla="*/ 1639197 h 1704333"/>
                <a:gd name="connsiteX58" fmla="*/ 33937 w 884544"/>
                <a:gd name="connsiteY58" fmla="*/ 1450985 h 1704333"/>
                <a:gd name="connsiteX59" fmla="*/ 22759 w 884544"/>
                <a:gd name="connsiteY59" fmla="*/ 1175519 h 1704333"/>
                <a:gd name="connsiteX60" fmla="*/ 80810 w 884544"/>
                <a:gd name="connsiteY60" fmla="*/ 826497 h 1704333"/>
                <a:gd name="connsiteX61" fmla="*/ 135615 w 884544"/>
                <a:gd name="connsiteY61" fmla="*/ 578793 h 1704333"/>
                <a:gd name="connsiteX62" fmla="*/ 136246 w 884544"/>
                <a:gd name="connsiteY62" fmla="*/ 572709 h 1704333"/>
                <a:gd name="connsiteX63" fmla="*/ 140627 w 884544"/>
                <a:gd name="connsiteY63" fmla="*/ 568015 h 1704333"/>
                <a:gd name="connsiteX64" fmla="*/ 139445 w 884544"/>
                <a:gd name="connsiteY64" fmla="*/ 556844 h 1704333"/>
                <a:gd name="connsiteX65" fmla="*/ 141743 w 884544"/>
                <a:gd name="connsiteY65" fmla="*/ 545622 h 1704333"/>
                <a:gd name="connsiteX66" fmla="*/ 146791 w 884544"/>
                <a:gd name="connsiteY66" fmla="*/ 511008 h 1704333"/>
                <a:gd name="connsiteX67" fmla="*/ 146793 w 884544"/>
                <a:gd name="connsiteY67" fmla="*/ 511009 h 1704333"/>
                <a:gd name="connsiteX68" fmla="*/ 146793 w 884544"/>
                <a:gd name="connsiteY68" fmla="*/ 511008 h 1704333"/>
                <a:gd name="connsiteX69" fmla="*/ 137779 w 884544"/>
                <a:gd name="connsiteY69" fmla="*/ 436373 h 1704333"/>
                <a:gd name="connsiteX70" fmla="*/ 110016 w 884544"/>
                <a:gd name="connsiteY70" fmla="*/ 285659 h 1704333"/>
                <a:gd name="connsiteX71" fmla="*/ 96314 w 884544"/>
                <a:gd name="connsiteY71" fmla="*/ 282414 h 1704333"/>
                <a:gd name="connsiteX72" fmla="*/ 9058 w 884544"/>
                <a:gd name="connsiteY72" fmla="*/ 333974 h 1704333"/>
                <a:gd name="connsiteX73" fmla="*/ 44 w 884544"/>
                <a:gd name="connsiteY73" fmla="*/ 328205 h 1704333"/>
                <a:gd name="connsiteX74" fmla="*/ 44 w 884544"/>
                <a:gd name="connsiteY74" fmla="*/ 291789 h 1704333"/>
                <a:gd name="connsiteX75" fmla="*/ 7675 w 884544"/>
                <a:gd name="connsiteY75" fmla="*/ 9158 h 1704333"/>
                <a:gd name="connsiteX0" fmla="*/ 696643 w 884544"/>
                <a:gd name="connsiteY0" fmla="*/ 7578 h 1700997"/>
                <a:gd name="connsiteX1" fmla="*/ 835818 w 884544"/>
                <a:gd name="connsiteY1" fmla="*/ 8660 h 1700997"/>
                <a:gd name="connsiteX2" fmla="*/ 876201 w 884544"/>
                <a:gd name="connsiteY2" fmla="*/ 9020 h 1700997"/>
                <a:gd name="connsiteX3" fmla="*/ 884494 w 884544"/>
                <a:gd name="connsiteY3" fmla="*/ 18034 h 1700997"/>
                <a:gd name="connsiteX4" fmla="*/ 883772 w 884544"/>
                <a:gd name="connsiteY4" fmla="*/ 129447 h 1700997"/>
                <a:gd name="connsiteX5" fmla="*/ 883051 w 884544"/>
                <a:gd name="connsiteY5" fmla="*/ 133413 h 1700997"/>
                <a:gd name="connsiteX6" fmla="*/ 865024 w 884544"/>
                <a:gd name="connsiteY6" fmla="*/ 150720 h 1700997"/>
                <a:gd name="connsiteX7" fmla="*/ 833294 w 884544"/>
                <a:gd name="connsiteY7" fmla="*/ 150720 h 1700997"/>
                <a:gd name="connsiteX8" fmla="*/ 815987 w 884544"/>
                <a:gd name="connsiteY8" fmla="*/ 167305 h 1700997"/>
                <a:gd name="connsiteX9" fmla="*/ 805892 w 884544"/>
                <a:gd name="connsiteY9" fmla="*/ 334605 h 1700997"/>
                <a:gd name="connsiteX10" fmla="*/ 802647 w 884544"/>
                <a:gd name="connsiteY10" fmla="*/ 526061 h 1700997"/>
                <a:gd name="connsiteX11" fmla="*/ 807695 w 884544"/>
                <a:gd name="connsiteY11" fmla="*/ 664155 h 1700997"/>
                <a:gd name="connsiteX12" fmla="*/ 814545 w 884544"/>
                <a:gd name="connsiteY12" fmla="*/ 775568 h 1700997"/>
                <a:gd name="connsiteX13" fmla="*/ 823559 w 884544"/>
                <a:gd name="connsiteY13" fmla="*/ 903566 h 1700997"/>
                <a:gd name="connsiteX14" fmla="*/ 830410 w 884544"/>
                <a:gd name="connsiteY14" fmla="*/ 1011733 h 1700997"/>
                <a:gd name="connsiteX15" fmla="*/ 835818 w 884544"/>
                <a:gd name="connsiteY15" fmla="*/ 1203911 h 1700997"/>
                <a:gd name="connsiteX16" fmla="*/ 802286 w 884544"/>
                <a:gd name="connsiteY16" fmla="*/ 1457744 h 1700997"/>
                <a:gd name="connsiteX17" fmla="*/ 715752 w 884544"/>
                <a:gd name="connsiteY17" fmla="*/ 1646317 h 1700997"/>
                <a:gd name="connsiteX18" fmla="*/ 687268 w 884544"/>
                <a:gd name="connsiteY18" fmla="*/ 1688862 h 1700997"/>
                <a:gd name="connsiteX19" fmla="*/ 673206 w 884544"/>
                <a:gd name="connsiteY19" fmla="*/ 1700400 h 1700997"/>
                <a:gd name="connsiteX20" fmla="*/ 591720 w 884544"/>
                <a:gd name="connsiteY20" fmla="*/ 1700761 h 1700997"/>
                <a:gd name="connsiteX21" fmla="*/ 637150 w 884544"/>
                <a:gd name="connsiteY21" fmla="*/ 1636221 h 1700997"/>
                <a:gd name="connsiteX22" fmla="*/ 750005 w 884544"/>
                <a:gd name="connsiteY22" fmla="*/ 1367244 h 1700997"/>
                <a:gd name="connsiteX23" fmla="*/ 763706 w 884544"/>
                <a:gd name="connsiteY23" fmla="*/ 1198142 h 1700997"/>
                <a:gd name="connsiteX24" fmla="*/ 751808 w 884544"/>
                <a:gd name="connsiteY24" fmla="*/ 907171 h 1700997"/>
                <a:gd name="connsiteX25" fmla="*/ 731977 w 884544"/>
                <a:gd name="connsiteY25" fmla="*/ 406356 h 1700997"/>
                <a:gd name="connsiteX26" fmla="*/ 744957 w 884544"/>
                <a:gd name="connsiteY26" fmla="*/ 165863 h 1700997"/>
                <a:gd name="connsiteX27" fmla="*/ 727290 w 884544"/>
                <a:gd name="connsiteY27" fmla="*/ 146393 h 1700997"/>
                <a:gd name="connsiteX28" fmla="*/ 709623 w 884544"/>
                <a:gd name="connsiteY28" fmla="*/ 146754 h 1700997"/>
                <a:gd name="connsiteX29" fmla="*/ 697724 w 884544"/>
                <a:gd name="connsiteY29" fmla="*/ 135216 h 1700997"/>
                <a:gd name="connsiteX30" fmla="*/ 697003 w 884544"/>
                <a:gd name="connsiteY30" fmla="*/ 16592 h 1700997"/>
                <a:gd name="connsiteX31" fmla="*/ 696643 w 884544"/>
                <a:gd name="connsiteY31" fmla="*/ 7578 h 1700997"/>
                <a:gd name="connsiteX32" fmla="*/ 7675 w 884544"/>
                <a:gd name="connsiteY32" fmla="*/ 5822 h 1700997"/>
                <a:gd name="connsiteX33" fmla="*/ 156528 w 884544"/>
                <a:gd name="connsiteY33" fmla="*/ 366 h 1700997"/>
                <a:gd name="connsiteX34" fmla="*/ 203761 w 884544"/>
                <a:gd name="connsiteY34" fmla="*/ 2169 h 1700997"/>
                <a:gd name="connsiteX35" fmla="*/ 202319 w 884544"/>
                <a:gd name="connsiteY35" fmla="*/ 84016 h 1700997"/>
                <a:gd name="connsiteX36" fmla="*/ 175998 w 884544"/>
                <a:gd name="connsiteY36" fmla="*/ 189660 h 1700997"/>
                <a:gd name="connsiteX37" fmla="*/ 177440 w 884544"/>
                <a:gd name="connsiteY37" fmla="*/ 204082 h 1700997"/>
                <a:gd name="connsiteX38" fmla="*/ 226476 w 884544"/>
                <a:gd name="connsiteY38" fmla="*/ 313331 h 1700997"/>
                <a:gd name="connsiteX39" fmla="*/ 234769 w 884544"/>
                <a:gd name="connsiteY39" fmla="*/ 437724 h 1700997"/>
                <a:gd name="connsiteX40" fmla="*/ 231163 w 884544"/>
                <a:gd name="connsiteY40" fmla="*/ 474140 h 1700997"/>
                <a:gd name="connsiteX41" fmla="*/ 216741 w 884544"/>
                <a:gd name="connsiteY41" fmla="*/ 506590 h 1700997"/>
                <a:gd name="connsiteX42" fmla="*/ 212054 w 884544"/>
                <a:gd name="connsiteY42" fmla="*/ 514162 h 1700997"/>
                <a:gd name="connsiteX43" fmla="*/ 210508 w 884544"/>
                <a:gd name="connsiteY43" fmla="*/ 514781 h 1700997"/>
                <a:gd name="connsiteX44" fmla="*/ 212053 w 884544"/>
                <a:gd name="connsiteY44" fmla="*/ 514523 h 1700997"/>
                <a:gd name="connsiteX45" fmla="*/ 207005 w 884544"/>
                <a:gd name="connsiteY45" fmla="*/ 547108 h 1700997"/>
                <a:gd name="connsiteX46" fmla="*/ 199807 w 884544"/>
                <a:gd name="connsiteY46" fmla="*/ 579366 h 1700997"/>
                <a:gd name="connsiteX47" fmla="*/ 200020 w 884544"/>
                <a:gd name="connsiteY47" fmla="*/ 591413 h 1700997"/>
                <a:gd name="connsiteX48" fmla="*/ 197271 w 884544"/>
                <a:gd name="connsiteY48" fmla="*/ 603581 h 1700997"/>
                <a:gd name="connsiteX49" fmla="*/ 133812 w 884544"/>
                <a:gd name="connsiteY49" fmla="*/ 888423 h 1700997"/>
                <a:gd name="connsiteX50" fmla="*/ 89103 w 884544"/>
                <a:gd name="connsiteY50" fmla="*/ 1173625 h 1700997"/>
                <a:gd name="connsiteX51" fmla="*/ 99920 w 884544"/>
                <a:gd name="connsiteY51" fmla="*/ 1440078 h 1700997"/>
                <a:gd name="connsiteX52" fmla="*/ 203761 w 884544"/>
                <a:gd name="connsiteY52" fmla="*/ 1683094 h 1700997"/>
                <a:gd name="connsiteX53" fmla="*/ 212053 w 884544"/>
                <a:gd name="connsiteY53" fmla="*/ 1694271 h 1700997"/>
                <a:gd name="connsiteX54" fmla="*/ 198352 w 884544"/>
                <a:gd name="connsiteY54" fmla="*/ 1694271 h 1700997"/>
                <a:gd name="connsiteX55" fmla="*/ 137418 w 884544"/>
                <a:gd name="connsiteY55" fmla="*/ 1693911 h 1700997"/>
                <a:gd name="connsiteX56" fmla="*/ 128043 w 884544"/>
                <a:gd name="connsiteY56" fmla="*/ 1693550 h 1700997"/>
                <a:gd name="connsiteX57" fmla="*/ 93790 w 884544"/>
                <a:gd name="connsiteY57" fmla="*/ 1635861 h 1700997"/>
                <a:gd name="connsiteX58" fmla="*/ 33937 w 884544"/>
                <a:gd name="connsiteY58" fmla="*/ 1447649 h 1700997"/>
                <a:gd name="connsiteX59" fmla="*/ 22759 w 884544"/>
                <a:gd name="connsiteY59" fmla="*/ 1172183 h 1700997"/>
                <a:gd name="connsiteX60" fmla="*/ 80810 w 884544"/>
                <a:gd name="connsiteY60" fmla="*/ 823161 h 1700997"/>
                <a:gd name="connsiteX61" fmla="*/ 135615 w 884544"/>
                <a:gd name="connsiteY61" fmla="*/ 575457 h 1700997"/>
                <a:gd name="connsiteX62" fmla="*/ 136246 w 884544"/>
                <a:gd name="connsiteY62" fmla="*/ 569373 h 1700997"/>
                <a:gd name="connsiteX63" fmla="*/ 140627 w 884544"/>
                <a:gd name="connsiteY63" fmla="*/ 564679 h 1700997"/>
                <a:gd name="connsiteX64" fmla="*/ 139445 w 884544"/>
                <a:gd name="connsiteY64" fmla="*/ 553508 h 1700997"/>
                <a:gd name="connsiteX65" fmla="*/ 141743 w 884544"/>
                <a:gd name="connsiteY65" fmla="*/ 542286 h 1700997"/>
                <a:gd name="connsiteX66" fmla="*/ 146791 w 884544"/>
                <a:gd name="connsiteY66" fmla="*/ 507672 h 1700997"/>
                <a:gd name="connsiteX67" fmla="*/ 146793 w 884544"/>
                <a:gd name="connsiteY67" fmla="*/ 507673 h 1700997"/>
                <a:gd name="connsiteX68" fmla="*/ 146793 w 884544"/>
                <a:gd name="connsiteY68" fmla="*/ 507672 h 1700997"/>
                <a:gd name="connsiteX69" fmla="*/ 137779 w 884544"/>
                <a:gd name="connsiteY69" fmla="*/ 433037 h 1700997"/>
                <a:gd name="connsiteX70" fmla="*/ 110016 w 884544"/>
                <a:gd name="connsiteY70" fmla="*/ 282323 h 1700997"/>
                <a:gd name="connsiteX71" fmla="*/ 96314 w 884544"/>
                <a:gd name="connsiteY71" fmla="*/ 279078 h 1700997"/>
                <a:gd name="connsiteX72" fmla="*/ 9058 w 884544"/>
                <a:gd name="connsiteY72" fmla="*/ 330638 h 1700997"/>
                <a:gd name="connsiteX73" fmla="*/ 44 w 884544"/>
                <a:gd name="connsiteY73" fmla="*/ 324869 h 1700997"/>
                <a:gd name="connsiteX74" fmla="*/ 44 w 884544"/>
                <a:gd name="connsiteY74" fmla="*/ 288453 h 1700997"/>
                <a:gd name="connsiteX75" fmla="*/ 7675 w 884544"/>
                <a:gd name="connsiteY75" fmla="*/ 5822 h 1700997"/>
                <a:gd name="connsiteX0" fmla="*/ 696643 w 884544"/>
                <a:gd name="connsiteY0" fmla="*/ 7399 h 1700818"/>
                <a:gd name="connsiteX1" fmla="*/ 835818 w 884544"/>
                <a:gd name="connsiteY1" fmla="*/ 8481 h 1700818"/>
                <a:gd name="connsiteX2" fmla="*/ 876201 w 884544"/>
                <a:gd name="connsiteY2" fmla="*/ 8841 h 1700818"/>
                <a:gd name="connsiteX3" fmla="*/ 884494 w 884544"/>
                <a:gd name="connsiteY3" fmla="*/ 17855 h 1700818"/>
                <a:gd name="connsiteX4" fmla="*/ 883772 w 884544"/>
                <a:gd name="connsiteY4" fmla="*/ 129268 h 1700818"/>
                <a:gd name="connsiteX5" fmla="*/ 883051 w 884544"/>
                <a:gd name="connsiteY5" fmla="*/ 133234 h 1700818"/>
                <a:gd name="connsiteX6" fmla="*/ 865024 w 884544"/>
                <a:gd name="connsiteY6" fmla="*/ 150541 h 1700818"/>
                <a:gd name="connsiteX7" fmla="*/ 833294 w 884544"/>
                <a:gd name="connsiteY7" fmla="*/ 150541 h 1700818"/>
                <a:gd name="connsiteX8" fmla="*/ 815987 w 884544"/>
                <a:gd name="connsiteY8" fmla="*/ 167126 h 1700818"/>
                <a:gd name="connsiteX9" fmla="*/ 805892 w 884544"/>
                <a:gd name="connsiteY9" fmla="*/ 334426 h 1700818"/>
                <a:gd name="connsiteX10" fmla="*/ 802647 w 884544"/>
                <a:gd name="connsiteY10" fmla="*/ 525882 h 1700818"/>
                <a:gd name="connsiteX11" fmla="*/ 807695 w 884544"/>
                <a:gd name="connsiteY11" fmla="*/ 663976 h 1700818"/>
                <a:gd name="connsiteX12" fmla="*/ 814545 w 884544"/>
                <a:gd name="connsiteY12" fmla="*/ 775389 h 1700818"/>
                <a:gd name="connsiteX13" fmla="*/ 823559 w 884544"/>
                <a:gd name="connsiteY13" fmla="*/ 903387 h 1700818"/>
                <a:gd name="connsiteX14" fmla="*/ 830410 w 884544"/>
                <a:gd name="connsiteY14" fmla="*/ 1011554 h 1700818"/>
                <a:gd name="connsiteX15" fmla="*/ 835818 w 884544"/>
                <a:gd name="connsiteY15" fmla="*/ 1203732 h 1700818"/>
                <a:gd name="connsiteX16" fmla="*/ 802286 w 884544"/>
                <a:gd name="connsiteY16" fmla="*/ 1457565 h 1700818"/>
                <a:gd name="connsiteX17" fmla="*/ 715752 w 884544"/>
                <a:gd name="connsiteY17" fmla="*/ 1646138 h 1700818"/>
                <a:gd name="connsiteX18" fmla="*/ 687268 w 884544"/>
                <a:gd name="connsiteY18" fmla="*/ 1688683 h 1700818"/>
                <a:gd name="connsiteX19" fmla="*/ 673206 w 884544"/>
                <a:gd name="connsiteY19" fmla="*/ 1700221 h 1700818"/>
                <a:gd name="connsiteX20" fmla="*/ 591720 w 884544"/>
                <a:gd name="connsiteY20" fmla="*/ 1700582 h 1700818"/>
                <a:gd name="connsiteX21" fmla="*/ 637150 w 884544"/>
                <a:gd name="connsiteY21" fmla="*/ 1636042 h 1700818"/>
                <a:gd name="connsiteX22" fmla="*/ 750005 w 884544"/>
                <a:gd name="connsiteY22" fmla="*/ 1367065 h 1700818"/>
                <a:gd name="connsiteX23" fmla="*/ 763706 w 884544"/>
                <a:gd name="connsiteY23" fmla="*/ 1197963 h 1700818"/>
                <a:gd name="connsiteX24" fmla="*/ 751808 w 884544"/>
                <a:gd name="connsiteY24" fmla="*/ 906992 h 1700818"/>
                <a:gd name="connsiteX25" fmla="*/ 731977 w 884544"/>
                <a:gd name="connsiteY25" fmla="*/ 406177 h 1700818"/>
                <a:gd name="connsiteX26" fmla="*/ 744957 w 884544"/>
                <a:gd name="connsiteY26" fmla="*/ 165684 h 1700818"/>
                <a:gd name="connsiteX27" fmla="*/ 727290 w 884544"/>
                <a:gd name="connsiteY27" fmla="*/ 146214 h 1700818"/>
                <a:gd name="connsiteX28" fmla="*/ 709623 w 884544"/>
                <a:gd name="connsiteY28" fmla="*/ 146575 h 1700818"/>
                <a:gd name="connsiteX29" fmla="*/ 697724 w 884544"/>
                <a:gd name="connsiteY29" fmla="*/ 135037 h 1700818"/>
                <a:gd name="connsiteX30" fmla="*/ 697003 w 884544"/>
                <a:gd name="connsiteY30" fmla="*/ 16413 h 1700818"/>
                <a:gd name="connsiteX31" fmla="*/ 696643 w 884544"/>
                <a:gd name="connsiteY31" fmla="*/ 7399 h 1700818"/>
                <a:gd name="connsiteX32" fmla="*/ 2837 w 884544"/>
                <a:gd name="connsiteY32" fmla="*/ 3224 h 1700818"/>
                <a:gd name="connsiteX33" fmla="*/ 156528 w 884544"/>
                <a:gd name="connsiteY33" fmla="*/ 187 h 1700818"/>
                <a:gd name="connsiteX34" fmla="*/ 203761 w 884544"/>
                <a:gd name="connsiteY34" fmla="*/ 1990 h 1700818"/>
                <a:gd name="connsiteX35" fmla="*/ 202319 w 884544"/>
                <a:gd name="connsiteY35" fmla="*/ 83837 h 1700818"/>
                <a:gd name="connsiteX36" fmla="*/ 175998 w 884544"/>
                <a:gd name="connsiteY36" fmla="*/ 189481 h 1700818"/>
                <a:gd name="connsiteX37" fmla="*/ 177440 w 884544"/>
                <a:gd name="connsiteY37" fmla="*/ 203903 h 1700818"/>
                <a:gd name="connsiteX38" fmla="*/ 226476 w 884544"/>
                <a:gd name="connsiteY38" fmla="*/ 313152 h 1700818"/>
                <a:gd name="connsiteX39" fmla="*/ 234769 w 884544"/>
                <a:gd name="connsiteY39" fmla="*/ 437545 h 1700818"/>
                <a:gd name="connsiteX40" fmla="*/ 231163 w 884544"/>
                <a:gd name="connsiteY40" fmla="*/ 473961 h 1700818"/>
                <a:gd name="connsiteX41" fmla="*/ 216741 w 884544"/>
                <a:gd name="connsiteY41" fmla="*/ 506411 h 1700818"/>
                <a:gd name="connsiteX42" fmla="*/ 212054 w 884544"/>
                <a:gd name="connsiteY42" fmla="*/ 513983 h 1700818"/>
                <a:gd name="connsiteX43" fmla="*/ 210508 w 884544"/>
                <a:gd name="connsiteY43" fmla="*/ 514602 h 1700818"/>
                <a:gd name="connsiteX44" fmla="*/ 212053 w 884544"/>
                <a:gd name="connsiteY44" fmla="*/ 514344 h 1700818"/>
                <a:gd name="connsiteX45" fmla="*/ 207005 w 884544"/>
                <a:gd name="connsiteY45" fmla="*/ 546929 h 1700818"/>
                <a:gd name="connsiteX46" fmla="*/ 199807 w 884544"/>
                <a:gd name="connsiteY46" fmla="*/ 579187 h 1700818"/>
                <a:gd name="connsiteX47" fmla="*/ 200020 w 884544"/>
                <a:gd name="connsiteY47" fmla="*/ 591234 h 1700818"/>
                <a:gd name="connsiteX48" fmla="*/ 197271 w 884544"/>
                <a:gd name="connsiteY48" fmla="*/ 603402 h 1700818"/>
                <a:gd name="connsiteX49" fmla="*/ 133812 w 884544"/>
                <a:gd name="connsiteY49" fmla="*/ 888244 h 1700818"/>
                <a:gd name="connsiteX50" fmla="*/ 89103 w 884544"/>
                <a:gd name="connsiteY50" fmla="*/ 1173446 h 1700818"/>
                <a:gd name="connsiteX51" fmla="*/ 99920 w 884544"/>
                <a:gd name="connsiteY51" fmla="*/ 1439899 h 1700818"/>
                <a:gd name="connsiteX52" fmla="*/ 203761 w 884544"/>
                <a:gd name="connsiteY52" fmla="*/ 1682915 h 1700818"/>
                <a:gd name="connsiteX53" fmla="*/ 212053 w 884544"/>
                <a:gd name="connsiteY53" fmla="*/ 1694092 h 1700818"/>
                <a:gd name="connsiteX54" fmla="*/ 198352 w 884544"/>
                <a:gd name="connsiteY54" fmla="*/ 1694092 h 1700818"/>
                <a:gd name="connsiteX55" fmla="*/ 137418 w 884544"/>
                <a:gd name="connsiteY55" fmla="*/ 1693732 h 1700818"/>
                <a:gd name="connsiteX56" fmla="*/ 128043 w 884544"/>
                <a:gd name="connsiteY56" fmla="*/ 1693371 h 1700818"/>
                <a:gd name="connsiteX57" fmla="*/ 93790 w 884544"/>
                <a:gd name="connsiteY57" fmla="*/ 1635682 h 1700818"/>
                <a:gd name="connsiteX58" fmla="*/ 33937 w 884544"/>
                <a:gd name="connsiteY58" fmla="*/ 1447470 h 1700818"/>
                <a:gd name="connsiteX59" fmla="*/ 22759 w 884544"/>
                <a:gd name="connsiteY59" fmla="*/ 1172004 h 1700818"/>
                <a:gd name="connsiteX60" fmla="*/ 80810 w 884544"/>
                <a:gd name="connsiteY60" fmla="*/ 822982 h 1700818"/>
                <a:gd name="connsiteX61" fmla="*/ 135615 w 884544"/>
                <a:gd name="connsiteY61" fmla="*/ 575278 h 1700818"/>
                <a:gd name="connsiteX62" fmla="*/ 136246 w 884544"/>
                <a:gd name="connsiteY62" fmla="*/ 569194 h 1700818"/>
                <a:gd name="connsiteX63" fmla="*/ 140627 w 884544"/>
                <a:gd name="connsiteY63" fmla="*/ 564500 h 1700818"/>
                <a:gd name="connsiteX64" fmla="*/ 139445 w 884544"/>
                <a:gd name="connsiteY64" fmla="*/ 553329 h 1700818"/>
                <a:gd name="connsiteX65" fmla="*/ 141743 w 884544"/>
                <a:gd name="connsiteY65" fmla="*/ 542107 h 1700818"/>
                <a:gd name="connsiteX66" fmla="*/ 146791 w 884544"/>
                <a:gd name="connsiteY66" fmla="*/ 507493 h 1700818"/>
                <a:gd name="connsiteX67" fmla="*/ 146793 w 884544"/>
                <a:gd name="connsiteY67" fmla="*/ 507494 h 1700818"/>
                <a:gd name="connsiteX68" fmla="*/ 146793 w 884544"/>
                <a:gd name="connsiteY68" fmla="*/ 507493 h 1700818"/>
                <a:gd name="connsiteX69" fmla="*/ 137779 w 884544"/>
                <a:gd name="connsiteY69" fmla="*/ 432858 h 1700818"/>
                <a:gd name="connsiteX70" fmla="*/ 110016 w 884544"/>
                <a:gd name="connsiteY70" fmla="*/ 282144 h 1700818"/>
                <a:gd name="connsiteX71" fmla="*/ 96314 w 884544"/>
                <a:gd name="connsiteY71" fmla="*/ 278899 h 1700818"/>
                <a:gd name="connsiteX72" fmla="*/ 9058 w 884544"/>
                <a:gd name="connsiteY72" fmla="*/ 330459 h 1700818"/>
                <a:gd name="connsiteX73" fmla="*/ 44 w 884544"/>
                <a:gd name="connsiteY73" fmla="*/ 324690 h 1700818"/>
                <a:gd name="connsiteX74" fmla="*/ 44 w 884544"/>
                <a:gd name="connsiteY74" fmla="*/ 288274 h 1700818"/>
                <a:gd name="connsiteX75" fmla="*/ 2837 w 884544"/>
                <a:gd name="connsiteY75" fmla="*/ 3224 h 1700818"/>
                <a:gd name="connsiteX0" fmla="*/ 706429 w 894330"/>
                <a:gd name="connsiteY0" fmla="*/ 28977 h 1722396"/>
                <a:gd name="connsiteX1" fmla="*/ 845604 w 894330"/>
                <a:gd name="connsiteY1" fmla="*/ 30059 h 1722396"/>
                <a:gd name="connsiteX2" fmla="*/ 885987 w 894330"/>
                <a:gd name="connsiteY2" fmla="*/ 30419 h 1722396"/>
                <a:gd name="connsiteX3" fmla="*/ 894280 w 894330"/>
                <a:gd name="connsiteY3" fmla="*/ 39433 h 1722396"/>
                <a:gd name="connsiteX4" fmla="*/ 893558 w 894330"/>
                <a:gd name="connsiteY4" fmla="*/ 150846 h 1722396"/>
                <a:gd name="connsiteX5" fmla="*/ 892837 w 894330"/>
                <a:gd name="connsiteY5" fmla="*/ 154812 h 1722396"/>
                <a:gd name="connsiteX6" fmla="*/ 874810 w 894330"/>
                <a:gd name="connsiteY6" fmla="*/ 172119 h 1722396"/>
                <a:gd name="connsiteX7" fmla="*/ 843080 w 894330"/>
                <a:gd name="connsiteY7" fmla="*/ 172119 h 1722396"/>
                <a:gd name="connsiteX8" fmla="*/ 825773 w 894330"/>
                <a:gd name="connsiteY8" fmla="*/ 188704 h 1722396"/>
                <a:gd name="connsiteX9" fmla="*/ 815678 w 894330"/>
                <a:gd name="connsiteY9" fmla="*/ 356004 h 1722396"/>
                <a:gd name="connsiteX10" fmla="*/ 812433 w 894330"/>
                <a:gd name="connsiteY10" fmla="*/ 547460 h 1722396"/>
                <a:gd name="connsiteX11" fmla="*/ 817481 w 894330"/>
                <a:gd name="connsiteY11" fmla="*/ 685554 h 1722396"/>
                <a:gd name="connsiteX12" fmla="*/ 824331 w 894330"/>
                <a:gd name="connsiteY12" fmla="*/ 796967 h 1722396"/>
                <a:gd name="connsiteX13" fmla="*/ 833345 w 894330"/>
                <a:gd name="connsiteY13" fmla="*/ 924965 h 1722396"/>
                <a:gd name="connsiteX14" fmla="*/ 840196 w 894330"/>
                <a:gd name="connsiteY14" fmla="*/ 1033132 h 1722396"/>
                <a:gd name="connsiteX15" fmla="*/ 845604 w 894330"/>
                <a:gd name="connsiteY15" fmla="*/ 1225310 h 1722396"/>
                <a:gd name="connsiteX16" fmla="*/ 812072 w 894330"/>
                <a:gd name="connsiteY16" fmla="*/ 1479143 h 1722396"/>
                <a:gd name="connsiteX17" fmla="*/ 725538 w 894330"/>
                <a:gd name="connsiteY17" fmla="*/ 1667716 h 1722396"/>
                <a:gd name="connsiteX18" fmla="*/ 697054 w 894330"/>
                <a:gd name="connsiteY18" fmla="*/ 1710261 h 1722396"/>
                <a:gd name="connsiteX19" fmla="*/ 682992 w 894330"/>
                <a:gd name="connsiteY19" fmla="*/ 1721799 h 1722396"/>
                <a:gd name="connsiteX20" fmla="*/ 601506 w 894330"/>
                <a:gd name="connsiteY20" fmla="*/ 1722160 h 1722396"/>
                <a:gd name="connsiteX21" fmla="*/ 646936 w 894330"/>
                <a:gd name="connsiteY21" fmla="*/ 1657620 h 1722396"/>
                <a:gd name="connsiteX22" fmla="*/ 759791 w 894330"/>
                <a:gd name="connsiteY22" fmla="*/ 1388643 h 1722396"/>
                <a:gd name="connsiteX23" fmla="*/ 773492 w 894330"/>
                <a:gd name="connsiteY23" fmla="*/ 1219541 h 1722396"/>
                <a:gd name="connsiteX24" fmla="*/ 761594 w 894330"/>
                <a:gd name="connsiteY24" fmla="*/ 928570 h 1722396"/>
                <a:gd name="connsiteX25" fmla="*/ 741763 w 894330"/>
                <a:gd name="connsiteY25" fmla="*/ 427755 h 1722396"/>
                <a:gd name="connsiteX26" fmla="*/ 754743 w 894330"/>
                <a:gd name="connsiteY26" fmla="*/ 187262 h 1722396"/>
                <a:gd name="connsiteX27" fmla="*/ 737076 w 894330"/>
                <a:gd name="connsiteY27" fmla="*/ 167792 h 1722396"/>
                <a:gd name="connsiteX28" fmla="*/ 719409 w 894330"/>
                <a:gd name="connsiteY28" fmla="*/ 168153 h 1722396"/>
                <a:gd name="connsiteX29" fmla="*/ 707510 w 894330"/>
                <a:gd name="connsiteY29" fmla="*/ 156615 h 1722396"/>
                <a:gd name="connsiteX30" fmla="*/ 706789 w 894330"/>
                <a:gd name="connsiteY30" fmla="*/ 37991 h 1722396"/>
                <a:gd name="connsiteX31" fmla="*/ 706429 w 894330"/>
                <a:gd name="connsiteY31" fmla="*/ 28977 h 1722396"/>
                <a:gd name="connsiteX32" fmla="*/ 12623 w 894330"/>
                <a:gd name="connsiteY32" fmla="*/ 24802 h 1722396"/>
                <a:gd name="connsiteX33" fmla="*/ 166314 w 894330"/>
                <a:gd name="connsiteY33" fmla="*/ 21765 h 1722396"/>
                <a:gd name="connsiteX34" fmla="*/ 213547 w 894330"/>
                <a:gd name="connsiteY34" fmla="*/ 23568 h 1722396"/>
                <a:gd name="connsiteX35" fmla="*/ 212105 w 894330"/>
                <a:gd name="connsiteY35" fmla="*/ 105415 h 1722396"/>
                <a:gd name="connsiteX36" fmla="*/ 185784 w 894330"/>
                <a:gd name="connsiteY36" fmla="*/ 211059 h 1722396"/>
                <a:gd name="connsiteX37" fmla="*/ 187226 w 894330"/>
                <a:gd name="connsiteY37" fmla="*/ 225481 h 1722396"/>
                <a:gd name="connsiteX38" fmla="*/ 236262 w 894330"/>
                <a:gd name="connsiteY38" fmla="*/ 334730 h 1722396"/>
                <a:gd name="connsiteX39" fmla="*/ 244555 w 894330"/>
                <a:gd name="connsiteY39" fmla="*/ 459123 h 1722396"/>
                <a:gd name="connsiteX40" fmla="*/ 240949 w 894330"/>
                <a:gd name="connsiteY40" fmla="*/ 495539 h 1722396"/>
                <a:gd name="connsiteX41" fmla="*/ 226527 w 894330"/>
                <a:gd name="connsiteY41" fmla="*/ 527989 h 1722396"/>
                <a:gd name="connsiteX42" fmla="*/ 221840 w 894330"/>
                <a:gd name="connsiteY42" fmla="*/ 535561 h 1722396"/>
                <a:gd name="connsiteX43" fmla="*/ 220294 w 894330"/>
                <a:gd name="connsiteY43" fmla="*/ 536180 h 1722396"/>
                <a:gd name="connsiteX44" fmla="*/ 221839 w 894330"/>
                <a:gd name="connsiteY44" fmla="*/ 535922 h 1722396"/>
                <a:gd name="connsiteX45" fmla="*/ 216791 w 894330"/>
                <a:gd name="connsiteY45" fmla="*/ 568507 h 1722396"/>
                <a:gd name="connsiteX46" fmla="*/ 209593 w 894330"/>
                <a:gd name="connsiteY46" fmla="*/ 600765 h 1722396"/>
                <a:gd name="connsiteX47" fmla="*/ 209806 w 894330"/>
                <a:gd name="connsiteY47" fmla="*/ 612812 h 1722396"/>
                <a:gd name="connsiteX48" fmla="*/ 207057 w 894330"/>
                <a:gd name="connsiteY48" fmla="*/ 624980 h 1722396"/>
                <a:gd name="connsiteX49" fmla="*/ 143598 w 894330"/>
                <a:gd name="connsiteY49" fmla="*/ 909822 h 1722396"/>
                <a:gd name="connsiteX50" fmla="*/ 98889 w 894330"/>
                <a:gd name="connsiteY50" fmla="*/ 1195024 h 1722396"/>
                <a:gd name="connsiteX51" fmla="*/ 109706 w 894330"/>
                <a:gd name="connsiteY51" fmla="*/ 1461477 h 1722396"/>
                <a:gd name="connsiteX52" fmla="*/ 213547 w 894330"/>
                <a:gd name="connsiteY52" fmla="*/ 1704493 h 1722396"/>
                <a:gd name="connsiteX53" fmla="*/ 221839 w 894330"/>
                <a:gd name="connsiteY53" fmla="*/ 1715670 h 1722396"/>
                <a:gd name="connsiteX54" fmla="*/ 208138 w 894330"/>
                <a:gd name="connsiteY54" fmla="*/ 1715670 h 1722396"/>
                <a:gd name="connsiteX55" fmla="*/ 147204 w 894330"/>
                <a:gd name="connsiteY55" fmla="*/ 1715310 h 1722396"/>
                <a:gd name="connsiteX56" fmla="*/ 137829 w 894330"/>
                <a:gd name="connsiteY56" fmla="*/ 1714949 h 1722396"/>
                <a:gd name="connsiteX57" fmla="*/ 103576 w 894330"/>
                <a:gd name="connsiteY57" fmla="*/ 1657260 h 1722396"/>
                <a:gd name="connsiteX58" fmla="*/ 43723 w 894330"/>
                <a:gd name="connsiteY58" fmla="*/ 1469048 h 1722396"/>
                <a:gd name="connsiteX59" fmla="*/ 32545 w 894330"/>
                <a:gd name="connsiteY59" fmla="*/ 1193582 h 1722396"/>
                <a:gd name="connsiteX60" fmla="*/ 90596 w 894330"/>
                <a:gd name="connsiteY60" fmla="*/ 844560 h 1722396"/>
                <a:gd name="connsiteX61" fmla="*/ 145401 w 894330"/>
                <a:gd name="connsiteY61" fmla="*/ 596856 h 1722396"/>
                <a:gd name="connsiteX62" fmla="*/ 146032 w 894330"/>
                <a:gd name="connsiteY62" fmla="*/ 590772 h 1722396"/>
                <a:gd name="connsiteX63" fmla="*/ 150413 w 894330"/>
                <a:gd name="connsiteY63" fmla="*/ 586078 h 1722396"/>
                <a:gd name="connsiteX64" fmla="*/ 149231 w 894330"/>
                <a:gd name="connsiteY64" fmla="*/ 574907 h 1722396"/>
                <a:gd name="connsiteX65" fmla="*/ 151529 w 894330"/>
                <a:gd name="connsiteY65" fmla="*/ 563685 h 1722396"/>
                <a:gd name="connsiteX66" fmla="*/ 156577 w 894330"/>
                <a:gd name="connsiteY66" fmla="*/ 529071 h 1722396"/>
                <a:gd name="connsiteX67" fmla="*/ 156579 w 894330"/>
                <a:gd name="connsiteY67" fmla="*/ 529072 h 1722396"/>
                <a:gd name="connsiteX68" fmla="*/ 156579 w 894330"/>
                <a:gd name="connsiteY68" fmla="*/ 529071 h 1722396"/>
                <a:gd name="connsiteX69" fmla="*/ 147565 w 894330"/>
                <a:gd name="connsiteY69" fmla="*/ 454436 h 1722396"/>
                <a:gd name="connsiteX70" fmla="*/ 119802 w 894330"/>
                <a:gd name="connsiteY70" fmla="*/ 303722 h 1722396"/>
                <a:gd name="connsiteX71" fmla="*/ 106100 w 894330"/>
                <a:gd name="connsiteY71" fmla="*/ 300477 h 1722396"/>
                <a:gd name="connsiteX72" fmla="*/ 18844 w 894330"/>
                <a:gd name="connsiteY72" fmla="*/ 352037 h 1722396"/>
                <a:gd name="connsiteX73" fmla="*/ 9830 w 894330"/>
                <a:gd name="connsiteY73" fmla="*/ 346268 h 1722396"/>
                <a:gd name="connsiteX74" fmla="*/ 12623 w 894330"/>
                <a:gd name="connsiteY74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04766 w 892667"/>
                <a:gd name="connsiteY0" fmla="*/ 28977 h 1722396"/>
                <a:gd name="connsiteX1" fmla="*/ 843941 w 892667"/>
                <a:gd name="connsiteY1" fmla="*/ 30059 h 1722396"/>
                <a:gd name="connsiteX2" fmla="*/ 884324 w 892667"/>
                <a:gd name="connsiteY2" fmla="*/ 30419 h 1722396"/>
                <a:gd name="connsiteX3" fmla="*/ 892617 w 892667"/>
                <a:gd name="connsiteY3" fmla="*/ 39433 h 1722396"/>
                <a:gd name="connsiteX4" fmla="*/ 891895 w 892667"/>
                <a:gd name="connsiteY4" fmla="*/ 150846 h 1722396"/>
                <a:gd name="connsiteX5" fmla="*/ 891174 w 892667"/>
                <a:gd name="connsiteY5" fmla="*/ 154812 h 1722396"/>
                <a:gd name="connsiteX6" fmla="*/ 873147 w 892667"/>
                <a:gd name="connsiteY6" fmla="*/ 172119 h 1722396"/>
                <a:gd name="connsiteX7" fmla="*/ 841417 w 892667"/>
                <a:gd name="connsiteY7" fmla="*/ 172119 h 1722396"/>
                <a:gd name="connsiteX8" fmla="*/ 824110 w 892667"/>
                <a:gd name="connsiteY8" fmla="*/ 188704 h 1722396"/>
                <a:gd name="connsiteX9" fmla="*/ 814015 w 892667"/>
                <a:gd name="connsiteY9" fmla="*/ 356004 h 1722396"/>
                <a:gd name="connsiteX10" fmla="*/ 810770 w 892667"/>
                <a:gd name="connsiteY10" fmla="*/ 547460 h 1722396"/>
                <a:gd name="connsiteX11" fmla="*/ 815818 w 892667"/>
                <a:gd name="connsiteY11" fmla="*/ 685554 h 1722396"/>
                <a:gd name="connsiteX12" fmla="*/ 822668 w 892667"/>
                <a:gd name="connsiteY12" fmla="*/ 796967 h 1722396"/>
                <a:gd name="connsiteX13" fmla="*/ 831682 w 892667"/>
                <a:gd name="connsiteY13" fmla="*/ 924965 h 1722396"/>
                <a:gd name="connsiteX14" fmla="*/ 838533 w 892667"/>
                <a:gd name="connsiteY14" fmla="*/ 1033132 h 1722396"/>
                <a:gd name="connsiteX15" fmla="*/ 843941 w 892667"/>
                <a:gd name="connsiteY15" fmla="*/ 1225310 h 1722396"/>
                <a:gd name="connsiteX16" fmla="*/ 810409 w 892667"/>
                <a:gd name="connsiteY16" fmla="*/ 1479143 h 1722396"/>
                <a:gd name="connsiteX17" fmla="*/ 723875 w 892667"/>
                <a:gd name="connsiteY17" fmla="*/ 1667716 h 1722396"/>
                <a:gd name="connsiteX18" fmla="*/ 695391 w 892667"/>
                <a:gd name="connsiteY18" fmla="*/ 1710261 h 1722396"/>
                <a:gd name="connsiteX19" fmla="*/ 681329 w 892667"/>
                <a:gd name="connsiteY19" fmla="*/ 1721799 h 1722396"/>
                <a:gd name="connsiteX20" fmla="*/ 599843 w 892667"/>
                <a:gd name="connsiteY20" fmla="*/ 1722160 h 1722396"/>
                <a:gd name="connsiteX21" fmla="*/ 645273 w 892667"/>
                <a:gd name="connsiteY21" fmla="*/ 1657620 h 1722396"/>
                <a:gd name="connsiteX22" fmla="*/ 758128 w 892667"/>
                <a:gd name="connsiteY22" fmla="*/ 1388643 h 1722396"/>
                <a:gd name="connsiteX23" fmla="*/ 771829 w 892667"/>
                <a:gd name="connsiteY23" fmla="*/ 1219541 h 1722396"/>
                <a:gd name="connsiteX24" fmla="*/ 759931 w 892667"/>
                <a:gd name="connsiteY24" fmla="*/ 928570 h 1722396"/>
                <a:gd name="connsiteX25" fmla="*/ 740100 w 892667"/>
                <a:gd name="connsiteY25" fmla="*/ 427755 h 1722396"/>
                <a:gd name="connsiteX26" fmla="*/ 753080 w 892667"/>
                <a:gd name="connsiteY26" fmla="*/ 187262 h 1722396"/>
                <a:gd name="connsiteX27" fmla="*/ 735413 w 892667"/>
                <a:gd name="connsiteY27" fmla="*/ 167792 h 1722396"/>
                <a:gd name="connsiteX28" fmla="*/ 717746 w 892667"/>
                <a:gd name="connsiteY28" fmla="*/ 168153 h 1722396"/>
                <a:gd name="connsiteX29" fmla="*/ 705847 w 892667"/>
                <a:gd name="connsiteY29" fmla="*/ 156615 h 1722396"/>
                <a:gd name="connsiteX30" fmla="*/ 705126 w 892667"/>
                <a:gd name="connsiteY30" fmla="*/ 37991 h 1722396"/>
                <a:gd name="connsiteX31" fmla="*/ 704766 w 892667"/>
                <a:gd name="connsiteY31" fmla="*/ 28977 h 1722396"/>
                <a:gd name="connsiteX32" fmla="*/ 10960 w 892667"/>
                <a:gd name="connsiteY32" fmla="*/ 24802 h 1722396"/>
                <a:gd name="connsiteX33" fmla="*/ 164651 w 892667"/>
                <a:gd name="connsiteY33" fmla="*/ 21765 h 1722396"/>
                <a:gd name="connsiteX34" fmla="*/ 211884 w 892667"/>
                <a:gd name="connsiteY34" fmla="*/ 23568 h 1722396"/>
                <a:gd name="connsiteX35" fmla="*/ 210442 w 892667"/>
                <a:gd name="connsiteY35" fmla="*/ 105415 h 1722396"/>
                <a:gd name="connsiteX36" fmla="*/ 184121 w 892667"/>
                <a:gd name="connsiteY36" fmla="*/ 211059 h 1722396"/>
                <a:gd name="connsiteX37" fmla="*/ 185563 w 892667"/>
                <a:gd name="connsiteY37" fmla="*/ 225481 h 1722396"/>
                <a:gd name="connsiteX38" fmla="*/ 234599 w 892667"/>
                <a:gd name="connsiteY38" fmla="*/ 334730 h 1722396"/>
                <a:gd name="connsiteX39" fmla="*/ 242892 w 892667"/>
                <a:gd name="connsiteY39" fmla="*/ 459123 h 1722396"/>
                <a:gd name="connsiteX40" fmla="*/ 239286 w 892667"/>
                <a:gd name="connsiteY40" fmla="*/ 495539 h 1722396"/>
                <a:gd name="connsiteX41" fmla="*/ 224864 w 892667"/>
                <a:gd name="connsiteY41" fmla="*/ 527989 h 1722396"/>
                <a:gd name="connsiteX42" fmla="*/ 220177 w 892667"/>
                <a:gd name="connsiteY42" fmla="*/ 535561 h 1722396"/>
                <a:gd name="connsiteX43" fmla="*/ 218631 w 892667"/>
                <a:gd name="connsiteY43" fmla="*/ 536180 h 1722396"/>
                <a:gd name="connsiteX44" fmla="*/ 220176 w 892667"/>
                <a:gd name="connsiteY44" fmla="*/ 535922 h 1722396"/>
                <a:gd name="connsiteX45" fmla="*/ 215128 w 892667"/>
                <a:gd name="connsiteY45" fmla="*/ 568507 h 1722396"/>
                <a:gd name="connsiteX46" fmla="*/ 207930 w 892667"/>
                <a:gd name="connsiteY46" fmla="*/ 600765 h 1722396"/>
                <a:gd name="connsiteX47" fmla="*/ 208143 w 892667"/>
                <a:gd name="connsiteY47" fmla="*/ 612812 h 1722396"/>
                <a:gd name="connsiteX48" fmla="*/ 205394 w 892667"/>
                <a:gd name="connsiteY48" fmla="*/ 624980 h 1722396"/>
                <a:gd name="connsiteX49" fmla="*/ 141935 w 892667"/>
                <a:gd name="connsiteY49" fmla="*/ 909822 h 1722396"/>
                <a:gd name="connsiteX50" fmla="*/ 97226 w 892667"/>
                <a:gd name="connsiteY50" fmla="*/ 1195024 h 1722396"/>
                <a:gd name="connsiteX51" fmla="*/ 108043 w 892667"/>
                <a:gd name="connsiteY51" fmla="*/ 1461477 h 1722396"/>
                <a:gd name="connsiteX52" fmla="*/ 211884 w 892667"/>
                <a:gd name="connsiteY52" fmla="*/ 1704493 h 1722396"/>
                <a:gd name="connsiteX53" fmla="*/ 220176 w 892667"/>
                <a:gd name="connsiteY53" fmla="*/ 1715670 h 1722396"/>
                <a:gd name="connsiteX54" fmla="*/ 206475 w 892667"/>
                <a:gd name="connsiteY54" fmla="*/ 1715670 h 1722396"/>
                <a:gd name="connsiteX55" fmla="*/ 145541 w 892667"/>
                <a:gd name="connsiteY55" fmla="*/ 1715310 h 1722396"/>
                <a:gd name="connsiteX56" fmla="*/ 136166 w 892667"/>
                <a:gd name="connsiteY56" fmla="*/ 1714949 h 1722396"/>
                <a:gd name="connsiteX57" fmla="*/ 101913 w 892667"/>
                <a:gd name="connsiteY57" fmla="*/ 1657260 h 1722396"/>
                <a:gd name="connsiteX58" fmla="*/ 42060 w 892667"/>
                <a:gd name="connsiteY58" fmla="*/ 1469048 h 1722396"/>
                <a:gd name="connsiteX59" fmla="*/ 30882 w 892667"/>
                <a:gd name="connsiteY59" fmla="*/ 1193582 h 1722396"/>
                <a:gd name="connsiteX60" fmla="*/ 88933 w 892667"/>
                <a:gd name="connsiteY60" fmla="*/ 844560 h 1722396"/>
                <a:gd name="connsiteX61" fmla="*/ 143738 w 892667"/>
                <a:gd name="connsiteY61" fmla="*/ 596856 h 1722396"/>
                <a:gd name="connsiteX62" fmla="*/ 144369 w 892667"/>
                <a:gd name="connsiteY62" fmla="*/ 590772 h 1722396"/>
                <a:gd name="connsiteX63" fmla="*/ 148750 w 892667"/>
                <a:gd name="connsiteY63" fmla="*/ 586078 h 1722396"/>
                <a:gd name="connsiteX64" fmla="*/ 147568 w 892667"/>
                <a:gd name="connsiteY64" fmla="*/ 574907 h 1722396"/>
                <a:gd name="connsiteX65" fmla="*/ 149866 w 892667"/>
                <a:gd name="connsiteY65" fmla="*/ 563685 h 1722396"/>
                <a:gd name="connsiteX66" fmla="*/ 154914 w 892667"/>
                <a:gd name="connsiteY66" fmla="*/ 529071 h 1722396"/>
                <a:gd name="connsiteX67" fmla="*/ 154916 w 892667"/>
                <a:gd name="connsiteY67" fmla="*/ 529072 h 1722396"/>
                <a:gd name="connsiteX68" fmla="*/ 154916 w 892667"/>
                <a:gd name="connsiteY68" fmla="*/ 529071 h 1722396"/>
                <a:gd name="connsiteX69" fmla="*/ 145902 w 892667"/>
                <a:gd name="connsiteY69" fmla="*/ 454436 h 1722396"/>
                <a:gd name="connsiteX70" fmla="*/ 118139 w 892667"/>
                <a:gd name="connsiteY70" fmla="*/ 303722 h 1722396"/>
                <a:gd name="connsiteX71" fmla="*/ 104437 w 892667"/>
                <a:gd name="connsiteY71" fmla="*/ 300477 h 1722396"/>
                <a:gd name="connsiteX72" fmla="*/ 8167 w 892667"/>
                <a:gd name="connsiteY72" fmla="*/ 346268 h 1722396"/>
                <a:gd name="connsiteX73" fmla="*/ 10960 w 892667"/>
                <a:gd name="connsiteY73" fmla="*/ 24802 h 1722396"/>
                <a:gd name="connsiteX0" fmla="*/ 696599 w 884500"/>
                <a:gd name="connsiteY0" fmla="*/ 28977 h 1722396"/>
                <a:gd name="connsiteX1" fmla="*/ 835774 w 884500"/>
                <a:gd name="connsiteY1" fmla="*/ 30059 h 1722396"/>
                <a:gd name="connsiteX2" fmla="*/ 876157 w 884500"/>
                <a:gd name="connsiteY2" fmla="*/ 30419 h 1722396"/>
                <a:gd name="connsiteX3" fmla="*/ 884450 w 884500"/>
                <a:gd name="connsiteY3" fmla="*/ 39433 h 1722396"/>
                <a:gd name="connsiteX4" fmla="*/ 883728 w 884500"/>
                <a:gd name="connsiteY4" fmla="*/ 150846 h 1722396"/>
                <a:gd name="connsiteX5" fmla="*/ 883007 w 884500"/>
                <a:gd name="connsiteY5" fmla="*/ 154812 h 1722396"/>
                <a:gd name="connsiteX6" fmla="*/ 864980 w 884500"/>
                <a:gd name="connsiteY6" fmla="*/ 172119 h 1722396"/>
                <a:gd name="connsiteX7" fmla="*/ 833250 w 884500"/>
                <a:gd name="connsiteY7" fmla="*/ 172119 h 1722396"/>
                <a:gd name="connsiteX8" fmla="*/ 815943 w 884500"/>
                <a:gd name="connsiteY8" fmla="*/ 188704 h 1722396"/>
                <a:gd name="connsiteX9" fmla="*/ 805848 w 884500"/>
                <a:gd name="connsiteY9" fmla="*/ 356004 h 1722396"/>
                <a:gd name="connsiteX10" fmla="*/ 802603 w 884500"/>
                <a:gd name="connsiteY10" fmla="*/ 547460 h 1722396"/>
                <a:gd name="connsiteX11" fmla="*/ 807651 w 884500"/>
                <a:gd name="connsiteY11" fmla="*/ 685554 h 1722396"/>
                <a:gd name="connsiteX12" fmla="*/ 814501 w 884500"/>
                <a:gd name="connsiteY12" fmla="*/ 796967 h 1722396"/>
                <a:gd name="connsiteX13" fmla="*/ 823515 w 884500"/>
                <a:gd name="connsiteY13" fmla="*/ 924965 h 1722396"/>
                <a:gd name="connsiteX14" fmla="*/ 830366 w 884500"/>
                <a:gd name="connsiteY14" fmla="*/ 1033132 h 1722396"/>
                <a:gd name="connsiteX15" fmla="*/ 835774 w 884500"/>
                <a:gd name="connsiteY15" fmla="*/ 1225310 h 1722396"/>
                <a:gd name="connsiteX16" fmla="*/ 802242 w 884500"/>
                <a:gd name="connsiteY16" fmla="*/ 1479143 h 1722396"/>
                <a:gd name="connsiteX17" fmla="*/ 715708 w 884500"/>
                <a:gd name="connsiteY17" fmla="*/ 1667716 h 1722396"/>
                <a:gd name="connsiteX18" fmla="*/ 687224 w 884500"/>
                <a:gd name="connsiteY18" fmla="*/ 1710261 h 1722396"/>
                <a:gd name="connsiteX19" fmla="*/ 673162 w 884500"/>
                <a:gd name="connsiteY19" fmla="*/ 1721799 h 1722396"/>
                <a:gd name="connsiteX20" fmla="*/ 591676 w 884500"/>
                <a:gd name="connsiteY20" fmla="*/ 1722160 h 1722396"/>
                <a:gd name="connsiteX21" fmla="*/ 637106 w 884500"/>
                <a:gd name="connsiteY21" fmla="*/ 1657620 h 1722396"/>
                <a:gd name="connsiteX22" fmla="*/ 749961 w 884500"/>
                <a:gd name="connsiteY22" fmla="*/ 1388643 h 1722396"/>
                <a:gd name="connsiteX23" fmla="*/ 763662 w 884500"/>
                <a:gd name="connsiteY23" fmla="*/ 1219541 h 1722396"/>
                <a:gd name="connsiteX24" fmla="*/ 751764 w 884500"/>
                <a:gd name="connsiteY24" fmla="*/ 928570 h 1722396"/>
                <a:gd name="connsiteX25" fmla="*/ 731933 w 884500"/>
                <a:gd name="connsiteY25" fmla="*/ 427755 h 1722396"/>
                <a:gd name="connsiteX26" fmla="*/ 744913 w 884500"/>
                <a:gd name="connsiteY26" fmla="*/ 187262 h 1722396"/>
                <a:gd name="connsiteX27" fmla="*/ 727246 w 884500"/>
                <a:gd name="connsiteY27" fmla="*/ 167792 h 1722396"/>
                <a:gd name="connsiteX28" fmla="*/ 709579 w 884500"/>
                <a:gd name="connsiteY28" fmla="*/ 168153 h 1722396"/>
                <a:gd name="connsiteX29" fmla="*/ 697680 w 884500"/>
                <a:gd name="connsiteY29" fmla="*/ 156615 h 1722396"/>
                <a:gd name="connsiteX30" fmla="*/ 696959 w 884500"/>
                <a:gd name="connsiteY30" fmla="*/ 37991 h 1722396"/>
                <a:gd name="connsiteX31" fmla="*/ 696599 w 884500"/>
                <a:gd name="connsiteY31" fmla="*/ 28977 h 1722396"/>
                <a:gd name="connsiteX32" fmla="*/ 2793 w 884500"/>
                <a:gd name="connsiteY32" fmla="*/ 24802 h 1722396"/>
                <a:gd name="connsiteX33" fmla="*/ 156484 w 884500"/>
                <a:gd name="connsiteY33" fmla="*/ 21765 h 1722396"/>
                <a:gd name="connsiteX34" fmla="*/ 203717 w 884500"/>
                <a:gd name="connsiteY34" fmla="*/ 23568 h 1722396"/>
                <a:gd name="connsiteX35" fmla="*/ 202275 w 884500"/>
                <a:gd name="connsiteY35" fmla="*/ 105415 h 1722396"/>
                <a:gd name="connsiteX36" fmla="*/ 175954 w 884500"/>
                <a:gd name="connsiteY36" fmla="*/ 211059 h 1722396"/>
                <a:gd name="connsiteX37" fmla="*/ 177396 w 884500"/>
                <a:gd name="connsiteY37" fmla="*/ 225481 h 1722396"/>
                <a:gd name="connsiteX38" fmla="*/ 226432 w 884500"/>
                <a:gd name="connsiteY38" fmla="*/ 334730 h 1722396"/>
                <a:gd name="connsiteX39" fmla="*/ 234725 w 884500"/>
                <a:gd name="connsiteY39" fmla="*/ 459123 h 1722396"/>
                <a:gd name="connsiteX40" fmla="*/ 231119 w 884500"/>
                <a:gd name="connsiteY40" fmla="*/ 495539 h 1722396"/>
                <a:gd name="connsiteX41" fmla="*/ 216697 w 884500"/>
                <a:gd name="connsiteY41" fmla="*/ 527989 h 1722396"/>
                <a:gd name="connsiteX42" fmla="*/ 212010 w 884500"/>
                <a:gd name="connsiteY42" fmla="*/ 535561 h 1722396"/>
                <a:gd name="connsiteX43" fmla="*/ 210464 w 884500"/>
                <a:gd name="connsiteY43" fmla="*/ 536180 h 1722396"/>
                <a:gd name="connsiteX44" fmla="*/ 212009 w 884500"/>
                <a:gd name="connsiteY44" fmla="*/ 535922 h 1722396"/>
                <a:gd name="connsiteX45" fmla="*/ 206961 w 884500"/>
                <a:gd name="connsiteY45" fmla="*/ 568507 h 1722396"/>
                <a:gd name="connsiteX46" fmla="*/ 199763 w 884500"/>
                <a:gd name="connsiteY46" fmla="*/ 600765 h 1722396"/>
                <a:gd name="connsiteX47" fmla="*/ 199976 w 884500"/>
                <a:gd name="connsiteY47" fmla="*/ 612812 h 1722396"/>
                <a:gd name="connsiteX48" fmla="*/ 197227 w 884500"/>
                <a:gd name="connsiteY48" fmla="*/ 624980 h 1722396"/>
                <a:gd name="connsiteX49" fmla="*/ 133768 w 884500"/>
                <a:gd name="connsiteY49" fmla="*/ 909822 h 1722396"/>
                <a:gd name="connsiteX50" fmla="*/ 89059 w 884500"/>
                <a:gd name="connsiteY50" fmla="*/ 1195024 h 1722396"/>
                <a:gd name="connsiteX51" fmla="*/ 99876 w 884500"/>
                <a:gd name="connsiteY51" fmla="*/ 1461477 h 1722396"/>
                <a:gd name="connsiteX52" fmla="*/ 203717 w 884500"/>
                <a:gd name="connsiteY52" fmla="*/ 1704493 h 1722396"/>
                <a:gd name="connsiteX53" fmla="*/ 212009 w 884500"/>
                <a:gd name="connsiteY53" fmla="*/ 1715670 h 1722396"/>
                <a:gd name="connsiteX54" fmla="*/ 198308 w 884500"/>
                <a:gd name="connsiteY54" fmla="*/ 1715670 h 1722396"/>
                <a:gd name="connsiteX55" fmla="*/ 137374 w 884500"/>
                <a:gd name="connsiteY55" fmla="*/ 1715310 h 1722396"/>
                <a:gd name="connsiteX56" fmla="*/ 127999 w 884500"/>
                <a:gd name="connsiteY56" fmla="*/ 1714949 h 1722396"/>
                <a:gd name="connsiteX57" fmla="*/ 93746 w 884500"/>
                <a:gd name="connsiteY57" fmla="*/ 1657260 h 1722396"/>
                <a:gd name="connsiteX58" fmla="*/ 33893 w 884500"/>
                <a:gd name="connsiteY58" fmla="*/ 1469048 h 1722396"/>
                <a:gd name="connsiteX59" fmla="*/ 22715 w 884500"/>
                <a:gd name="connsiteY59" fmla="*/ 1193582 h 1722396"/>
                <a:gd name="connsiteX60" fmla="*/ 80766 w 884500"/>
                <a:gd name="connsiteY60" fmla="*/ 844560 h 1722396"/>
                <a:gd name="connsiteX61" fmla="*/ 135571 w 884500"/>
                <a:gd name="connsiteY61" fmla="*/ 596856 h 1722396"/>
                <a:gd name="connsiteX62" fmla="*/ 136202 w 884500"/>
                <a:gd name="connsiteY62" fmla="*/ 590772 h 1722396"/>
                <a:gd name="connsiteX63" fmla="*/ 140583 w 884500"/>
                <a:gd name="connsiteY63" fmla="*/ 586078 h 1722396"/>
                <a:gd name="connsiteX64" fmla="*/ 139401 w 884500"/>
                <a:gd name="connsiteY64" fmla="*/ 574907 h 1722396"/>
                <a:gd name="connsiteX65" fmla="*/ 141699 w 884500"/>
                <a:gd name="connsiteY65" fmla="*/ 563685 h 1722396"/>
                <a:gd name="connsiteX66" fmla="*/ 146747 w 884500"/>
                <a:gd name="connsiteY66" fmla="*/ 529071 h 1722396"/>
                <a:gd name="connsiteX67" fmla="*/ 146749 w 884500"/>
                <a:gd name="connsiteY67" fmla="*/ 529072 h 1722396"/>
                <a:gd name="connsiteX68" fmla="*/ 146749 w 884500"/>
                <a:gd name="connsiteY68" fmla="*/ 529071 h 1722396"/>
                <a:gd name="connsiteX69" fmla="*/ 137735 w 884500"/>
                <a:gd name="connsiteY69" fmla="*/ 454436 h 1722396"/>
                <a:gd name="connsiteX70" fmla="*/ 109972 w 884500"/>
                <a:gd name="connsiteY70" fmla="*/ 303722 h 1722396"/>
                <a:gd name="connsiteX71" fmla="*/ 96270 w 884500"/>
                <a:gd name="connsiteY71" fmla="*/ 300477 h 1722396"/>
                <a:gd name="connsiteX72" fmla="*/ 0 w 884500"/>
                <a:gd name="connsiteY72" fmla="*/ 346268 h 1722396"/>
                <a:gd name="connsiteX73" fmla="*/ 2793 w 884500"/>
                <a:gd name="connsiteY73" fmla="*/ 24802 h 1722396"/>
                <a:gd name="connsiteX0" fmla="*/ 696599 w 884500"/>
                <a:gd name="connsiteY0" fmla="*/ 7399 h 1700818"/>
                <a:gd name="connsiteX1" fmla="*/ 835774 w 884500"/>
                <a:gd name="connsiteY1" fmla="*/ 8481 h 1700818"/>
                <a:gd name="connsiteX2" fmla="*/ 876157 w 884500"/>
                <a:gd name="connsiteY2" fmla="*/ 8841 h 1700818"/>
                <a:gd name="connsiteX3" fmla="*/ 884450 w 884500"/>
                <a:gd name="connsiteY3" fmla="*/ 17855 h 1700818"/>
                <a:gd name="connsiteX4" fmla="*/ 883728 w 884500"/>
                <a:gd name="connsiteY4" fmla="*/ 129268 h 1700818"/>
                <a:gd name="connsiteX5" fmla="*/ 883007 w 884500"/>
                <a:gd name="connsiteY5" fmla="*/ 133234 h 1700818"/>
                <a:gd name="connsiteX6" fmla="*/ 864980 w 884500"/>
                <a:gd name="connsiteY6" fmla="*/ 150541 h 1700818"/>
                <a:gd name="connsiteX7" fmla="*/ 833250 w 884500"/>
                <a:gd name="connsiteY7" fmla="*/ 150541 h 1700818"/>
                <a:gd name="connsiteX8" fmla="*/ 815943 w 884500"/>
                <a:gd name="connsiteY8" fmla="*/ 167126 h 1700818"/>
                <a:gd name="connsiteX9" fmla="*/ 805848 w 884500"/>
                <a:gd name="connsiteY9" fmla="*/ 334426 h 1700818"/>
                <a:gd name="connsiteX10" fmla="*/ 802603 w 884500"/>
                <a:gd name="connsiteY10" fmla="*/ 525882 h 1700818"/>
                <a:gd name="connsiteX11" fmla="*/ 807651 w 884500"/>
                <a:gd name="connsiteY11" fmla="*/ 663976 h 1700818"/>
                <a:gd name="connsiteX12" fmla="*/ 814501 w 884500"/>
                <a:gd name="connsiteY12" fmla="*/ 775389 h 1700818"/>
                <a:gd name="connsiteX13" fmla="*/ 823515 w 884500"/>
                <a:gd name="connsiteY13" fmla="*/ 903387 h 1700818"/>
                <a:gd name="connsiteX14" fmla="*/ 830366 w 884500"/>
                <a:gd name="connsiteY14" fmla="*/ 1011554 h 1700818"/>
                <a:gd name="connsiteX15" fmla="*/ 835774 w 884500"/>
                <a:gd name="connsiteY15" fmla="*/ 1203732 h 1700818"/>
                <a:gd name="connsiteX16" fmla="*/ 802242 w 884500"/>
                <a:gd name="connsiteY16" fmla="*/ 1457565 h 1700818"/>
                <a:gd name="connsiteX17" fmla="*/ 715708 w 884500"/>
                <a:gd name="connsiteY17" fmla="*/ 1646138 h 1700818"/>
                <a:gd name="connsiteX18" fmla="*/ 687224 w 884500"/>
                <a:gd name="connsiteY18" fmla="*/ 1688683 h 1700818"/>
                <a:gd name="connsiteX19" fmla="*/ 673162 w 884500"/>
                <a:gd name="connsiteY19" fmla="*/ 1700221 h 1700818"/>
                <a:gd name="connsiteX20" fmla="*/ 591676 w 884500"/>
                <a:gd name="connsiteY20" fmla="*/ 1700582 h 1700818"/>
                <a:gd name="connsiteX21" fmla="*/ 637106 w 884500"/>
                <a:gd name="connsiteY21" fmla="*/ 1636042 h 1700818"/>
                <a:gd name="connsiteX22" fmla="*/ 749961 w 884500"/>
                <a:gd name="connsiteY22" fmla="*/ 1367065 h 1700818"/>
                <a:gd name="connsiteX23" fmla="*/ 763662 w 884500"/>
                <a:gd name="connsiteY23" fmla="*/ 1197963 h 1700818"/>
                <a:gd name="connsiteX24" fmla="*/ 751764 w 884500"/>
                <a:gd name="connsiteY24" fmla="*/ 906992 h 1700818"/>
                <a:gd name="connsiteX25" fmla="*/ 731933 w 884500"/>
                <a:gd name="connsiteY25" fmla="*/ 406177 h 1700818"/>
                <a:gd name="connsiteX26" fmla="*/ 744913 w 884500"/>
                <a:gd name="connsiteY26" fmla="*/ 165684 h 1700818"/>
                <a:gd name="connsiteX27" fmla="*/ 727246 w 884500"/>
                <a:gd name="connsiteY27" fmla="*/ 146214 h 1700818"/>
                <a:gd name="connsiteX28" fmla="*/ 709579 w 884500"/>
                <a:gd name="connsiteY28" fmla="*/ 146575 h 1700818"/>
                <a:gd name="connsiteX29" fmla="*/ 697680 w 884500"/>
                <a:gd name="connsiteY29" fmla="*/ 135037 h 1700818"/>
                <a:gd name="connsiteX30" fmla="*/ 696959 w 884500"/>
                <a:gd name="connsiteY30" fmla="*/ 16413 h 1700818"/>
                <a:gd name="connsiteX31" fmla="*/ 696599 w 884500"/>
                <a:gd name="connsiteY31" fmla="*/ 7399 h 1700818"/>
                <a:gd name="connsiteX32" fmla="*/ 2793 w 884500"/>
                <a:gd name="connsiteY32" fmla="*/ 3224 h 1700818"/>
                <a:gd name="connsiteX33" fmla="*/ 156484 w 884500"/>
                <a:gd name="connsiteY33" fmla="*/ 187 h 1700818"/>
                <a:gd name="connsiteX34" fmla="*/ 203717 w 884500"/>
                <a:gd name="connsiteY34" fmla="*/ 1990 h 1700818"/>
                <a:gd name="connsiteX35" fmla="*/ 202275 w 884500"/>
                <a:gd name="connsiteY35" fmla="*/ 83837 h 1700818"/>
                <a:gd name="connsiteX36" fmla="*/ 175954 w 884500"/>
                <a:gd name="connsiteY36" fmla="*/ 189481 h 1700818"/>
                <a:gd name="connsiteX37" fmla="*/ 177396 w 884500"/>
                <a:gd name="connsiteY37" fmla="*/ 203903 h 1700818"/>
                <a:gd name="connsiteX38" fmla="*/ 226432 w 884500"/>
                <a:gd name="connsiteY38" fmla="*/ 313152 h 1700818"/>
                <a:gd name="connsiteX39" fmla="*/ 234725 w 884500"/>
                <a:gd name="connsiteY39" fmla="*/ 437545 h 1700818"/>
                <a:gd name="connsiteX40" fmla="*/ 231119 w 884500"/>
                <a:gd name="connsiteY40" fmla="*/ 473961 h 1700818"/>
                <a:gd name="connsiteX41" fmla="*/ 216697 w 884500"/>
                <a:gd name="connsiteY41" fmla="*/ 506411 h 1700818"/>
                <a:gd name="connsiteX42" fmla="*/ 212010 w 884500"/>
                <a:gd name="connsiteY42" fmla="*/ 513983 h 1700818"/>
                <a:gd name="connsiteX43" fmla="*/ 210464 w 884500"/>
                <a:gd name="connsiteY43" fmla="*/ 514602 h 1700818"/>
                <a:gd name="connsiteX44" fmla="*/ 212009 w 884500"/>
                <a:gd name="connsiteY44" fmla="*/ 514344 h 1700818"/>
                <a:gd name="connsiteX45" fmla="*/ 206961 w 884500"/>
                <a:gd name="connsiteY45" fmla="*/ 546929 h 1700818"/>
                <a:gd name="connsiteX46" fmla="*/ 199763 w 884500"/>
                <a:gd name="connsiteY46" fmla="*/ 579187 h 1700818"/>
                <a:gd name="connsiteX47" fmla="*/ 199976 w 884500"/>
                <a:gd name="connsiteY47" fmla="*/ 591234 h 1700818"/>
                <a:gd name="connsiteX48" fmla="*/ 197227 w 884500"/>
                <a:gd name="connsiteY48" fmla="*/ 603402 h 1700818"/>
                <a:gd name="connsiteX49" fmla="*/ 133768 w 884500"/>
                <a:gd name="connsiteY49" fmla="*/ 888244 h 1700818"/>
                <a:gd name="connsiteX50" fmla="*/ 89059 w 884500"/>
                <a:gd name="connsiteY50" fmla="*/ 1173446 h 1700818"/>
                <a:gd name="connsiteX51" fmla="*/ 99876 w 884500"/>
                <a:gd name="connsiteY51" fmla="*/ 1439899 h 1700818"/>
                <a:gd name="connsiteX52" fmla="*/ 203717 w 884500"/>
                <a:gd name="connsiteY52" fmla="*/ 1682915 h 1700818"/>
                <a:gd name="connsiteX53" fmla="*/ 212009 w 884500"/>
                <a:gd name="connsiteY53" fmla="*/ 1694092 h 1700818"/>
                <a:gd name="connsiteX54" fmla="*/ 198308 w 884500"/>
                <a:gd name="connsiteY54" fmla="*/ 1694092 h 1700818"/>
                <a:gd name="connsiteX55" fmla="*/ 137374 w 884500"/>
                <a:gd name="connsiteY55" fmla="*/ 1693732 h 1700818"/>
                <a:gd name="connsiteX56" fmla="*/ 127999 w 884500"/>
                <a:gd name="connsiteY56" fmla="*/ 1693371 h 1700818"/>
                <a:gd name="connsiteX57" fmla="*/ 93746 w 884500"/>
                <a:gd name="connsiteY57" fmla="*/ 1635682 h 1700818"/>
                <a:gd name="connsiteX58" fmla="*/ 33893 w 884500"/>
                <a:gd name="connsiteY58" fmla="*/ 1447470 h 1700818"/>
                <a:gd name="connsiteX59" fmla="*/ 22715 w 884500"/>
                <a:gd name="connsiteY59" fmla="*/ 1172004 h 1700818"/>
                <a:gd name="connsiteX60" fmla="*/ 80766 w 884500"/>
                <a:gd name="connsiteY60" fmla="*/ 822982 h 1700818"/>
                <a:gd name="connsiteX61" fmla="*/ 135571 w 884500"/>
                <a:gd name="connsiteY61" fmla="*/ 575278 h 1700818"/>
                <a:gd name="connsiteX62" fmla="*/ 136202 w 884500"/>
                <a:gd name="connsiteY62" fmla="*/ 569194 h 1700818"/>
                <a:gd name="connsiteX63" fmla="*/ 140583 w 884500"/>
                <a:gd name="connsiteY63" fmla="*/ 564500 h 1700818"/>
                <a:gd name="connsiteX64" fmla="*/ 139401 w 884500"/>
                <a:gd name="connsiteY64" fmla="*/ 553329 h 1700818"/>
                <a:gd name="connsiteX65" fmla="*/ 141699 w 884500"/>
                <a:gd name="connsiteY65" fmla="*/ 542107 h 1700818"/>
                <a:gd name="connsiteX66" fmla="*/ 146747 w 884500"/>
                <a:gd name="connsiteY66" fmla="*/ 507493 h 1700818"/>
                <a:gd name="connsiteX67" fmla="*/ 146749 w 884500"/>
                <a:gd name="connsiteY67" fmla="*/ 507494 h 1700818"/>
                <a:gd name="connsiteX68" fmla="*/ 146749 w 884500"/>
                <a:gd name="connsiteY68" fmla="*/ 507493 h 1700818"/>
                <a:gd name="connsiteX69" fmla="*/ 137735 w 884500"/>
                <a:gd name="connsiteY69" fmla="*/ 432858 h 1700818"/>
                <a:gd name="connsiteX70" fmla="*/ 109972 w 884500"/>
                <a:gd name="connsiteY70" fmla="*/ 282144 h 1700818"/>
                <a:gd name="connsiteX71" fmla="*/ 96270 w 884500"/>
                <a:gd name="connsiteY71" fmla="*/ 278899 h 1700818"/>
                <a:gd name="connsiteX72" fmla="*/ 0 w 884500"/>
                <a:gd name="connsiteY72" fmla="*/ 324690 h 1700818"/>
                <a:gd name="connsiteX73" fmla="*/ 2793 w 884500"/>
                <a:gd name="connsiteY73" fmla="*/ 3224 h 170081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5954 w 884500"/>
                <a:gd name="connsiteY35" fmla="*/ 187491 h 1698828"/>
                <a:gd name="connsiteX36" fmla="*/ 177396 w 884500"/>
                <a:gd name="connsiteY36" fmla="*/ 201913 h 1698828"/>
                <a:gd name="connsiteX37" fmla="*/ 226432 w 884500"/>
                <a:gd name="connsiteY37" fmla="*/ 311162 h 1698828"/>
                <a:gd name="connsiteX38" fmla="*/ 234725 w 884500"/>
                <a:gd name="connsiteY38" fmla="*/ 435555 h 1698828"/>
                <a:gd name="connsiteX39" fmla="*/ 231119 w 884500"/>
                <a:gd name="connsiteY39" fmla="*/ 471971 h 1698828"/>
                <a:gd name="connsiteX40" fmla="*/ 216697 w 884500"/>
                <a:gd name="connsiteY40" fmla="*/ 504421 h 1698828"/>
                <a:gd name="connsiteX41" fmla="*/ 212010 w 884500"/>
                <a:gd name="connsiteY41" fmla="*/ 511993 h 1698828"/>
                <a:gd name="connsiteX42" fmla="*/ 210464 w 884500"/>
                <a:gd name="connsiteY42" fmla="*/ 512612 h 1698828"/>
                <a:gd name="connsiteX43" fmla="*/ 212009 w 884500"/>
                <a:gd name="connsiteY43" fmla="*/ 512354 h 1698828"/>
                <a:gd name="connsiteX44" fmla="*/ 206961 w 884500"/>
                <a:gd name="connsiteY44" fmla="*/ 544939 h 1698828"/>
                <a:gd name="connsiteX45" fmla="*/ 199763 w 884500"/>
                <a:gd name="connsiteY45" fmla="*/ 577197 h 1698828"/>
                <a:gd name="connsiteX46" fmla="*/ 199976 w 884500"/>
                <a:gd name="connsiteY46" fmla="*/ 589244 h 1698828"/>
                <a:gd name="connsiteX47" fmla="*/ 197227 w 884500"/>
                <a:gd name="connsiteY47" fmla="*/ 601412 h 1698828"/>
                <a:gd name="connsiteX48" fmla="*/ 133768 w 884500"/>
                <a:gd name="connsiteY48" fmla="*/ 886254 h 1698828"/>
                <a:gd name="connsiteX49" fmla="*/ 89059 w 884500"/>
                <a:gd name="connsiteY49" fmla="*/ 1171456 h 1698828"/>
                <a:gd name="connsiteX50" fmla="*/ 99876 w 884500"/>
                <a:gd name="connsiteY50" fmla="*/ 1437909 h 1698828"/>
                <a:gd name="connsiteX51" fmla="*/ 203717 w 884500"/>
                <a:gd name="connsiteY51" fmla="*/ 1680925 h 1698828"/>
                <a:gd name="connsiteX52" fmla="*/ 212009 w 884500"/>
                <a:gd name="connsiteY52" fmla="*/ 1692102 h 1698828"/>
                <a:gd name="connsiteX53" fmla="*/ 198308 w 884500"/>
                <a:gd name="connsiteY53" fmla="*/ 1692102 h 1698828"/>
                <a:gd name="connsiteX54" fmla="*/ 137374 w 884500"/>
                <a:gd name="connsiteY54" fmla="*/ 1691742 h 1698828"/>
                <a:gd name="connsiteX55" fmla="*/ 127999 w 884500"/>
                <a:gd name="connsiteY55" fmla="*/ 1691381 h 1698828"/>
                <a:gd name="connsiteX56" fmla="*/ 93746 w 884500"/>
                <a:gd name="connsiteY56" fmla="*/ 1633692 h 1698828"/>
                <a:gd name="connsiteX57" fmla="*/ 33893 w 884500"/>
                <a:gd name="connsiteY57" fmla="*/ 1445480 h 1698828"/>
                <a:gd name="connsiteX58" fmla="*/ 22715 w 884500"/>
                <a:gd name="connsiteY58" fmla="*/ 1170014 h 1698828"/>
                <a:gd name="connsiteX59" fmla="*/ 80766 w 884500"/>
                <a:gd name="connsiteY59" fmla="*/ 820992 h 1698828"/>
                <a:gd name="connsiteX60" fmla="*/ 135571 w 884500"/>
                <a:gd name="connsiteY60" fmla="*/ 573288 h 1698828"/>
                <a:gd name="connsiteX61" fmla="*/ 136202 w 884500"/>
                <a:gd name="connsiteY61" fmla="*/ 567204 h 1698828"/>
                <a:gd name="connsiteX62" fmla="*/ 140583 w 884500"/>
                <a:gd name="connsiteY62" fmla="*/ 562510 h 1698828"/>
                <a:gd name="connsiteX63" fmla="*/ 139401 w 884500"/>
                <a:gd name="connsiteY63" fmla="*/ 551339 h 1698828"/>
                <a:gd name="connsiteX64" fmla="*/ 141699 w 884500"/>
                <a:gd name="connsiteY64" fmla="*/ 540117 h 1698828"/>
                <a:gd name="connsiteX65" fmla="*/ 146747 w 884500"/>
                <a:gd name="connsiteY65" fmla="*/ 505503 h 1698828"/>
                <a:gd name="connsiteX66" fmla="*/ 146749 w 884500"/>
                <a:gd name="connsiteY66" fmla="*/ 505504 h 1698828"/>
                <a:gd name="connsiteX67" fmla="*/ 146749 w 884500"/>
                <a:gd name="connsiteY67" fmla="*/ 505503 h 1698828"/>
                <a:gd name="connsiteX68" fmla="*/ 137735 w 884500"/>
                <a:gd name="connsiteY68" fmla="*/ 430868 h 1698828"/>
                <a:gd name="connsiteX69" fmla="*/ 109972 w 884500"/>
                <a:gd name="connsiteY69" fmla="*/ 280154 h 1698828"/>
                <a:gd name="connsiteX70" fmla="*/ 96270 w 884500"/>
                <a:gd name="connsiteY70" fmla="*/ 276909 h 1698828"/>
                <a:gd name="connsiteX71" fmla="*/ 0 w 884500"/>
                <a:gd name="connsiteY71" fmla="*/ 322700 h 1698828"/>
                <a:gd name="connsiteX72" fmla="*/ 2793 w 884500"/>
                <a:gd name="connsiteY7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2010 w 884500"/>
                <a:gd name="connsiteY39" fmla="*/ 511993 h 1698828"/>
                <a:gd name="connsiteX40" fmla="*/ 210464 w 884500"/>
                <a:gd name="connsiteY40" fmla="*/ 512612 h 1698828"/>
                <a:gd name="connsiteX41" fmla="*/ 212009 w 884500"/>
                <a:gd name="connsiteY41" fmla="*/ 512354 h 1698828"/>
                <a:gd name="connsiteX42" fmla="*/ 206961 w 884500"/>
                <a:gd name="connsiteY42" fmla="*/ 544939 h 1698828"/>
                <a:gd name="connsiteX43" fmla="*/ 199763 w 884500"/>
                <a:gd name="connsiteY43" fmla="*/ 577197 h 1698828"/>
                <a:gd name="connsiteX44" fmla="*/ 199976 w 884500"/>
                <a:gd name="connsiteY44" fmla="*/ 589244 h 1698828"/>
                <a:gd name="connsiteX45" fmla="*/ 197227 w 884500"/>
                <a:gd name="connsiteY45" fmla="*/ 601412 h 1698828"/>
                <a:gd name="connsiteX46" fmla="*/ 133768 w 884500"/>
                <a:gd name="connsiteY46" fmla="*/ 886254 h 1698828"/>
                <a:gd name="connsiteX47" fmla="*/ 89059 w 884500"/>
                <a:gd name="connsiteY47" fmla="*/ 1171456 h 1698828"/>
                <a:gd name="connsiteX48" fmla="*/ 99876 w 884500"/>
                <a:gd name="connsiteY48" fmla="*/ 1437909 h 1698828"/>
                <a:gd name="connsiteX49" fmla="*/ 203717 w 884500"/>
                <a:gd name="connsiteY49" fmla="*/ 1680925 h 1698828"/>
                <a:gd name="connsiteX50" fmla="*/ 212009 w 884500"/>
                <a:gd name="connsiteY50" fmla="*/ 1692102 h 1698828"/>
                <a:gd name="connsiteX51" fmla="*/ 198308 w 884500"/>
                <a:gd name="connsiteY51" fmla="*/ 1692102 h 1698828"/>
                <a:gd name="connsiteX52" fmla="*/ 137374 w 884500"/>
                <a:gd name="connsiteY52" fmla="*/ 1691742 h 1698828"/>
                <a:gd name="connsiteX53" fmla="*/ 127999 w 884500"/>
                <a:gd name="connsiteY53" fmla="*/ 1691381 h 1698828"/>
                <a:gd name="connsiteX54" fmla="*/ 93746 w 884500"/>
                <a:gd name="connsiteY54" fmla="*/ 1633692 h 1698828"/>
                <a:gd name="connsiteX55" fmla="*/ 33893 w 884500"/>
                <a:gd name="connsiteY55" fmla="*/ 1445480 h 1698828"/>
                <a:gd name="connsiteX56" fmla="*/ 22715 w 884500"/>
                <a:gd name="connsiteY56" fmla="*/ 1170014 h 1698828"/>
                <a:gd name="connsiteX57" fmla="*/ 80766 w 884500"/>
                <a:gd name="connsiteY57" fmla="*/ 820992 h 1698828"/>
                <a:gd name="connsiteX58" fmla="*/ 135571 w 884500"/>
                <a:gd name="connsiteY58" fmla="*/ 573288 h 1698828"/>
                <a:gd name="connsiteX59" fmla="*/ 136202 w 884500"/>
                <a:gd name="connsiteY59" fmla="*/ 567204 h 1698828"/>
                <a:gd name="connsiteX60" fmla="*/ 140583 w 884500"/>
                <a:gd name="connsiteY60" fmla="*/ 562510 h 1698828"/>
                <a:gd name="connsiteX61" fmla="*/ 139401 w 884500"/>
                <a:gd name="connsiteY61" fmla="*/ 551339 h 1698828"/>
                <a:gd name="connsiteX62" fmla="*/ 141699 w 884500"/>
                <a:gd name="connsiteY62" fmla="*/ 540117 h 1698828"/>
                <a:gd name="connsiteX63" fmla="*/ 146747 w 884500"/>
                <a:gd name="connsiteY63" fmla="*/ 505503 h 1698828"/>
                <a:gd name="connsiteX64" fmla="*/ 146749 w 884500"/>
                <a:gd name="connsiteY64" fmla="*/ 505504 h 1698828"/>
                <a:gd name="connsiteX65" fmla="*/ 146749 w 884500"/>
                <a:gd name="connsiteY65" fmla="*/ 505503 h 1698828"/>
                <a:gd name="connsiteX66" fmla="*/ 137735 w 884500"/>
                <a:gd name="connsiteY66" fmla="*/ 430868 h 1698828"/>
                <a:gd name="connsiteX67" fmla="*/ 96270 w 884500"/>
                <a:gd name="connsiteY67" fmla="*/ 276909 h 1698828"/>
                <a:gd name="connsiteX68" fmla="*/ 0 w 884500"/>
                <a:gd name="connsiteY68" fmla="*/ 322700 h 1698828"/>
                <a:gd name="connsiteX69" fmla="*/ 2793 w 884500"/>
                <a:gd name="connsiteY6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206961 w 884500"/>
                <a:gd name="connsiteY41" fmla="*/ 544939 h 1698828"/>
                <a:gd name="connsiteX42" fmla="*/ 199763 w 884500"/>
                <a:gd name="connsiteY42" fmla="*/ 577197 h 1698828"/>
                <a:gd name="connsiteX43" fmla="*/ 199976 w 884500"/>
                <a:gd name="connsiteY43" fmla="*/ 589244 h 1698828"/>
                <a:gd name="connsiteX44" fmla="*/ 197227 w 884500"/>
                <a:gd name="connsiteY44" fmla="*/ 601412 h 1698828"/>
                <a:gd name="connsiteX45" fmla="*/ 133768 w 884500"/>
                <a:gd name="connsiteY45" fmla="*/ 886254 h 1698828"/>
                <a:gd name="connsiteX46" fmla="*/ 89059 w 884500"/>
                <a:gd name="connsiteY46" fmla="*/ 1171456 h 1698828"/>
                <a:gd name="connsiteX47" fmla="*/ 99876 w 884500"/>
                <a:gd name="connsiteY47" fmla="*/ 1437909 h 1698828"/>
                <a:gd name="connsiteX48" fmla="*/ 203717 w 884500"/>
                <a:gd name="connsiteY48" fmla="*/ 1680925 h 1698828"/>
                <a:gd name="connsiteX49" fmla="*/ 212009 w 884500"/>
                <a:gd name="connsiteY49" fmla="*/ 1692102 h 1698828"/>
                <a:gd name="connsiteX50" fmla="*/ 198308 w 884500"/>
                <a:gd name="connsiteY50" fmla="*/ 1692102 h 1698828"/>
                <a:gd name="connsiteX51" fmla="*/ 137374 w 884500"/>
                <a:gd name="connsiteY51" fmla="*/ 1691742 h 1698828"/>
                <a:gd name="connsiteX52" fmla="*/ 127999 w 884500"/>
                <a:gd name="connsiteY52" fmla="*/ 1691381 h 1698828"/>
                <a:gd name="connsiteX53" fmla="*/ 93746 w 884500"/>
                <a:gd name="connsiteY53" fmla="*/ 1633692 h 1698828"/>
                <a:gd name="connsiteX54" fmla="*/ 33893 w 884500"/>
                <a:gd name="connsiteY54" fmla="*/ 1445480 h 1698828"/>
                <a:gd name="connsiteX55" fmla="*/ 22715 w 884500"/>
                <a:gd name="connsiteY55" fmla="*/ 1170014 h 1698828"/>
                <a:gd name="connsiteX56" fmla="*/ 80766 w 884500"/>
                <a:gd name="connsiteY56" fmla="*/ 820992 h 1698828"/>
                <a:gd name="connsiteX57" fmla="*/ 135571 w 884500"/>
                <a:gd name="connsiteY57" fmla="*/ 573288 h 1698828"/>
                <a:gd name="connsiteX58" fmla="*/ 136202 w 884500"/>
                <a:gd name="connsiteY58" fmla="*/ 567204 h 1698828"/>
                <a:gd name="connsiteX59" fmla="*/ 140583 w 884500"/>
                <a:gd name="connsiteY59" fmla="*/ 562510 h 1698828"/>
                <a:gd name="connsiteX60" fmla="*/ 139401 w 884500"/>
                <a:gd name="connsiteY60" fmla="*/ 551339 h 1698828"/>
                <a:gd name="connsiteX61" fmla="*/ 141699 w 884500"/>
                <a:gd name="connsiteY61" fmla="*/ 540117 h 1698828"/>
                <a:gd name="connsiteX62" fmla="*/ 146747 w 884500"/>
                <a:gd name="connsiteY62" fmla="*/ 505503 h 1698828"/>
                <a:gd name="connsiteX63" fmla="*/ 146749 w 884500"/>
                <a:gd name="connsiteY63" fmla="*/ 505504 h 1698828"/>
                <a:gd name="connsiteX64" fmla="*/ 146749 w 884500"/>
                <a:gd name="connsiteY64" fmla="*/ 505503 h 1698828"/>
                <a:gd name="connsiteX65" fmla="*/ 137735 w 884500"/>
                <a:gd name="connsiteY65" fmla="*/ 430868 h 1698828"/>
                <a:gd name="connsiteX66" fmla="*/ 96270 w 884500"/>
                <a:gd name="connsiteY66" fmla="*/ 276909 h 1698828"/>
                <a:gd name="connsiteX67" fmla="*/ 0 w 884500"/>
                <a:gd name="connsiteY67" fmla="*/ 322700 h 1698828"/>
                <a:gd name="connsiteX68" fmla="*/ 2793 w 884500"/>
                <a:gd name="connsiteY6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97227 w 884500"/>
                <a:gd name="connsiteY43" fmla="*/ 601412 h 1698828"/>
                <a:gd name="connsiteX44" fmla="*/ 133768 w 884500"/>
                <a:gd name="connsiteY44" fmla="*/ 886254 h 1698828"/>
                <a:gd name="connsiteX45" fmla="*/ 89059 w 884500"/>
                <a:gd name="connsiteY45" fmla="*/ 1171456 h 1698828"/>
                <a:gd name="connsiteX46" fmla="*/ 99876 w 884500"/>
                <a:gd name="connsiteY46" fmla="*/ 1437909 h 1698828"/>
                <a:gd name="connsiteX47" fmla="*/ 203717 w 884500"/>
                <a:gd name="connsiteY47" fmla="*/ 1680925 h 1698828"/>
                <a:gd name="connsiteX48" fmla="*/ 212009 w 884500"/>
                <a:gd name="connsiteY48" fmla="*/ 1692102 h 1698828"/>
                <a:gd name="connsiteX49" fmla="*/ 198308 w 884500"/>
                <a:gd name="connsiteY49" fmla="*/ 1692102 h 1698828"/>
                <a:gd name="connsiteX50" fmla="*/ 137374 w 884500"/>
                <a:gd name="connsiteY50" fmla="*/ 1691742 h 1698828"/>
                <a:gd name="connsiteX51" fmla="*/ 127999 w 884500"/>
                <a:gd name="connsiteY51" fmla="*/ 1691381 h 1698828"/>
                <a:gd name="connsiteX52" fmla="*/ 93746 w 884500"/>
                <a:gd name="connsiteY52" fmla="*/ 1633692 h 1698828"/>
                <a:gd name="connsiteX53" fmla="*/ 33893 w 884500"/>
                <a:gd name="connsiteY53" fmla="*/ 1445480 h 1698828"/>
                <a:gd name="connsiteX54" fmla="*/ 22715 w 884500"/>
                <a:gd name="connsiteY54" fmla="*/ 1170014 h 1698828"/>
                <a:gd name="connsiteX55" fmla="*/ 80766 w 884500"/>
                <a:gd name="connsiteY55" fmla="*/ 820992 h 1698828"/>
                <a:gd name="connsiteX56" fmla="*/ 135571 w 884500"/>
                <a:gd name="connsiteY56" fmla="*/ 573288 h 1698828"/>
                <a:gd name="connsiteX57" fmla="*/ 136202 w 884500"/>
                <a:gd name="connsiteY57" fmla="*/ 567204 h 1698828"/>
                <a:gd name="connsiteX58" fmla="*/ 140583 w 884500"/>
                <a:gd name="connsiteY58" fmla="*/ 562510 h 1698828"/>
                <a:gd name="connsiteX59" fmla="*/ 139401 w 884500"/>
                <a:gd name="connsiteY59" fmla="*/ 551339 h 1698828"/>
                <a:gd name="connsiteX60" fmla="*/ 141699 w 884500"/>
                <a:gd name="connsiteY60" fmla="*/ 540117 h 1698828"/>
                <a:gd name="connsiteX61" fmla="*/ 146747 w 884500"/>
                <a:gd name="connsiteY61" fmla="*/ 505503 h 1698828"/>
                <a:gd name="connsiteX62" fmla="*/ 146749 w 884500"/>
                <a:gd name="connsiteY62" fmla="*/ 505504 h 1698828"/>
                <a:gd name="connsiteX63" fmla="*/ 146749 w 884500"/>
                <a:gd name="connsiteY63" fmla="*/ 505503 h 1698828"/>
                <a:gd name="connsiteX64" fmla="*/ 137735 w 884500"/>
                <a:gd name="connsiteY64" fmla="*/ 430868 h 1698828"/>
                <a:gd name="connsiteX65" fmla="*/ 96270 w 884500"/>
                <a:gd name="connsiteY65" fmla="*/ 276909 h 1698828"/>
                <a:gd name="connsiteX66" fmla="*/ 0 w 884500"/>
                <a:gd name="connsiteY66" fmla="*/ 322700 h 1698828"/>
                <a:gd name="connsiteX67" fmla="*/ 2793 w 884500"/>
                <a:gd name="connsiteY6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33768 w 884500"/>
                <a:gd name="connsiteY43" fmla="*/ 886254 h 1698828"/>
                <a:gd name="connsiteX44" fmla="*/ 89059 w 884500"/>
                <a:gd name="connsiteY44" fmla="*/ 1171456 h 1698828"/>
                <a:gd name="connsiteX45" fmla="*/ 99876 w 884500"/>
                <a:gd name="connsiteY45" fmla="*/ 1437909 h 1698828"/>
                <a:gd name="connsiteX46" fmla="*/ 203717 w 884500"/>
                <a:gd name="connsiteY46" fmla="*/ 1680925 h 1698828"/>
                <a:gd name="connsiteX47" fmla="*/ 212009 w 884500"/>
                <a:gd name="connsiteY47" fmla="*/ 1692102 h 1698828"/>
                <a:gd name="connsiteX48" fmla="*/ 198308 w 884500"/>
                <a:gd name="connsiteY48" fmla="*/ 1692102 h 1698828"/>
                <a:gd name="connsiteX49" fmla="*/ 137374 w 884500"/>
                <a:gd name="connsiteY49" fmla="*/ 1691742 h 1698828"/>
                <a:gd name="connsiteX50" fmla="*/ 127999 w 884500"/>
                <a:gd name="connsiteY50" fmla="*/ 1691381 h 1698828"/>
                <a:gd name="connsiteX51" fmla="*/ 93746 w 884500"/>
                <a:gd name="connsiteY51" fmla="*/ 1633692 h 1698828"/>
                <a:gd name="connsiteX52" fmla="*/ 33893 w 884500"/>
                <a:gd name="connsiteY52" fmla="*/ 1445480 h 1698828"/>
                <a:gd name="connsiteX53" fmla="*/ 22715 w 884500"/>
                <a:gd name="connsiteY53" fmla="*/ 1170014 h 1698828"/>
                <a:gd name="connsiteX54" fmla="*/ 80766 w 884500"/>
                <a:gd name="connsiteY54" fmla="*/ 820992 h 1698828"/>
                <a:gd name="connsiteX55" fmla="*/ 135571 w 884500"/>
                <a:gd name="connsiteY55" fmla="*/ 573288 h 1698828"/>
                <a:gd name="connsiteX56" fmla="*/ 136202 w 884500"/>
                <a:gd name="connsiteY56" fmla="*/ 567204 h 1698828"/>
                <a:gd name="connsiteX57" fmla="*/ 140583 w 884500"/>
                <a:gd name="connsiteY57" fmla="*/ 562510 h 1698828"/>
                <a:gd name="connsiteX58" fmla="*/ 139401 w 884500"/>
                <a:gd name="connsiteY58" fmla="*/ 551339 h 1698828"/>
                <a:gd name="connsiteX59" fmla="*/ 141699 w 884500"/>
                <a:gd name="connsiteY59" fmla="*/ 540117 h 1698828"/>
                <a:gd name="connsiteX60" fmla="*/ 146747 w 884500"/>
                <a:gd name="connsiteY60" fmla="*/ 505503 h 1698828"/>
                <a:gd name="connsiteX61" fmla="*/ 146749 w 884500"/>
                <a:gd name="connsiteY61" fmla="*/ 505504 h 1698828"/>
                <a:gd name="connsiteX62" fmla="*/ 146749 w 884500"/>
                <a:gd name="connsiteY62" fmla="*/ 505503 h 1698828"/>
                <a:gd name="connsiteX63" fmla="*/ 137735 w 884500"/>
                <a:gd name="connsiteY63" fmla="*/ 430868 h 1698828"/>
                <a:gd name="connsiteX64" fmla="*/ 96270 w 884500"/>
                <a:gd name="connsiteY64" fmla="*/ 276909 h 1698828"/>
                <a:gd name="connsiteX65" fmla="*/ 0 w 884500"/>
                <a:gd name="connsiteY65" fmla="*/ 322700 h 1698828"/>
                <a:gd name="connsiteX66" fmla="*/ 2793 w 884500"/>
                <a:gd name="connsiteY6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1699 w 884500"/>
                <a:gd name="connsiteY58" fmla="*/ 540117 h 1698828"/>
                <a:gd name="connsiteX59" fmla="*/ 146747 w 884500"/>
                <a:gd name="connsiteY59" fmla="*/ 505503 h 1698828"/>
                <a:gd name="connsiteX60" fmla="*/ 146749 w 884500"/>
                <a:gd name="connsiteY60" fmla="*/ 505504 h 1698828"/>
                <a:gd name="connsiteX61" fmla="*/ 146749 w 884500"/>
                <a:gd name="connsiteY61" fmla="*/ 505503 h 1698828"/>
                <a:gd name="connsiteX62" fmla="*/ 137735 w 884500"/>
                <a:gd name="connsiteY62" fmla="*/ 430868 h 1698828"/>
                <a:gd name="connsiteX63" fmla="*/ 96270 w 884500"/>
                <a:gd name="connsiteY63" fmla="*/ 276909 h 1698828"/>
                <a:gd name="connsiteX64" fmla="*/ 0 w 884500"/>
                <a:gd name="connsiteY64" fmla="*/ 322700 h 1698828"/>
                <a:gd name="connsiteX65" fmla="*/ 2793 w 884500"/>
                <a:gd name="connsiteY6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46747 w 884500"/>
                <a:gd name="connsiteY57" fmla="*/ 505503 h 1698828"/>
                <a:gd name="connsiteX58" fmla="*/ 146749 w 884500"/>
                <a:gd name="connsiteY58" fmla="*/ 505504 h 1698828"/>
                <a:gd name="connsiteX59" fmla="*/ 146749 w 884500"/>
                <a:gd name="connsiteY59" fmla="*/ 505503 h 1698828"/>
                <a:gd name="connsiteX60" fmla="*/ 137735 w 884500"/>
                <a:gd name="connsiteY60" fmla="*/ 430868 h 1698828"/>
                <a:gd name="connsiteX61" fmla="*/ 96270 w 884500"/>
                <a:gd name="connsiteY61" fmla="*/ 276909 h 1698828"/>
                <a:gd name="connsiteX62" fmla="*/ 0 w 884500"/>
                <a:gd name="connsiteY62" fmla="*/ 322700 h 1698828"/>
                <a:gd name="connsiteX63" fmla="*/ 2793 w 884500"/>
                <a:gd name="connsiteY6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6747 w 884500"/>
                <a:gd name="connsiteY56" fmla="*/ 505503 h 1698828"/>
                <a:gd name="connsiteX57" fmla="*/ 146749 w 884500"/>
                <a:gd name="connsiteY57" fmla="*/ 505504 h 1698828"/>
                <a:gd name="connsiteX58" fmla="*/ 146749 w 884500"/>
                <a:gd name="connsiteY58" fmla="*/ 505503 h 1698828"/>
                <a:gd name="connsiteX59" fmla="*/ 137735 w 884500"/>
                <a:gd name="connsiteY59" fmla="*/ 430868 h 1698828"/>
                <a:gd name="connsiteX60" fmla="*/ 96270 w 884500"/>
                <a:gd name="connsiteY60" fmla="*/ 276909 h 1698828"/>
                <a:gd name="connsiteX61" fmla="*/ 0 w 884500"/>
                <a:gd name="connsiteY61" fmla="*/ 322700 h 1698828"/>
                <a:gd name="connsiteX62" fmla="*/ 2793 w 884500"/>
                <a:gd name="connsiteY6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46747 w 884500"/>
                <a:gd name="connsiteY55" fmla="*/ 505503 h 1698828"/>
                <a:gd name="connsiteX56" fmla="*/ 146749 w 884500"/>
                <a:gd name="connsiteY56" fmla="*/ 505504 h 1698828"/>
                <a:gd name="connsiteX57" fmla="*/ 146749 w 884500"/>
                <a:gd name="connsiteY57" fmla="*/ 505503 h 1698828"/>
                <a:gd name="connsiteX58" fmla="*/ 137735 w 884500"/>
                <a:gd name="connsiteY58" fmla="*/ 430868 h 1698828"/>
                <a:gd name="connsiteX59" fmla="*/ 96270 w 884500"/>
                <a:gd name="connsiteY59" fmla="*/ 276909 h 1698828"/>
                <a:gd name="connsiteX60" fmla="*/ 0 w 884500"/>
                <a:gd name="connsiteY60" fmla="*/ 322700 h 1698828"/>
                <a:gd name="connsiteX61" fmla="*/ 2793 w 884500"/>
                <a:gd name="connsiteY6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146749 w 884500"/>
                <a:gd name="connsiteY56" fmla="*/ 505503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76596 w 884500"/>
                <a:gd name="connsiteY56" fmla="*/ 488569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76596 w 884500"/>
                <a:gd name="connsiteY55" fmla="*/ 488569 h 1698828"/>
                <a:gd name="connsiteX56" fmla="*/ 137735 w 884500"/>
                <a:gd name="connsiteY56" fmla="*/ 430868 h 1698828"/>
                <a:gd name="connsiteX57" fmla="*/ 96270 w 884500"/>
                <a:gd name="connsiteY57" fmla="*/ 276909 h 1698828"/>
                <a:gd name="connsiteX58" fmla="*/ 0 w 884500"/>
                <a:gd name="connsiteY58" fmla="*/ 322700 h 1698828"/>
                <a:gd name="connsiteX59" fmla="*/ 2793 w 884500"/>
                <a:gd name="connsiteY5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37735 w 884500"/>
                <a:gd name="connsiteY55" fmla="*/ 430868 h 1698828"/>
                <a:gd name="connsiteX56" fmla="*/ 96270 w 884500"/>
                <a:gd name="connsiteY56" fmla="*/ 276909 h 1698828"/>
                <a:gd name="connsiteX57" fmla="*/ 0 w 884500"/>
                <a:gd name="connsiteY57" fmla="*/ 322700 h 1698828"/>
                <a:gd name="connsiteX58" fmla="*/ 2793 w 884500"/>
                <a:gd name="connsiteY5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199976 w 884500"/>
                <a:gd name="connsiteY40" fmla="*/ 589244 h 1698828"/>
                <a:gd name="connsiteX41" fmla="*/ 133768 w 884500"/>
                <a:gd name="connsiteY41" fmla="*/ 886254 h 1698828"/>
                <a:gd name="connsiteX42" fmla="*/ 89059 w 884500"/>
                <a:gd name="connsiteY42" fmla="*/ 1171456 h 1698828"/>
                <a:gd name="connsiteX43" fmla="*/ 99876 w 884500"/>
                <a:gd name="connsiteY43" fmla="*/ 1437909 h 1698828"/>
                <a:gd name="connsiteX44" fmla="*/ 203717 w 884500"/>
                <a:gd name="connsiteY44" fmla="*/ 1680925 h 1698828"/>
                <a:gd name="connsiteX45" fmla="*/ 212009 w 884500"/>
                <a:gd name="connsiteY45" fmla="*/ 1692102 h 1698828"/>
                <a:gd name="connsiteX46" fmla="*/ 198308 w 884500"/>
                <a:gd name="connsiteY46" fmla="*/ 1692102 h 1698828"/>
                <a:gd name="connsiteX47" fmla="*/ 137374 w 884500"/>
                <a:gd name="connsiteY47" fmla="*/ 1691742 h 1698828"/>
                <a:gd name="connsiteX48" fmla="*/ 127999 w 884500"/>
                <a:gd name="connsiteY48" fmla="*/ 1691381 h 1698828"/>
                <a:gd name="connsiteX49" fmla="*/ 93746 w 884500"/>
                <a:gd name="connsiteY49" fmla="*/ 1633692 h 1698828"/>
                <a:gd name="connsiteX50" fmla="*/ 33893 w 884500"/>
                <a:gd name="connsiteY50" fmla="*/ 1445480 h 1698828"/>
                <a:gd name="connsiteX51" fmla="*/ 22715 w 884500"/>
                <a:gd name="connsiteY51" fmla="*/ 1170014 h 1698828"/>
                <a:gd name="connsiteX52" fmla="*/ 80766 w 884500"/>
                <a:gd name="connsiteY52" fmla="*/ 820992 h 1698828"/>
                <a:gd name="connsiteX53" fmla="*/ 146747 w 884500"/>
                <a:gd name="connsiteY53" fmla="*/ 505503 h 1698828"/>
                <a:gd name="connsiteX54" fmla="*/ 137735 w 884500"/>
                <a:gd name="connsiteY54" fmla="*/ 430868 h 1698828"/>
                <a:gd name="connsiteX55" fmla="*/ 96270 w 884500"/>
                <a:gd name="connsiteY55" fmla="*/ 276909 h 1698828"/>
                <a:gd name="connsiteX56" fmla="*/ 0 w 884500"/>
                <a:gd name="connsiteY56" fmla="*/ 322700 h 1698828"/>
                <a:gd name="connsiteX57" fmla="*/ 2793 w 884500"/>
                <a:gd name="connsiteY5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99976 w 884500"/>
                <a:gd name="connsiteY39" fmla="*/ 589244 h 1698828"/>
                <a:gd name="connsiteX40" fmla="*/ 133768 w 884500"/>
                <a:gd name="connsiteY40" fmla="*/ 886254 h 1698828"/>
                <a:gd name="connsiteX41" fmla="*/ 89059 w 884500"/>
                <a:gd name="connsiteY41" fmla="*/ 1171456 h 1698828"/>
                <a:gd name="connsiteX42" fmla="*/ 99876 w 884500"/>
                <a:gd name="connsiteY42" fmla="*/ 1437909 h 1698828"/>
                <a:gd name="connsiteX43" fmla="*/ 203717 w 884500"/>
                <a:gd name="connsiteY43" fmla="*/ 1680925 h 1698828"/>
                <a:gd name="connsiteX44" fmla="*/ 212009 w 884500"/>
                <a:gd name="connsiteY44" fmla="*/ 1692102 h 1698828"/>
                <a:gd name="connsiteX45" fmla="*/ 198308 w 884500"/>
                <a:gd name="connsiteY45" fmla="*/ 1692102 h 1698828"/>
                <a:gd name="connsiteX46" fmla="*/ 137374 w 884500"/>
                <a:gd name="connsiteY46" fmla="*/ 1691742 h 1698828"/>
                <a:gd name="connsiteX47" fmla="*/ 127999 w 884500"/>
                <a:gd name="connsiteY47" fmla="*/ 1691381 h 1698828"/>
                <a:gd name="connsiteX48" fmla="*/ 93746 w 884500"/>
                <a:gd name="connsiteY48" fmla="*/ 1633692 h 1698828"/>
                <a:gd name="connsiteX49" fmla="*/ 33893 w 884500"/>
                <a:gd name="connsiteY49" fmla="*/ 1445480 h 1698828"/>
                <a:gd name="connsiteX50" fmla="*/ 22715 w 884500"/>
                <a:gd name="connsiteY50" fmla="*/ 1170014 h 1698828"/>
                <a:gd name="connsiteX51" fmla="*/ 80766 w 884500"/>
                <a:gd name="connsiteY51" fmla="*/ 820992 h 1698828"/>
                <a:gd name="connsiteX52" fmla="*/ 146747 w 884500"/>
                <a:gd name="connsiteY52" fmla="*/ 505503 h 1698828"/>
                <a:gd name="connsiteX53" fmla="*/ 137735 w 884500"/>
                <a:gd name="connsiteY53" fmla="*/ 430868 h 1698828"/>
                <a:gd name="connsiteX54" fmla="*/ 96270 w 884500"/>
                <a:gd name="connsiteY54" fmla="*/ 276909 h 1698828"/>
                <a:gd name="connsiteX55" fmla="*/ 0 w 884500"/>
                <a:gd name="connsiteY55" fmla="*/ 322700 h 1698828"/>
                <a:gd name="connsiteX56" fmla="*/ 2793 w 884500"/>
                <a:gd name="connsiteY5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98308 w 884500"/>
                <a:gd name="connsiteY44" fmla="*/ 1692102 h 1698828"/>
                <a:gd name="connsiteX45" fmla="*/ 137374 w 884500"/>
                <a:gd name="connsiteY45" fmla="*/ 1691742 h 1698828"/>
                <a:gd name="connsiteX46" fmla="*/ 127999 w 884500"/>
                <a:gd name="connsiteY46" fmla="*/ 1691381 h 1698828"/>
                <a:gd name="connsiteX47" fmla="*/ 93746 w 884500"/>
                <a:gd name="connsiteY47" fmla="*/ 1633692 h 1698828"/>
                <a:gd name="connsiteX48" fmla="*/ 33893 w 884500"/>
                <a:gd name="connsiteY48" fmla="*/ 1445480 h 1698828"/>
                <a:gd name="connsiteX49" fmla="*/ 22715 w 884500"/>
                <a:gd name="connsiteY49" fmla="*/ 1170014 h 1698828"/>
                <a:gd name="connsiteX50" fmla="*/ 80766 w 884500"/>
                <a:gd name="connsiteY50" fmla="*/ 820992 h 1698828"/>
                <a:gd name="connsiteX51" fmla="*/ 146747 w 884500"/>
                <a:gd name="connsiteY51" fmla="*/ 505503 h 1698828"/>
                <a:gd name="connsiteX52" fmla="*/ 137735 w 884500"/>
                <a:gd name="connsiteY52" fmla="*/ 430868 h 1698828"/>
                <a:gd name="connsiteX53" fmla="*/ 96270 w 884500"/>
                <a:gd name="connsiteY53" fmla="*/ 276909 h 1698828"/>
                <a:gd name="connsiteX54" fmla="*/ 0 w 884500"/>
                <a:gd name="connsiteY54" fmla="*/ 322700 h 1698828"/>
                <a:gd name="connsiteX55" fmla="*/ 2793 w 884500"/>
                <a:gd name="connsiteY5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37374 w 884500"/>
                <a:gd name="connsiteY44" fmla="*/ 1691742 h 1698828"/>
                <a:gd name="connsiteX45" fmla="*/ 127999 w 884500"/>
                <a:gd name="connsiteY45" fmla="*/ 1691381 h 1698828"/>
                <a:gd name="connsiteX46" fmla="*/ 93746 w 884500"/>
                <a:gd name="connsiteY46" fmla="*/ 1633692 h 1698828"/>
                <a:gd name="connsiteX47" fmla="*/ 33893 w 884500"/>
                <a:gd name="connsiteY47" fmla="*/ 1445480 h 1698828"/>
                <a:gd name="connsiteX48" fmla="*/ 22715 w 884500"/>
                <a:gd name="connsiteY48" fmla="*/ 1170014 h 1698828"/>
                <a:gd name="connsiteX49" fmla="*/ 80766 w 884500"/>
                <a:gd name="connsiteY49" fmla="*/ 820992 h 1698828"/>
                <a:gd name="connsiteX50" fmla="*/ 146747 w 884500"/>
                <a:gd name="connsiteY50" fmla="*/ 505503 h 1698828"/>
                <a:gd name="connsiteX51" fmla="*/ 137735 w 884500"/>
                <a:gd name="connsiteY51" fmla="*/ 430868 h 1698828"/>
                <a:gd name="connsiteX52" fmla="*/ 96270 w 884500"/>
                <a:gd name="connsiteY52" fmla="*/ 276909 h 1698828"/>
                <a:gd name="connsiteX53" fmla="*/ 0 w 884500"/>
                <a:gd name="connsiteY53" fmla="*/ 322700 h 1698828"/>
                <a:gd name="connsiteX54" fmla="*/ 2793 w 884500"/>
                <a:gd name="connsiteY5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713009"/>
                <a:gd name="connsiteX1" fmla="*/ 835774 w 884500"/>
                <a:gd name="connsiteY1" fmla="*/ 6491 h 1713009"/>
                <a:gd name="connsiteX2" fmla="*/ 876157 w 884500"/>
                <a:gd name="connsiteY2" fmla="*/ 6851 h 1713009"/>
                <a:gd name="connsiteX3" fmla="*/ 884450 w 884500"/>
                <a:gd name="connsiteY3" fmla="*/ 15865 h 1713009"/>
                <a:gd name="connsiteX4" fmla="*/ 883728 w 884500"/>
                <a:gd name="connsiteY4" fmla="*/ 127278 h 1713009"/>
                <a:gd name="connsiteX5" fmla="*/ 883007 w 884500"/>
                <a:gd name="connsiteY5" fmla="*/ 131244 h 1713009"/>
                <a:gd name="connsiteX6" fmla="*/ 864980 w 884500"/>
                <a:gd name="connsiteY6" fmla="*/ 148551 h 1713009"/>
                <a:gd name="connsiteX7" fmla="*/ 833250 w 884500"/>
                <a:gd name="connsiteY7" fmla="*/ 148551 h 1713009"/>
                <a:gd name="connsiteX8" fmla="*/ 815943 w 884500"/>
                <a:gd name="connsiteY8" fmla="*/ 165136 h 1713009"/>
                <a:gd name="connsiteX9" fmla="*/ 805848 w 884500"/>
                <a:gd name="connsiteY9" fmla="*/ 332436 h 1713009"/>
                <a:gd name="connsiteX10" fmla="*/ 802603 w 884500"/>
                <a:gd name="connsiteY10" fmla="*/ 523892 h 1713009"/>
                <a:gd name="connsiteX11" fmla="*/ 807651 w 884500"/>
                <a:gd name="connsiteY11" fmla="*/ 661986 h 1713009"/>
                <a:gd name="connsiteX12" fmla="*/ 814501 w 884500"/>
                <a:gd name="connsiteY12" fmla="*/ 773399 h 1713009"/>
                <a:gd name="connsiteX13" fmla="*/ 823515 w 884500"/>
                <a:gd name="connsiteY13" fmla="*/ 901397 h 1713009"/>
                <a:gd name="connsiteX14" fmla="*/ 830366 w 884500"/>
                <a:gd name="connsiteY14" fmla="*/ 1009564 h 1713009"/>
                <a:gd name="connsiteX15" fmla="*/ 835774 w 884500"/>
                <a:gd name="connsiteY15" fmla="*/ 1201742 h 1713009"/>
                <a:gd name="connsiteX16" fmla="*/ 802242 w 884500"/>
                <a:gd name="connsiteY16" fmla="*/ 1455575 h 1713009"/>
                <a:gd name="connsiteX17" fmla="*/ 715708 w 884500"/>
                <a:gd name="connsiteY17" fmla="*/ 1644148 h 1713009"/>
                <a:gd name="connsiteX18" fmla="*/ 687224 w 884500"/>
                <a:gd name="connsiteY18" fmla="*/ 1686693 h 1713009"/>
                <a:gd name="connsiteX19" fmla="*/ 673162 w 884500"/>
                <a:gd name="connsiteY19" fmla="*/ 1698231 h 1713009"/>
                <a:gd name="connsiteX20" fmla="*/ 591676 w 884500"/>
                <a:gd name="connsiteY20" fmla="*/ 1698592 h 1713009"/>
                <a:gd name="connsiteX21" fmla="*/ 637106 w 884500"/>
                <a:gd name="connsiteY21" fmla="*/ 1634052 h 1713009"/>
                <a:gd name="connsiteX22" fmla="*/ 749961 w 884500"/>
                <a:gd name="connsiteY22" fmla="*/ 1365075 h 1713009"/>
                <a:gd name="connsiteX23" fmla="*/ 763662 w 884500"/>
                <a:gd name="connsiteY23" fmla="*/ 1195973 h 1713009"/>
                <a:gd name="connsiteX24" fmla="*/ 751764 w 884500"/>
                <a:gd name="connsiteY24" fmla="*/ 905002 h 1713009"/>
                <a:gd name="connsiteX25" fmla="*/ 731933 w 884500"/>
                <a:gd name="connsiteY25" fmla="*/ 404187 h 1713009"/>
                <a:gd name="connsiteX26" fmla="*/ 744913 w 884500"/>
                <a:gd name="connsiteY26" fmla="*/ 163694 h 1713009"/>
                <a:gd name="connsiteX27" fmla="*/ 727246 w 884500"/>
                <a:gd name="connsiteY27" fmla="*/ 144224 h 1713009"/>
                <a:gd name="connsiteX28" fmla="*/ 709579 w 884500"/>
                <a:gd name="connsiteY28" fmla="*/ 144585 h 1713009"/>
                <a:gd name="connsiteX29" fmla="*/ 697680 w 884500"/>
                <a:gd name="connsiteY29" fmla="*/ 133047 h 1713009"/>
                <a:gd name="connsiteX30" fmla="*/ 696959 w 884500"/>
                <a:gd name="connsiteY30" fmla="*/ 14423 h 1713009"/>
                <a:gd name="connsiteX31" fmla="*/ 696599 w 884500"/>
                <a:gd name="connsiteY31" fmla="*/ 5409 h 1713009"/>
                <a:gd name="connsiteX32" fmla="*/ 2793 w 884500"/>
                <a:gd name="connsiteY32" fmla="*/ 1234 h 1713009"/>
                <a:gd name="connsiteX33" fmla="*/ 203717 w 884500"/>
                <a:gd name="connsiteY33" fmla="*/ 0 h 1713009"/>
                <a:gd name="connsiteX34" fmla="*/ 202275 w 884500"/>
                <a:gd name="connsiteY34" fmla="*/ 81847 h 1713009"/>
                <a:gd name="connsiteX35" fmla="*/ 174977 w 884500"/>
                <a:gd name="connsiteY35" fmla="*/ 189817 h 1713009"/>
                <a:gd name="connsiteX36" fmla="*/ 226432 w 884500"/>
                <a:gd name="connsiteY36" fmla="*/ 311162 h 1713009"/>
                <a:gd name="connsiteX37" fmla="*/ 234725 w 884500"/>
                <a:gd name="connsiteY37" fmla="*/ 435555 h 1713009"/>
                <a:gd name="connsiteX38" fmla="*/ 212010 w 884500"/>
                <a:gd name="connsiteY38" fmla="*/ 511993 h 1713009"/>
                <a:gd name="connsiteX39" fmla="*/ 133768 w 884500"/>
                <a:gd name="connsiteY39" fmla="*/ 886254 h 1713009"/>
                <a:gd name="connsiteX40" fmla="*/ 89059 w 884500"/>
                <a:gd name="connsiteY40" fmla="*/ 1171456 h 1713009"/>
                <a:gd name="connsiteX41" fmla="*/ 99876 w 884500"/>
                <a:gd name="connsiteY41" fmla="*/ 1437909 h 1713009"/>
                <a:gd name="connsiteX42" fmla="*/ 212009 w 884500"/>
                <a:gd name="connsiteY42" fmla="*/ 1692102 h 1713009"/>
                <a:gd name="connsiteX43" fmla="*/ 127999 w 884500"/>
                <a:gd name="connsiteY43" fmla="*/ 1691381 h 1713009"/>
                <a:gd name="connsiteX44" fmla="*/ 93746 w 884500"/>
                <a:gd name="connsiteY44" fmla="*/ 1633692 h 1713009"/>
                <a:gd name="connsiteX45" fmla="*/ 33893 w 884500"/>
                <a:gd name="connsiteY45" fmla="*/ 1445480 h 1713009"/>
                <a:gd name="connsiteX46" fmla="*/ 22715 w 884500"/>
                <a:gd name="connsiteY46" fmla="*/ 1170014 h 1713009"/>
                <a:gd name="connsiteX47" fmla="*/ 80766 w 884500"/>
                <a:gd name="connsiteY47" fmla="*/ 820992 h 1713009"/>
                <a:gd name="connsiteX48" fmla="*/ 146747 w 884500"/>
                <a:gd name="connsiteY48" fmla="*/ 505503 h 1713009"/>
                <a:gd name="connsiteX49" fmla="*/ 137735 w 884500"/>
                <a:gd name="connsiteY49" fmla="*/ 430868 h 1713009"/>
                <a:gd name="connsiteX50" fmla="*/ 96270 w 884500"/>
                <a:gd name="connsiteY50" fmla="*/ 276909 h 1713009"/>
                <a:gd name="connsiteX51" fmla="*/ 0 w 884500"/>
                <a:gd name="connsiteY51" fmla="*/ 322700 h 1713009"/>
                <a:gd name="connsiteX52" fmla="*/ 2793 w 884500"/>
                <a:gd name="connsiteY52" fmla="*/ 1234 h 1713009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27999 w 884500"/>
                <a:gd name="connsiteY43" fmla="*/ 1691381 h 1698828"/>
                <a:gd name="connsiteX44" fmla="*/ 93746 w 884500"/>
                <a:gd name="connsiteY44" fmla="*/ 1633692 h 1698828"/>
                <a:gd name="connsiteX45" fmla="*/ 33893 w 884500"/>
                <a:gd name="connsiteY45" fmla="*/ 1445480 h 1698828"/>
                <a:gd name="connsiteX46" fmla="*/ 22715 w 884500"/>
                <a:gd name="connsiteY46" fmla="*/ 1170014 h 1698828"/>
                <a:gd name="connsiteX47" fmla="*/ 80766 w 884500"/>
                <a:gd name="connsiteY47" fmla="*/ 820992 h 1698828"/>
                <a:gd name="connsiteX48" fmla="*/ 146747 w 884500"/>
                <a:gd name="connsiteY48" fmla="*/ 505503 h 1698828"/>
                <a:gd name="connsiteX49" fmla="*/ 137735 w 884500"/>
                <a:gd name="connsiteY49" fmla="*/ 430868 h 1698828"/>
                <a:gd name="connsiteX50" fmla="*/ 96270 w 884500"/>
                <a:gd name="connsiteY50" fmla="*/ 276909 h 1698828"/>
                <a:gd name="connsiteX51" fmla="*/ 0 w 884500"/>
                <a:gd name="connsiteY51" fmla="*/ 322700 h 1698828"/>
                <a:gd name="connsiteX52" fmla="*/ 2793 w 884500"/>
                <a:gd name="connsiteY5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30366 w 884500"/>
                <a:gd name="connsiteY13" fmla="*/ 1009564 h 1698828"/>
                <a:gd name="connsiteX14" fmla="*/ 835774 w 884500"/>
                <a:gd name="connsiteY14" fmla="*/ 1201742 h 1698828"/>
                <a:gd name="connsiteX15" fmla="*/ 802242 w 884500"/>
                <a:gd name="connsiteY15" fmla="*/ 1455575 h 1698828"/>
                <a:gd name="connsiteX16" fmla="*/ 715708 w 884500"/>
                <a:gd name="connsiteY16" fmla="*/ 1644148 h 1698828"/>
                <a:gd name="connsiteX17" fmla="*/ 673162 w 884500"/>
                <a:gd name="connsiteY17" fmla="*/ 1698231 h 1698828"/>
                <a:gd name="connsiteX18" fmla="*/ 591676 w 884500"/>
                <a:gd name="connsiteY18" fmla="*/ 1698592 h 1698828"/>
                <a:gd name="connsiteX19" fmla="*/ 637106 w 884500"/>
                <a:gd name="connsiteY19" fmla="*/ 1634052 h 1698828"/>
                <a:gd name="connsiteX20" fmla="*/ 749961 w 884500"/>
                <a:gd name="connsiteY20" fmla="*/ 1365075 h 1698828"/>
                <a:gd name="connsiteX21" fmla="*/ 763662 w 884500"/>
                <a:gd name="connsiteY21" fmla="*/ 1195973 h 1698828"/>
                <a:gd name="connsiteX22" fmla="*/ 751764 w 884500"/>
                <a:gd name="connsiteY22" fmla="*/ 905002 h 1698828"/>
                <a:gd name="connsiteX23" fmla="*/ 731933 w 884500"/>
                <a:gd name="connsiteY23" fmla="*/ 404187 h 1698828"/>
                <a:gd name="connsiteX24" fmla="*/ 744913 w 884500"/>
                <a:gd name="connsiteY24" fmla="*/ 163694 h 1698828"/>
                <a:gd name="connsiteX25" fmla="*/ 727246 w 884500"/>
                <a:gd name="connsiteY25" fmla="*/ 144224 h 1698828"/>
                <a:gd name="connsiteX26" fmla="*/ 709579 w 884500"/>
                <a:gd name="connsiteY26" fmla="*/ 144585 h 1698828"/>
                <a:gd name="connsiteX27" fmla="*/ 697680 w 884500"/>
                <a:gd name="connsiteY27" fmla="*/ 133047 h 1698828"/>
                <a:gd name="connsiteX28" fmla="*/ 696959 w 884500"/>
                <a:gd name="connsiteY28" fmla="*/ 14423 h 1698828"/>
                <a:gd name="connsiteX29" fmla="*/ 696599 w 884500"/>
                <a:gd name="connsiteY29" fmla="*/ 5409 h 1698828"/>
                <a:gd name="connsiteX30" fmla="*/ 2793 w 884500"/>
                <a:gd name="connsiteY30" fmla="*/ 1234 h 1698828"/>
                <a:gd name="connsiteX31" fmla="*/ 203717 w 884500"/>
                <a:gd name="connsiteY31" fmla="*/ 0 h 1698828"/>
                <a:gd name="connsiteX32" fmla="*/ 202275 w 884500"/>
                <a:gd name="connsiteY32" fmla="*/ 81847 h 1698828"/>
                <a:gd name="connsiteX33" fmla="*/ 174977 w 884500"/>
                <a:gd name="connsiteY33" fmla="*/ 189817 h 1698828"/>
                <a:gd name="connsiteX34" fmla="*/ 226432 w 884500"/>
                <a:gd name="connsiteY34" fmla="*/ 311162 h 1698828"/>
                <a:gd name="connsiteX35" fmla="*/ 234725 w 884500"/>
                <a:gd name="connsiteY35" fmla="*/ 435555 h 1698828"/>
                <a:gd name="connsiteX36" fmla="*/ 212010 w 884500"/>
                <a:gd name="connsiteY36" fmla="*/ 511993 h 1698828"/>
                <a:gd name="connsiteX37" fmla="*/ 133768 w 884500"/>
                <a:gd name="connsiteY37" fmla="*/ 886254 h 1698828"/>
                <a:gd name="connsiteX38" fmla="*/ 89059 w 884500"/>
                <a:gd name="connsiteY38" fmla="*/ 1171456 h 1698828"/>
                <a:gd name="connsiteX39" fmla="*/ 99876 w 884500"/>
                <a:gd name="connsiteY39" fmla="*/ 1437909 h 1698828"/>
                <a:gd name="connsiteX40" fmla="*/ 212009 w 884500"/>
                <a:gd name="connsiteY40" fmla="*/ 1692102 h 1698828"/>
                <a:gd name="connsiteX41" fmla="*/ 127999 w 884500"/>
                <a:gd name="connsiteY41" fmla="*/ 1691381 h 1698828"/>
                <a:gd name="connsiteX42" fmla="*/ 93746 w 884500"/>
                <a:gd name="connsiteY42" fmla="*/ 1633692 h 1698828"/>
                <a:gd name="connsiteX43" fmla="*/ 33893 w 884500"/>
                <a:gd name="connsiteY43" fmla="*/ 1445480 h 1698828"/>
                <a:gd name="connsiteX44" fmla="*/ 22715 w 884500"/>
                <a:gd name="connsiteY44" fmla="*/ 1170014 h 1698828"/>
                <a:gd name="connsiteX45" fmla="*/ 80766 w 884500"/>
                <a:gd name="connsiteY45" fmla="*/ 820992 h 1698828"/>
                <a:gd name="connsiteX46" fmla="*/ 146747 w 884500"/>
                <a:gd name="connsiteY46" fmla="*/ 505503 h 1698828"/>
                <a:gd name="connsiteX47" fmla="*/ 137735 w 884500"/>
                <a:gd name="connsiteY47" fmla="*/ 430868 h 1698828"/>
                <a:gd name="connsiteX48" fmla="*/ 96270 w 884500"/>
                <a:gd name="connsiteY48" fmla="*/ 276909 h 1698828"/>
                <a:gd name="connsiteX49" fmla="*/ 0 w 884500"/>
                <a:gd name="connsiteY49" fmla="*/ 322700 h 1698828"/>
                <a:gd name="connsiteX50" fmla="*/ 2793 w 884500"/>
                <a:gd name="connsiteY5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30366 w 884500"/>
                <a:gd name="connsiteY12" fmla="*/ 1009564 h 1698828"/>
                <a:gd name="connsiteX13" fmla="*/ 835774 w 884500"/>
                <a:gd name="connsiteY13" fmla="*/ 1201742 h 1698828"/>
                <a:gd name="connsiteX14" fmla="*/ 802242 w 884500"/>
                <a:gd name="connsiteY14" fmla="*/ 1455575 h 1698828"/>
                <a:gd name="connsiteX15" fmla="*/ 715708 w 884500"/>
                <a:gd name="connsiteY15" fmla="*/ 1644148 h 1698828"/>
                <a:gd name="connsiteX16" fmla="*/ 673162 w 884500"/>
                <a:gd name="connsiteY16" fmla="*/ 1698231 h 1698828"/>
                <a:gd name="connsiteX17" fmla="*/ 591676 w 884500"/>
                <a:gd name="connsiteY17" fmla="*/ 1698592 h 1698828"/>
                <a:gd name="connsiteX18" fmla="*/ 637106 w 884500"/>
                <a:gd name="connsiteY18" fmla="*/ 1634052 h 1698828"/>
                <a:gd name="connsiteX19" fmla="*/ 749961 w 884500"/>
                <a:gd name="connsiteY19" fmla="*/ 1365075 h 1698828"/>
                <a:gd name="connsiteX20" fmla="*/ 763662 w 884500"/>
                <a:gd name="connsiteY20" fmla="*/ 1195973 h 1698828"/>
                <a:gd name="connsiteX21" fmla="*/ 751764 w 884500"/>
                <a:gd name="connsiteY21" fmla="*/ 905002 h 1698828"/>
                <a:gd name="connsiteX22" fmla="*/ 731933 w 884500"/>
                <a:gd name="connsiteY22" fmla="*/ 404187 h 1698828"/>
                <a:gd name="connsiteX23" fmla="*/ 744913 w 884500"/>
                <a:gd name="connsiteY23" fmla="*/ 163694 h 1698828"/>
                <a:gd name="connsiteX24" fmla="*/ 727246 w 884500"/>
                <a:gd name="connsiteY24" fmla="*/ 144224 h 1698828"/>
                <a:gd name="connsiteX25" fmla="*/ 709579 w 884500"/>
                <a:gd name="connsiteY25" fmla="*/ 144585 h 1698828"/>
                <a:gd name="connsiteX26" fmla="*/ 697680 w 884500"/>
                <a:gd name="connsiteY26" fmla="*/ 133047 h 1698828"/>
                <a:gd name="connsiteX27" fmla="*/ 696959 w 884500"/>
                <a:gd name="connsiteY27" fmla="*/ 14423 h 1698828"/>
                <a:gd name="connsiteX28" fmla="*/ 696599 w 884500"/>
                <a:gd name="connsiteY28" fmla="*/ 5409 h 1698828"/>
                <a:gd name="connsiteX29" fmla="*/ 2793 w 884500"/>
                <a:gd name="connsiteY29" fmla="*/ 1234 h 1698828"/>
                <a:gd name="connsiteX30" fmla="*/ 203717 w 884500"/>
                <a:gd name="connsiteY30" fmla="*/ 0 h 1698828"/>
                <a:gd name="connsiteX31" fmla="*/ 202275 w 884500"/>
                <a:gd name="connsiteY31" fmla="*/ 81847 h 1698828"/>
                <a:gd name="connsiteX32" fmla="*/ 174977 w 884500"/>
                <a:gd name="connsiteY32" fmla="*/ 189817 h 1698828"/>
                <a:gd name="connsiteX33" fmla="*/ 226432 w 884500"/>
                <a:gd name="connsiteY33" fmla="*/ 311162 h 1698828"/>
                <a:gd name="connsiteX34" fmla="*/ 234725 w 884500"/>
                <a:gd name="connsiteY34" fmla="*/ 435555 h 1698828"/>
                <a:gd name="connsiteX35" fmla="*/ 212010 w 884500"/>
                <a:gd name="connsiteY35" fmla="*/ 511993 h 1698828"/>
                <a:gd name="connsiteX36" fmla="*/ 133768 w 884500"/>
                <a:gd name="connsiteY36" fmla="*/ 886254 h 1698828"/>
                <a:gd name="connsiteX37" fmla="*/ 89059 w 884500"/>
                <a:gd name="connsiteY37" fmla="*/ 1171456 h 1698828"/>
                <a:gd name="connsiteX38" fmla="*/ 99876 w 884500"/>
                <a:gd name="connsiteY38" fmla="*/ 1437909 h 1698828"/>
                <a:gd name="connsiteX39" fmla="*/ 212009 w 884500"/>
                <a:gd name="connsiteY39" fmla="*/ 1692102 h 1698828"/>
                <a:gd name="connsiteX40" fmla="*/ 127999 w 884500"/>
                <a:gd name="connsiteY40" fmla="*/ 1691381 h 1698828"/>
                <a:gd name="connsiteX41" fmla="*/ 93746 w 884500"/>
                <a:gd name="connsiteY41" fmla="*/ 1633692 h 1698828"/>
                <a:gd name="connsiteX42" fmla="*/ 33893 w 884500"/>
                <a:gd name="connsiteY42" fmla="*/ 1445480 h 1698828"/>
                <a:gd name="connsiteX43" fmla="*/ 22715 w 884500"/>
                <a:gd name="connsiteY43" fmla="*/ 1170014 h 1698828"/>
                <a:gd name="connsiteX44" fmla="*/ 80766 w 884500"/>
                <a:gd name="connsiteY44" fmla="*/ 820992 h 1698828"/>
                <a:gd name="connsiteX45" fmla="*/ 146747 w 884500"/>
                <a:gd name="connsiteY45" fmla="*/ 505503 h 1698828"/>
                <a:gd name="connsiteX46" fmla="*/ 137735 w 884500"/>
                <a:gd name="connsiteY46" fmla="*/ 430868 h 1698828"/>
                <a:gd name="connsiteX47" fmla="*/ 96270 w 884500"/>
                <a:gd name="connsiteY47" fmla="*/ 276909 h 1698828"/>
                <a:gd name="connsiteX48" fmla="*/ 0 w 884500"/>
                <a:gd name="connsiteY48" fmla="*/ 322700 h 1698828"/>
                <a:gd name="connsiteX49" fmla="*/ 2793 w 884500"/>
                <a:gd name="connsiteY4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637106 w 884500"/>
                <a:gd name="connsiteY16" fmla="*/ 1634052 h 1698828"/>
                <a:gd name="connsiteX17" fmla="*/ 749961 w 884500"/>
                <a:gd name="connsiteY17" fmla="*/ 1365075 h 1698828"/>
                <a:gd name="connsiteX18" fmla="*/ 763662 w 884500"/>
                <a:gd name="connsiteY18" fmla="*/ 1195973 h 1698828"/>
                <a:gd name="connsiteX19" fmla="*/ 751764 w 884500"/>
                <a:gd name="connsiteY19" fmla="*/ 905002 h 1698828"/>
                <a:gd name="connsiteX20" fmla="*/ 731933 w 884500"/>
                <a:gd name="connsiteY20" fmla="*/ 404187 h 1698828"/>
                <a:gd name="connsiteX21" fmla="*/ 744913 w 884500"/>
                <a:gd name="connsiteY21" fmla="*/ 163694 h 1698828"/>
                <a:gd name="connsiteX22" fmla="*/ 727246 w 884500"/>
                <a:gd name="connsiteY22" fmla="*/ 144224 h 1698828"/>
                <a:gd name="connsiteX23" fmla="*/ 709579 w 884500"/>
                <a:gd name="connsiteY23" fmla="*/ 144585 h 1698828"/>
                <a:gd name="connsiteX24" fmla="*/ 697680 w 884500"/>
                <a:gd name="connsiteY24" fmla="*/ 133047 h 1698828"/>
                <a:gd name="connsiteX25" fmla="*/ 696959 w 884500"/>
                <a:gd name="connsiteY25" fmla="*/ 14423 h 1698828"/>
                <a:gd name="connsiteX26" fmla="*/ 696599 w 884500"/>
                <a:gd name="connsiteY26" fmla="*/ 5409 h 1698828"/>
                <a:gd name="connsiteX27" fmla="*/ 2793 w 884500"/>
                <a:gd name="connsiteY27" fmla="*/ 1234 h 1698828"/>
                <a:gd name="connsiteX28" fmla="*/ 203717 w 884500"/>
                <a:gd name="connsiteY28" fmla="*/ 0 h 1698828"/>
                <a:gd name="connsiteX29" fmla="*/ 202275 w 884500"/>
                <a:gd name="connsiteY29" fmla="*/ 81847 h 1698828"/>
                <a:gd name="connsiteX30" fmla="*/ 174977 w 884500"/>
                <a:gd name="connsiteY30" fmla="*/ 189817 h 1698828"/>
                <a:gd name="connsiteX31" fmla="*/ 226432 w 884500"/>
                <a:gd name="connsiteY31" fmla="*/ 311162 h 1698828"/>
                <a:gd name="connsiteX32" fmla="*/ 234725 w 884500"/>
                <a:gd name="connsiteY32" fmla="*/ 435555 h 1698828"/>
                <a:gd name="connsiteX33" fmla="*/ 212010 w 884500"/>
                <a:gd name="connsiteY33" fmla="*/ 511993 h 1698828"/>
                <a:gd name="connsiteX34" fmla="*/ 133768 w 884500"/>
                <a:gd name="connsiteY34" fmla="*/ 886254 h 1698828"/>
                <a:gd name="connsiteX35" fmla="*/ 89059 w 884500"/>
                <a:gd name="connsiteY35" fmla="*/ 1171456 h 1698828"/>
                <a:gd name="connsiteX36" fmla="*/ 99876 w 884500"/>
                <a:gd name="connsiteY36" fmla="*/ 1437909 h 1698828"/>
                <a:gd name="connsiteX37" fmla="*/ 212009 w 884500"/>
                <a:gd name="connsiteY37" fmla="*/ 1692102 h 1698828"/>
                <a:gd name="connsiteX38" fmla="*/ 127999 w 884500"/>
                <a:gd name="connsiteY38" fmla="*/ 1691381 h 1698828"/>
                <a:gd name="connsiteX39" fmla="*/ 93746 w 884500"/>
                <a:gd name="connsiteY39" fmla="*/ 1633692 h 1698828"/>
                <a:gd name="connsiteX40" fmla="*/ 33893 w 884500"/>
                <a:gd name="connsiteY40" fmla="*/ 1445480 h 1698828"/>
                <a:gd name="connsiteX41" fmla="*/ 22715 w 884500"/>
                <a:gd name="connsiteY41" fmla="*/ 1170014 h 1698828"/>
                <a:gd name="connsiteX42" fmla="*/ 80766 w 884500"/>
                <a:gd name="connsiteY42" fmla="*/ 820992 h 1698828"/>
                <a:gd name="connsiteX43" fmla="*/ 146747 w 884500"/>
                <a:gd name="connsiteY43" fmla="*/ 505503 h 1698828"/>
                <a:gd name="connsiteX44" fmla="*/ 137735 w 884500"/>
                <a:gd name="connsiteY44" fmla="*/ 430868 h 1698828"/>
                <a:gd name="connsiteX45" fmla="*/ 96270 w 884500"/>
                <a:gd name="connsiteY45" fmla="*/ 276909 h 1698828"/>
                <a:gd name="connsiteX46" fmla="*/ 0 w 884500"/>
                <a:gd name="connsiteY46" fmla="*/ 322700 h 1698828"/>
                <a:gd name="connsiteX47" fmla="*/ 2793 w 884500"/>
                <a:gd name="connsiteY4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599 w 884500"/>
                <a:gd name="connsiteY23" fmla="*/ 5409 h 1698828"/>
                <a:gd name="connsiteX24" fmla="*/ 2793 w 884500"/>
                <a:gd name="connsiteY24" fmla="*/ 1234 h 1698828"/>
                <a:gd name="connsiteX25" fmla="*/ 203717 w 884500"/>
                <a:gd name="connsiteY25" fmla="*/ 0 h 1698828"/>
                <a:gd name="connsiteX26" fmla="*/ 202275 w 884500"/>
                <a:gd name="connsiteY26" fmla="*/ 81847 h 1698828"/>
                <a:gd name="connsiteX27" fmla="*/ 174977 w 884500"/>
                <a:gd name="connsiteY27" fmla="*/ 189817 h 1698828"/>
                <a:gd name="connsiteX28" fmla="*/ 226432 w 884500"/>
                <a:gd name="connsiteY28" fmla="*/ 311162 h 1698828"/>
                <a:gd name="connsiteX29" fmla="*/ 234725 w 884500"/>
                <a:gd name="connsiteY29" fmla="*/ 435555 h 1698828"/>
                <a:gd name="connsiteX30" fmla="*/ 212010 w 884500"/>
                <a:gd name="connsiteY30" fmla="*/ 511993 h 1698828"/>
                <a:gd name="connsiteX31" fmla="*/ 133768 w 884500"/>
                <a:gd name="connsiteY31" fmla="*/ 886254 h 1698828"/>
                <a:gd name="connsiteX32" fmla="*/ 89059 w 884500"/>
                <a:gd name="connsiteY32" fmla="*/ 1171456 h 1698828"/>
                <a:gd name="connsiteX33" fmla="*/ 99876 w 884500"/>
                <a:gd name="connsiteY33" fmla="*/ 1437909 h 1698828"/>
                <a:gd name="connsiteX34" fmla="*/ 212009 w 884500"/>
                <a:gd name="connsiteY34" fmla="*/ 1692102 h 1698828"/>
                <a:gd name="connsiteX35" fmla="*/ 127999 w 884500"/>
                <a:gd name="connsiteY35" fmla="*/ 1691381 h 1698828"/>
                <a:gd name="connsiteX36" fmla="*/ 93746 w 884500"/>
                <a:gd name="connsiteY36" fmla="*/ 1633692 h 1698828"/>
                <a:gd name="connsiteX37" fmla="*/ 33893 w 884500"/>
                <a:gd name="connsiteY37" fmla="*/ 1445480 h 1698828"/>
                <a:gd name="connsiteX38" fmla="*/ 22715 w 884500"/>
                <a:gd name="connsiteY38" fmla="*/ 1170014 h 1698828"/>
                <a:gd name="connsiteX39" fmla="*/ 80766 w 884500"/>
                <a:gd name="connsiteY39" fmla="*/ 820992 h 1698828"/>
                <a:gd name="connsiteX40" fmla="*/ 146747 w 884500"/>
                <a:gd name="connsiteY40" fmla="*/ 505503 h 1698828"/>
                <a:gd name="connsiteX41" fmla="*/ 137735 w 884500"/>
                <a:gd name="connsiteY41" fmla="*/ 430868 h 1698828"/>
                <a:gd name="connsiteX42" fmla="*/ 96270 w 884500"/>
                <a:gd name="connsiteY42" fmla="*/ 276909 h 1698828"/>
                <a:gd name="connsiteX43" fmla="*/ 0 w 884500"/>
                <a:gd name="connsiteY43" fmla="*/ 322700 h 1698828"/>
                <a:gd name="connsiteX44" fmla="*/ 2793 w 884500"/>
                <a:gd name="connsiteY44" fmla="*/ 1234 h 1698828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450"/>
                <a:gd name="connsiteY0" fmla="*/ 0 h 1703096"/>
                <a:gd name="connsiteX1" fmla="*/ 835774 w 884450"/>
                <a:gd name="connsiteY1" fmla="*/ 10759 h 1703096"/>
                <a:gd name="connsiteX2" fmla="*/ 884450 w 884450"/>
                <a:gd name="connsiteY2" fmla="*/ 20133 h 1703096"/>
                <a:gd name="connsiteX3" fmla="*/ 883728 w 884450"/>
                <a:gd name="connsiteY3" fmla="*/ 131546 h 1703096"/>
                <a:gd name="connsiteX4" fmla="*/ 883007 w 884450"/>
                <a:gd name="connsiteY4" fmla="*/ 135512 h 1703096"/>
                <a:gd name="connsiteX5" fmla="*/ 864980 w 884450"/>
                <a:gd name="connsiteY5" fmla="*/ 152819 h 1703096"/>
                <a:gd name="connsiteX6" fmla="*/ 833250 w 884450"/>
                <a:gd name="connsiteY6" fmla="*/ 152819 h 1703096"/>
                <a:gd name="connsiteX7" fmla="*/ 815943 w 884450"/>
                <a:gd name="connsiteY7" fmla="*/ 169404 h 1703096"/>
                <a:gd name="connsiteX8" fmla="*/ 805848 w 884450"/>
                <a:gd name="connsiteY8" fmla="*/ 336704 h 1703096"/>
                <a:gd name="connsiteX9" fmla="*/ 830366 w 884450"/>
                <a:gd name="connsiteY9" fmla="*/ 1013832 h 1703096"/>
                <a:gd name="connsiteX10" fmla="*/ 835774 w 884450"/>
                <a:gd name="connsiteY10" fmla="*/ 1206010 h 1703096"/>
                <a:gd name="connsiteX11" fmla="*/ 802242 w 884450"/>
                <a:gd name="connsiteY11" fmla="*/ 1459843 h 1703096"/>
                <a:gd name="connsiteX12" fmla="*/ 673162 w 884450"/>
                <a:gd name="connsiteY12" fmla="*/ 1702499 h 1703096"/>
                <a:gd name="connsiteX13" fmla="*/ 591676 w 884450"/>
                <a:gd name="connsiteY13" fmla="*/ 1702860 h 1703096"/>
                <a:gd name="connsiteX14" fmla="*/ 749961 w 884450"/>
                <a:gd name="connsiteY14" fmla="*/ 1369343 h 1703096"/>
                <a:gd name="connsiteX15" fmla="*/ 763662 w 884450"/>
                <a:gd name="connsiteY15" fmla="*/ 1200241 h 1703096"/>
                <a:gd name="connsiteX16" fmla="*/ 751764 w 884450"/>
                <a:gd name="connsiteY16" fmla="*/ 909270 h 1703096"/>
                <a:gd name="connsiteX17" fmla="*/ 731933 w 884450"/>
                <a:gd name="connsiteY17" fmla="*/ 408455 h 1703096"/>
                <a:gd name="connsiteX18" fmla="*/ 744913 w 884450"/>
                <a:gd name="connsiteY18" fmla="*/ 167962 h 1703096"/>
                <a:gd name="connsiteX19" fmla="*/ 727246 w 884450"/>
                <a:gd name="connsiteY19" fmla="*/ 148492 h 1703096"/>
                <a:gd name="connsiteX20" fmla="*/ 709579 w 884450"/>
                <a:gd name="connsiteY20" fmla="*/ 148853 h 1703096"/>
                <a:gd name="connsiteX21" fmla="*/ 697680 w 884450"/>
                <a:gd name="connsiteY21" fmla="*/ 137315 h 1703096"/>
                <a:gd name="connsiteX22" fmla="*/ 696599 w 884450"/>
                <a:gd name="connsiteY22" fmla="*/ 0 h 1703096"/>
                <a:gd name="connsiteX23" fmla="*/ 2793 w 884450"/>
                <a:gd name="connsiteY23" fmla="*/ 5502 h 1703096"/>
                <a:gd name="connsiteX24" fmla="*/ 203717 w 884450"/>
                <a:gd name="connsiteY24" fmla="*/ 4268 h 1703096"/>
                <a:gd name="connsiteX25" fmla="*/ 202275 w 884450"/>
                <a:gd name="connsiteY25" fmla="*/ 86115 h 1703096"/>
                <a:gd name="connsiteX26" fmla="*/ 174977 w 884450"/>
                <a:gd name="connsiteY26" fmla="*/ 194085 h 1703096"/>
                <a:gd name="connsiteX27" fmla="*/ 226432 w 884450"/>
                <a:gd name="connsiteY27" fmla="*/ 315430 h 1703096"/>
                <a:gd name="connsiteX28" fmla="*/ 234725 w 884450"/>
                <a:gd name="connsiteY28" fmla="*/ 439823 h 1703096"/>
                <a:gd name="connsiteX29" fmla="*/ 212010 w 884450"/>
                <a:gd name="connsiteY29" fmla="*/ 516261 h 1703096"/>
                <a:gd name="connsiteX30" fmla="*/ 133768 w 884450"/>
                <a:gd name="connsiteY30" fmla="*/ 890522 h 1703096"/>
                <a:gd name="connsiteX31" fmla="*/ 89059 w 884450"/>
                <a:gd name="connsiteY31" fmla="*/ 1175724 h 1703096"/>
                <a:gd name="connsiteX32" fmla="*/ 99876 w 884450"/>
                <a:gd name="connsiteY32" fmla="*/ 1442177 h 1703096"/>
                <a:gd name="connsiteX33" fmla="*/ 212009 w 884450"/>
                <a:gd name="connsiteY33" fmla="*/ 1696370 h 1703096"/>
                <a:gd name="connsiteX34" fmla="*/ 127999 w 884450"/>
                <a:gd name="connsiteY34" fmla="*/ 1695649 h 1703096"/>
                <a:gd name="connsiteX35" fmla="*/ 93746 w 884450"/>
                <a:gd name="connsiteY35" fmla="*/ 1637960 h 1703096"/>
                <a:gd name="connsiteX36" fmla="*/ 33893 w 884450"/>
                <a:gd name="connsiteY36" fmla="*/ 1449748 h 1703096"/>
                <a:gd name="connsiteX37" fmla="*/ 22715 w 884450"/>
                <a:gd name="connsiteY37" fmla="*/ 1174282 h 1703096"/>
                <a:gd name="connsiteX38" fmla="*/ 80766 w 884450"/>
                <a:gd name="connsiteY38" fmla="*/ 825260 h 1703096"/>
                <a:gd name="connsiteX39" fmla="*/ 146747 w 884450"/>
                <a:gd name="connsiteY39" fmla="*/ 509771 h 1703096"/>
                <a:gd name="connsiteX40" fmla="*/ 137735 w 884450"/>
                <a:gd name="connsiteY40" fmla="*/ 435136 h 1703096"/>
                <a:gd name="connsiteX41" fmla="*/ 96270 w 884450"/>
                <a:gd name="connsiteY41" fmla="*/ 281177 h 1703096"/>
                <a:gd name="connsiteX42" fmla="*/ 0 w 884450"/>
                <a:gd name="connsiteY42" fmla="*/ 326968 h 1703096"/>
                <a:gd name="connsiteX43" fmla="*/ 2793 w 884450"/>
                <a:gd name="connsiteY43" fmla="*/ 5502 h 1703096"/>
                <a:gd name="connsiteX0" fmla="*/ 696599 w 884450"/>
                <a:gd name="connsiteY0" fmla="*/ 0 h 1703096"/>
                <a:gd name="connsiteX1" fmla="*/ 884450 w 884450"/>
                <a:gd name="connsiteY1" fmla="*/ 20133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98609"/>
                <a:gd name="connsiteY0" fmla="*/ 0 h 1703096"/>
                <a:gd name="connsiteX1" fmla="*/ 884450 w 898609"/>
                <a:gd name="connsiteY1" fmla="*/ 781 h 1703096"/>
                <a:gd name="connsiteX2" fmla="*/ 883007 w 898609"/>
                <a:gd name="connsiteY2" fmla="*/ 135512 h 1703096"/>
                <a:gd name="connsiteX3" fmla="*/ 864980 w 898609"/>
                <a:gd name="connsiteY3" fmla="*/ 152819 h 1703096"/>
                <a:gd name="connsiteX4" fmla="*/ 833250 w 898609"/>
                <a:gd name="connsiteY4" fmla="*/ 152819 h 1703096"/>
                <a:gd name="connsiteX5" fmla="*/ 815943 w 898609"/>
                <a:gd name="connsiteY5" fmla="*/ 169404 h 1703096"/>
                <a:gd name="connsiteX6" fmla="*/ 805848 w 898609"/>
                <a:gd name="connsiteY6" fmla="*/ 336704 h 1703096"/>
                <a:gd name="connsiteX7" fmla="*/ 830366 w 898609"/>
                <a:gd name="connsiteY7" fmla="*/ 1013832 h 1703096"/>
                <a:gd name="connsiteX8" fmla="*/ 835774 w 898609"/>
                <a:gd name="connsiteY8" fmla="*/ 1206010 h 1703096"/>
                <a:gd name="connsiteX9" fmla="*/ 802242 w 898609"/>
                <a:gd name="connsiteY9" fmla="*/ 1459843 h 1703096"/>
                <a:gd name="connsiteX10" fmla="*/ 673162 w 898609"/>
                <a:gd name="connsiteY10" fmla="*/ 1702499 h 1703096"/>
                <a:gd name="connsiteX11" fmla="*/ 591676 w 898609"/>
                <a:gd name="connsiteY11" fmla="*/ 1702860 h 1703096"/>
                <a:gd name="connsiteX12" fmla="*/ 749961 w 898609"/>
                <a:gd name="connsiteY12" fmla="*/ 1369343 h 1703096"/>
                <a:gd name="connsiteX13" fmla="*/ 763662 w 898609"/>
                <a:gd name="connsiteY13" fmla="*/ 1200241 h 1703096"/>
                <a:gd name="connsiteX14" fmla="*/ 751764 w 898609"/>
                <a:gd name="connsiteY14" fmla="*/ 909270 h 1703096"/>
                <a:gd name="connsiteX15" fmla="*/ 731933 w 898609"/>
                <a:gd name="connsiteY15" fmla="*/ 408455 h 1703096"/>
                <a:gd name="connsiteX16" fmla="*/ 744913 w 898609"/>
                <a:gd name="connsiteY16" fmla="*/ 167962 h 1703096"/>
                <a:gd name="connsiteX17" fmla="*/ 727246 w 898609"/>
                <a:gd name="connsiteY17" fmla="*/ 148492 h 1703096"/>
                <a:gd name="connsiteX18" fmla="*/ 709579 w 898609"/>
                <a:gd name="connsiteY18" fmla="*/ 148853 h 1703096"/>
                <a:gd name="connsiteX19" fmla="*/ 697680 w 898609"/>
                <a:gd name="connsiteY19" fmla="*/ 137315 h 1703096"/>
                <a:gd name="connsiteX20" fmla="*/ 696599 w 898609"/>
                <a:gd name="connsiteY20" fmla="*/ 0 h 1703096"/>
                <a:gd name="connsiteX21" fmla="*/ 2793 w 898609"/>
                <a:gd name="connsiteY21" fmla="*/ 5502 h 1703096"/>
                <a:gd name="connsiteX22" fmla="*/ 203717 w 898609"/>
                <a:gd name="connsiteY22" fmla="*/ 4268 h 1703096"/>
                <a:gd name="connsiteX23" fmla="*/ 202275 w 898609"/>
                <a:gd name="connsiteY23" fmla="*/ 86115 h 1703096"/>
                <a:gd name="connsiteX24" fmla="*/ 174977 w 898609"/>
                <a:gd name="connsiteY24" fmla="*/ 194085 h 1703096"/>
                <a:gd name="connsiteX25" fmla="*/ 226432 w 898609"/>
                <a:gd name="connsiteY25" fmla="*/ 315430 h 1703096"/>
                <a:gd name="connsiteX26" fmla="*/ 234725 w 898609"/>
                <a:gd name="connsiteY26" fmla="*/ 439823 h 1703096"/>
                <a:gd name="connsiteX27" fmla="*/ 212010 w 898609"/>
                <a:gd name="connsiteY27" fmla="*/ 516261 h 1703096"/>
                <a:gd name="connsiteX28" fmla="*/ 133768 w 898609"/>
                <a:gd name="connsiteY28" fmla="*/ 890522 h 1703096"/>
                <a:gd name="connsiteX29" fmla="*/ 89059 w 898609"/>
                <a:gd name="connsiteY29" fmla="*/ 1175724 h 1703096"/>
                <a:gd name="connsiteX30" fmla="*/ 99876 w 898609"/>
                <a:gd name="connsiteY30" fmla="*/ 1442177 h 1703096"/>
                <a:gd name="connsiteX31" fmla="*/ 212009 w 898609"/>
                <a:gd name="connsiteY31" fmla="*/ 1696370 h 1703096"/>
                <a:gd name="connsiteX32" fmla="*/ 127999 w 898609"/>
                <a:gd name="connsiteY32" fmla="*/ 1695649 h 1703096"/>
                <a:gd name="connsiteX33" fmla="*/ 93746 w 898609"/>
                <a:gd name="connsiteY33" fmla="*/ 1637960 h 1703096"/>
                <a:gd name="connsiteX34" fmla="*/ 33893 w 898609"/>
                <a:gd name="connsiteY34" fmla="*/ 1449748 h 1703096"/>
                <a:gd name="connsiteX35" fmla="*/ 22715 w 898609"/>
                <a:gd name="connsiteY35" fmla="*/ 1174282 h 1703096"/>
                <a:gd name="connsiteX36" fmla="*/ 80766 w 898609"/>
                <a:gd name="connsiteY36" fmla="*/ 825260 h 1703096"/>
                <a:gd name="connsiteX37" fmla="*/ 146747 w 898609"/>
                <a:gd name="connsiteY37" fmla="*/ 509771 h 1703096"/>
                <a:gd name="connsiteX38" fmla="*/ 137735 w 898609"/>
                <a:gd name="connsiteY38" fmla="*/ 435136 h 1703096"/>
                <a:gd name="connsiteX39" fmla="*/ 96270 w 898609"/>
                <a:gd name="connsiteY39" fmla="*/ 281177 h 1703096"/>
                <a:gd name="connsiteX40" fmla="*/ 0 w 898609"/>
                <a:gd name="connsiteY40" fmla="*/ 326968 h 1703096"/>
                <a:gd name="connsiteX41" fmla="*/ 2793 w 898609"/>
                <a:gd name="connsiteY41" fmla="*/ 5502 h 1703096"/>
                <a:gd name="connsiteX0" fmla="*/ 696599 w 886808"/>
                <a:gd name="connsiteY0" fmla="*/ 0 h 1703096"/>
                <a:gd name="connsiteX1" fmla="*/ 884450 w 886808"/>
                <a:gd name="connsiteY1" fmla="*/ 781 h 1703096"/>
                <a:gd name="connsiteX2" fmla="*/ 883007 w 886808"/>
                <a:gd name="connsiteY2" fmla="*/ 135512 h 1703096"/>
                <a:gd name="connsiteX3" fmla="*/ 864980 w 886808"/>
                <a:gd name="connsiteY3" fmla="*/ 152819 h 1703096"/>
                <a:gd name="connsiteX4" fmla="*/ 833250 w 886808"/>
                <a:gd name="connsiteY4" fmla="*/ 152819 h 1703096"/>
                <a:gd name="connsiteX5" fmla="*/ 815943 w 886808"/>
                <a:gd name="connsiteY5" fmla="*/ 169404 h 1703096"/>
                <a:gd name="connsiteX6" fmla="*/ 805848 w 886808"/>
                <a:gd name="connsiteY6" fmla="*/ 336704 h 1703096"/>
                <a:gd name="connsiteX7" fmla="*/ 830366 w 886808"/>
                <a:gd name="connsiteY7" fmla="*/ 1013832 h 1703096"/>
                <a:gd name="connsiteX8" fmla="*/ 835774 w 886808"/>
                <a:gd name="connsiteY8" fmla="*/ 1206010 h 1703096"/>
                <a:gd name="connsiteX9" fmla="*/ 802242 w 886808"/>
                <a:gd name="connsiteY9" fmla="*/ 1459843 h 1703096"/>
                <a:gd name="connsiteX10" fmla="*/ 673162 w 886808"/>
                <a:gd name="connsiteY10" fmla="*/ 1702499 h 1703096"/>
                <a:gd name="connsiteX11" fmla="*/ 591676 w 886808"/>
                <a:gd name="connsiteY11" fmla="*/ 1702860 h 1703096"/>
                <a:gd name="connsiteX12" fmla="*/ 749961 w 886808"/>
                <a:gd name="connsiteY12" fmla="*/ 1369343 h 1703096"/>
                <a:gd name="connsiteX13" fmla="*/ 763662 w 886808"/>
                <a:gd name="connsiteY13" fmla="*/ 1200241 h 1703096"/>
                <a:gd name="connsiteX14" fmla="*/ 751764 w 886808"/>
                <a:gd name="connsiteY14" fmla="*/ 909270 h 1703096"/>
                <a:gd name="connsiteX15" fmla="*/ 731933 w 886808"/>
                <a:gd name="connsiteY15" fmla="*/ 408455 h 1703096"/>
                <a:gd name="connsiteX16" fmla="*/ 744913 w 886808"/>
                <a:gd name="connsiteY16" fmla="*/ 167962 h 1703096"/>
                <a:gd name="connsiteX17" fmla="*/ 727246 w 886808"/>
                <a:gd name="connsiteY17" fmla="*/ 148492 h 1703096"/>
                <a:gd name="connsiteX18" fmla="*/ 709579 w 886808"/>
                <a:gd name="connsiteY18" fmla="*/ 148853 h 1703096"/>
                <a:gd name="connsiteX19" fmla="*/ 697680 w 886808"/>
                <a:gd name="connsiteY19" fmla="*/ 137315 h 1703096"/>
                <a:gd name="connsiteX20" fmla="*/ 696599 w 886808"/>
                <a:gd name="connsiteY20" fmla="*/ 0 h 1703096"/>
                <a:gd name="connsiteX21" fmla="*/ 2793 w 886808"/>
                <a:gd name="connsiteY21" fmla="*/ 5502 h 1703096"/>
                <a:gd name="connsiteX22" fmla="*/ 203717 w 886808"/>
                <a:gd name="connsiteY22" fmla="*/ 4268 h 1703096"/>
                <a:gd name="connsiteX23" fmla="*/ 202275 w 886808"/>
                <a:gd name="connsiteY23" fmla="*/ 86115 h 1703096"/>
                <a:gd name="connsiteX24" fmla="*/ 174977 w 886808"/>
                <a:gd name="connsiteY24" fmla="*/ 194085 h 1703096"/>
                <a:gd name="connsiteX25" fmla="*/ 226432 w 886808"/>
                <a:gd name="connsiteY25" fmla="*/ 315430 h 1703096"/>
                <a:gd name="connsiteX26" fmla="*/ 234725 w 886808"/>
                <a:gd name="connsiteY26" fmla="*/ 439823 h 1703096"/>
                <a:gd name="connsiteX27" fmla="*/ 212010 w 886808"/>
                <a:gd name="connsiteY27" fmla="*/ 516261 h 1703096"/>
                <a:gd name="connsiteX28" fmla="*/ 133768 w 886808"/>
                <a:gd name="connsiteY28" fmla="*/ 890522 h 1703096"/>
                <a:gd name="connsiteX29" fmla="*/ 89059 w 886808"/>
                <a:gd name="connsiteY29" fmla="*/ 1175724 h 1703096"/>
                <a:gd name="connsiteX30" fmla="*/ 99876 w 886808"/>
                <a:gd name="connsiteY30" fmla="*/ 1442177 h 1703096"/>
                <a:gd name="connsiteX31" fmla="*/ 212009 w 886808"/>
                <a:gd name="connsiteY31" fmla="*/ 1696370 h 1703096"/>
                <a:gd name="connsiteX32" fmla="*/ 127999 w 886808"/>
                <a:gd name="connsiteY32" fmla="*/ 1695649 h 1703096"/>
                <a:gd name="connsiteX33" fmla="*/ 93746 w 886808"/>
                <a:gd name="connsiteY33" fmla="*/ 1637960 h 1703096"/>
                <a:gd name="connsiteX34" fmla="*/ 33893 w 886808"/>
                <a:gd name="connsiteY34" fmla="*/ 1449748 h 1703096"/>
                <a:gd name="connsiteX35" fmla="*/ 22715 w 886808"/>
                <a:gd name="connsiteY35" fmla="*/ 1174282 h 1703096"/>
                <a:gd name="connsiteX36" fmla="*/ 80766 w 886808"/>
                <a:gd name="connsiteY36" fmla="*/ 825260 h 1703096"/>
                <a:gd name="connsiteX37" fmla="*/ 146747 w 886808"/>
                <a:gd name="connsiteY37" fmla="*/ 509771 h 1703096"/>
                <a:gd name="connsiteX38" fmla="*/ 137735 w 886808"/>
                <a:gd name="connsiteY38" fmla="*/ 435136 h 1703096"/>
                <a:gd name="connsiteX39" fmla="*/ 96270 w 886808"/>
                <a:gd name="connsiteY39" fmla="*/ 281177 h 1703096"/>
                <a:gd name="connsiteX40" fmla="*/ 0 w 886808"/>
                <a:gd name="connsiteY40" fmla="*/ 326968 h 1703096"/>
                <a:gd name="connsiteX41" fmla="*/ 2793 w 886808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27246 w 886260"/>
                <a:gd name="connsiteY17" fmla="*/ 148492 h 1703096"/>
                <a:gd name="connsiteX18" fmla="*/ 709579 w 886260"/>
                <a:gd name="connsiteY18" fmla="*/ 148853 h 1703096"/>
                <a:gd name="connsiteX19" fmla="*/ 697680 w 886260"/>
                <a:gd name="connsiteY19" fmla="*/ 137315 h 1703096"/>
                <a:gd name="connsiteX20" fmla="*/ 696599 w 886260"/>
                <a:gd name="connsiteY20" fmla="*/ 0 h 1703096"/>
                <a:gd name="connsiteX21" fmla="*/ 2793 w 886260"/>
                <a:gd name="connsiteY21" fmla="*/ 5502 h 1703096"/>
                <a:gd name="connsiteX22" fmla="*/ 203717 w 886260"/>
                <a:gd name="connsiteY22" fmla="*/ 4268 h 1703096"/>
                <a:gd name="connsiteX23" fmla="*/ 202275 w 886260"/>
                <a:gd name="connsiteY23" fmla="*/ 86115 h 1703096"/>
                <a:gd name="connsiteX24" fmla="*/ 174977 w 886260"/>
                <a:gd name="connsiteY24" fmla="*/ 194085 h 1703096"/>
                <a:gd name="connsiteX25" fmla="*/ 226432 w 886260"/>
                <a:gd name="connsiteY25" fmla="*/ 315430 h 1703096"/>
                <a:gd name="connsiteX26" fmla="*/ 234725 w 886260"/>
                <a:gd name="connsiteY26" fmla="*/ 439823 h 1703096"/>
                <a:gd name="connsiteX27" fmla="*/ 212010 w 886260"/>
                <a:gd name="connsiteY27" fmla="*/ 516261 h 1703096"/>
                <a:gd name="connsiteX28" fmla="*/ 133768 w 886260"/>
                <a:gd name="connsiteY28" fmla="*/ 890522 h 1703096"/>
                <a:gd name="connsiteX29" fmla="*/ 89059 w 886260"/>
                <a:gd name="connsiteY29" fmla="*/ 1175724 h 1703096"/>
                <a:gd name="connsiteX30" fmla="*/ 99876 w 886260"/>
                <a:gd name="connsiteY30" fmla="*/ 1442177 h 1703096"/>
                <a:gd name="connsiteX31" fmla="*/ 212009 w 886260"/>
                <a:gd name="connsiteY31" fmla="*/ 1696370 h 1703096"/>
                <a:gd name="connsiteX32" fmla="*/ 127999 w 886260"/>
                <a:gd name="connsiteY32" fmla="*/ 1695649 h 1703096"/>
                <a:gd name="connsiteX33" fmla="*/ 93746 w 886260"/>
                <a:gd name="connsiteY33" fmla="*/ 1637960 h 1703096"/>
                <a:gd name="connsiteX34" fmla="*/ 33893 w 886260"/>
                <a:gd name="connsiteY34" fmla="*/ 1449748 h 1703096"/>
                <a:gd name="connsiteX35" fmla="*/ 22715 w 886260"/>
                <a:gd name="connsiteY35" fmla="*/ 1174282 h 1703096"/>
                <a:gd name="connsiteX36" fmla="*/ 80766 w 886260"/>
                <a:gd name="connsiteY36" fmla="*/ 825260 h 1703096"/>
                <a:gd name="connsiteX37" fmla="*/ 146747 w 886260"/>
                <a:gd name="connsiteY37" fmla="*/ 509771 h 1703096"/>
                <a:gd name="connsiteX38" fmla="*/ 137735 w 886260"/>
                <a:gd name="connsiteY38" fmla="*/ 435136 h 1703096"/>
                <a:gd name="connsiteX39" fmla="*/ 96270 w 886260"/>
                <a:gd name="connsiteY39" fmla="*/ 281177 h 1703096"/>
                <a:gd name="connsiteX40" fmla="*/ 0 w 886260"/>
                <a:gd name="connsiteY40" fmla="*/ 326968 h 1703096"/>
                <a:gd name="connsiteX41" fmla="*/ 2793 w 886260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09579 w 886260"/>
                <a:gd name="connsiteY17" fmla="*/ 148853 h 1703096"/>
                <a:gd name="connsiteX18" fmla="*/ 697680 w 886260"/>
                <a:gd name="connsiteY18" fmla="*/ 137315 h 1703096"/>
                <a:gd name="connsiteX19" fmla="*/ 696599 w 886260"/>
                <a:gd name="connsiteY19" fmla="*/ 0 h 1703096"/>
                <a:gd name="connsiteX20" fmla="*/ 2793 w 886260"/>
                <a:gd name="connsiteY20" fmla="*/ 5502 h 1703096"/>
                <a:gd name="connsiteX21" fmla="*/ 203717 w 886260"/>
                <a:gd name="connsiteY21" fmla="*/ 4268 h 1703096"/>
                <a:gd name="connsiteX22" fmla="*/ 202275 w 886260"/>
                <a:gd name="connsiteY22" fmla="*/ 86115 h 1703096"/>
                <a:gd name="connsiteX23" fmla="*/ 174977 w 886260"/>
                <a:gd name="connsiteY23" fmla="*/ 194085 h 1703096"/>
                <a:gd name="connsiteX24" fmla="*/ 226432 w 886260"/>
                <a:gd name="connsiteY24" fmla="*/ 315430 h 1703096"/>
                <a:gd name="connsiteX25" fmla="*/ 234725 w 886260"/>
                <a:gd name="connsiteY25" fmla="*/ 439823 h 1703096"/>
                <a:gd name="connsiteX26" fmla="*/ 212010 w 886260"/>
                <a:gd name="connsiteY26" fmla="*/ 516261 h 1703096"/>
                <a:gd name="connsiteX27" fmla="*/ 133768 w 886260"/>
                <a:gd name="connsiteY27" fmla="*/ 890522 h 1703096"/>
                <a:gd name="connsiteX28" fmla="*/ 89059 w 886260"/>
                <a:gd name="connsiteY28" fmla="*/ 1175724 h 1703096"/>
                <a:gd name="connsiteX29" fmla="*/ 99876 w 886260"/>
                <a:gd name="connsiteY29" fmla="*/ 1442177 h 1703096"/>
                <a:gd name="connsiteX30" fmla="*/ 212009 w 886260"/>
                <a:gd name="connsiteY30" fmla="*/ 1696370 h 1703096"/>
                <a:gd name="connsiteX31" fmla="*/ 127999 w 886260"/>
                <a:gd name="connsiteY31" fmla="*/ 1695649 h 1703096"/>
                <a:gd name="connsiteX32" fmla="*/ 93746 w 886260"/>
                <a:gd name="connsiteY32" fmla="*/ 1637960 h 1703096"/>
                <a:gd name="connsiteX33" fmla="*/ 33893 w 886260"/>
                <a:gd name="connsiteY33" fmla="*/ 1449748 h 1703096"/>
                <a:gd name="connsiteX34" fmla="*/ 22715 w 886260"/>
                <a:gd name="connsiteY34" fmla="*/ 1174282 h 1703096"/>
                <a:gd name="connsiteX35" fmla="*/ 80766 w 886260"/>
                <a:gd name="connsiteY35" fmla="*/ 825260 h 1703096"/>
                <a:gd name="connsiteX36" fmla="*/ 146747 w 886260"/>
                <a:gd name="connsiteY36" fmla="*/ 509771 h 1703096"/>
                <a:gd name="connsiteX37" fmla="*/ 137735 w 886260"/>
                <a:gd name="connsiteY37" fmla="*/ 435136 h 1703096"/>
                <a:gd name="connsiteX38" fmla="*/ 96270 w 886260"/>
                <a:gd name="connsiteY38" fmla="*/ 281177 h 1703096"/>
                <a:gd name="connsiteX39" fmla="*/ 0 w 886260"/>
                <a:gd name="connsiteY39" fmla="*/ 326968 h 1703096"/>
                <a:gd name="connsiteX40" fmla="*/ 2793 w 886260"/>
                <a:gd name="connsiteY40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697680 w 886260"/>
                <a:gd name="connsiteY17" fmla="*/ 137315 h 1703096"/>
                <a:gd name="connsiteX18" fmla="*/ 696599 w 886260"/>
                <a:gd name="connsiteY18" fmla="*/ 0 h 1703096"/>
                <a:gd name="connsiteX19" fmla="*/ 2793 w 886260"/>
                <a:gd name="connsiteY19" fmla="*/ 5502 h 1703096"/>
                <a:gd name="connsiteX20" fmla="*/ 203717 w 886260"/>
                <a:gd name="connsiteY20" fmla="*/ 4268 h 1703096"/>
                <a:gd name="connsiteX21" fmla="*/ 202275 w 886260"/>
                <a:gd name="connsiteY21" fmla="*/ 86115 h 1703096"/>
                <a:gd name="connsiteX22" fmla="*/ 174977 w 886260"/>
                <a:gd name="connsiteY22" fmla="*/ 194085 h 1703096"/>
                <a:gd name="connsiteX23" fmla="*/ 226432 w 886260"/>
                <a:gd name="connsiteY23" fmla="*/ 315430 h 1703096"/>
                <a:gd name="connsiteX24" fmla="*/ 234725 w 886260"/>
                <a:gd name="connsiteY24" fmla="*/ 439823 h 1703096"/>
                <a:gd name="connsiteX25" fmla="*/ 212010 w 886260"/>
                <a:gd name="connsiteY25" fmla="*/ 516261 h 1703096"/>
                <a:gd name="connsiteX26" fmla="*/ 133768 w 886260"/>
                <a:gd name="connsiteY26" fmla="*/ 890522 h 1703096"/>
                <a:gd name="connsiteX27" fmla="*/ 89059 w 886260"/>
                <a:gd name="connsiteY27" fmla="*/ 1175724 h 1703096"/>
                <a:gd name="connsiteX28" fmla="*/ 99876 w 886260"/>
                <a:gd name="connsiteY28" fmla="*/ 1442177 h 1703096"/>
                <a:gd name="connsiteX29" fmla="*/ 212009 w 886260"/>
                <a:gd name="connsiteY29" fmla="*/ 1696370 h 1703096"/>
                <a:gd name="connsiteX30" fmla="*/ 127999 w 886260"/>
                <a:gd name="connsiteY30" fmla="*/ 1695649 h 1703096"/>
                <a:gd name="connsiteX31" fmla="*/ 93746 w 886260"/>
                <a:gd name="connsiteY31" fmla="*/ 1637960 h 1703096"/>
                <a:gd name="connsiteX32" fmla="*/ 33893 w 886260"/>
                <a:gd name="connsiteY32" fmla="*/ 1449748 h 1703096"/>
                <a:gd name="connsiteX33" fmla="*/ 22715 w 886260"/>
                <a:gd name="connsiteY33" fmla="*/ 1174282 h 1703096"/>
                <a:gd name="connsiteX34" fmla="*/ 80766 w 886260"/>
                <a:gd name="connsiteY34" fmla="*/ 825260 h 1703096"/>
                <a:gd name="connsiteX35" fmla="*/ 146747 w 886260"/>
                <a:gd name="connsiteY35" fmla="*/ 509771 h 1703096"/>
                <a:gd name="connsiteX36" fmla="*/ 137735 w 886260"/>
                <a:gd name="connsiteY36" fmla="*/ 435136 h 1703096"/>
                <a:gd name="connsiteX37" fmla="*/ 96270 w 886260"/>
                <a:gd name="connsiteY37" fmla="*/ 281177 h 1703096"/>
                <a:gd name="connsiteX38" fmla="*/ 0 w 886260"/>
                <a:gd name="connsiteY38" fmla="*/ 326968 h 1703096"/>
                <a:gd name="connsiteX39" fmla="*/ 2793 w 886260"/>
                <a:gd name="connsiteY39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15943 w 886260"/>
                <a:gd name="connsiteY4" fmla="*/ 169404 h 1703096"/>
                <a:gd name="connsiteX5" fmla="*/ 805848 w 886260"/>
                <a:gd name="connsiteY5" fmla="*/ 336704 h 1703096"/>
                <a:gd name="connsiteX6" fmla="*/ 830366 w 886260"/>
                <a:gd name="connsiteY6" fmla="*/ 1013832 h 1703096"/>
                <a:gd name="connsiteX7" fmla="*/ 835774 w 886260"/>
                <a:gd name="connsiteY7" fmla="*/ 1206010 h 1703096"/>
                <a:gd name="connsiteX8" fmla="*/ 802242 w 886260"/>
                <a:gd name="connsiteY8" fmla="*/ 1459843 h 1703096"/>
                <a:gd name="connsiteX9" fmla="*/ 673162 w 886260"/>
                <a:gd name="connsiteY9" fmla="*/ 1702499 h 1703096"/>
                <a:gd name="connsiteX10" fmla="*/ 591676 w 886260"/>
                <a:gd name="connsiteY10" fmla="*/ 1702860 h 1703096"/>
                <a:gd name="connsiteX11" fmla="*/ 749961 w 886260"/>
                <a:gd name="connsiteY11" fmla="*/ 1369343 h 1703096"/>
                <a:gd name="connsiteX12" fmla="*/ 763662 w 886260"/>
                <a:gd name="connsiteY12" fmla="*/ 1200241 h 1703096"/>
                <a:gd name="connsiteX13" fmla="*/ 751764 w 886260"/>
                <a:gd name="connsiteY13" fmla="*/ 909270 h 1703096"/>
                <a:gd name="connsiteX14" fmla="*/ 731933 w 886260"/>
                <a:gd name="connsiteY14" fmla="*/ 408455 h 1703096"/>
                <a:gd name="connsiteX15" fmla="*/ 744913 w 886260"/>
                <a:gd name="connsiteY15" fmla="*/ 167962 h 1703096"/>
                <a:gd name="connsiteX16" fmla="*/ 697680 w 886260"/>
                <a:gd name="connsiteY16" fmla="*/ 137315 h 1703096"/>
                <a:gd name="connsiteX17" fmla="*/ 696599 w 886260"/>
                <a:gd name="connsiteY17" fmla="*/ 0 h 1703096"/>
                <a:gd name="connsiteX18" fmla="*/ 2793 w 886260"/>
                <a:gd name="connsiteY18" fmla="*/ 5502 h 1703096"/>
                <a:gd name="connsiteX19" fmla="*/ 203717 w 886260"/>
                <a:gd name="connsiteY19" fmla="*/ 4268 h 1703096"/>
                <a:gd name="connsiteX20" fmla="*/ 202275 w 886260"/>
                <a:gd name="connsiteY20" fmla="*/ 86115 h 1703096"/>
                <a:gd name="connsiteX21" fmla="*/ 174977 w 886260"/>
                <a:gd name="connsiteY21" fmla="*/ 194085 h 1703096"/>
                <a:gd name="connsiteX22" fmla="*/ 226432 w 886260"/>
                <a:gd name="connsiteY22" fmla="*/ 315430 h 1703096"/>
                <a:gd name="connsiteX23" fmla="*/ 234725 w 886260"/>
                <a:gd name="connsiteY23" fmla="*/ 439823 h 1703096"/>
                <a:gd name="connsiteX24" fmla="*/ 212010 w 886260"/>
                <a:gd name="connsiteY24" fmla="*/ 516261 h 1703096"/>
                <a:gd name="connsiteX25" fmla="*/ 133768 w 886260"/>
                <a:gd name="connsiteY25" fmla="*/ 890522 h 1703096"/>
                <a:gd name="connsiteX26" fmla="*/ 89059 w 886260"/>
                <a:gd name="connsiteY26" fmla="*/ 1175724 h 1703096"/>
                <a:gd name="connsiteX27" fmla="*/ 99876 w 886260"/>
                <a:gd name="connsiteY27" fmla="*/ 1442177 h 1703096"/>
                <a:gd name="connsiteX28" fmla="*/ 212009 w 886260"/>
                <a:gd name="connsiteY28" fmla="*/ 1696370 h 1703096"/>
                <a:gd name="connsiteX29" fmla="*/ 127999 w 886260"/>
                <a:gd name="connsiteY29" fmla="*/ 1695649 h 1703096"/>
                <a:gd name="connsiteX30" fmla="*/ 93746 w 886260"/>
                <a:gd name="connsiteY30" fmla="*/ 1637960 h 1703096"/>
                <a:gd name="connsiteX31" fmla="*/ 33893 w 886260"/>
                <a:gd name="connsiteY31" fmla="*/ 1449748 h 1703096"/>
                <a:gd name="connsiteX32" fmla="*/ 22715 w 886260"/>
                <a:gd name="connsiteY32" fmla="*/ 1174282 h 1703096"/>
                <a:gd name="connsiteX33" fmla="*/ 80766 w 886260"/>
                <a:gd name="connsiteY33" fmla="*/ 825260 h 1703096"/>
                <a:gd name="connsiteX34" fmla="*/ 146747 w 886260"/>
                <a:gd name="connsiteY34" fmla="*/ 509771 h 1703096"/>
                <a:gd name="connsiteX35" fmla="*/ 137735 w 886260"/>
                <a:gd name="connsiteY35" fmla="*/ 435136 h 1703096"/>
                <a:gd name="connsiteX36" fmla="*/ 96270 w 886260"/>
                <a:gd name="connsiteY36" fmla="*/ 281177 h 1703096"/>
                <a:gd name="connsiteX37" fmla="*/ 0 w 886260"/>
                <a:gd name="connsiteY37" fmla="*/ 326968 h 1703096"/>
                <a:gd name="connsiteX38" fmla="*/ 2793 w 886260"/>
                <a:gd name="connsiteY38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489652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6260" h="1703096">
                  <a:moveTo>
                    <a:pt x="696599" y="0"/>
                  </a:moveTo>
                  <a:lnTo>
                    <a:pt x="884450" y="781"/>
                  </a:lnTo>
                  <a:cubicBezTo>
                    <a:pt x="888908" y="45138"/>
                    <a:pt x="883833" y="100496"/>
                    <a:pt x="883007" y="135512"/>
                  </a:cubicBezTo>
                  <a:cubicBezTo>
                    <a:pt x="871589" y="163616"/>
                    <a:pt x="828803" y="135872"/>
                    <a:pt x="815943" y="169404"/>
                  </a:cubicBezTo>
                  <a:cubicBezTo>
                    <a:pt x="811617" y="225291"/>
                    <a:pt x="807651" y="280817"/>
                    <a:pt x="805848" y="336704"/>
                  </a:cubicBezTo>
                  <a:cubicBezTo>
                    <a:pt x="803414" y="702413"/>
                    <a:pt x="813283" y="813310"/>
                    <a:pt x="830366" y="1013832"/>
                  </a:cubicBezTo>
                  <a:cubicBezTo>
                    <a:pt x="833611" y="1078012"/>
                    <a:pt x="837216" y="1141831"/>
                    <a:pt x="835774" y="1206010"/>
                  </a:cubicBezTo>
                  <a:cubicBezTo>
                    <a:pt x="833611" y="1291823"/>
                    <a:pt x="829344" y="1377095"/>
                    <a:pt x="802242" y="1459843"/>
                  </a:cubicBezTo>
                  <a:cubicBezTo>
                    <a:pt x="775140" y="1542591"/>
                    <a:pt x="708256" y="1661996"/>
                    <a:pt x="673162" y="1702499"/>
                  </a:cubicBezTo>
                  <a:cubicBezTo>
                    <a:pt x="645039" y="1703220"/>
                    <a:pt x="618357" y="1703220"/>
                    <a:pt x="591676" y="1702860"/>
                  </a:cubicBezTo>
                  <a:cubicBezTo>
                    <a:pt x="661372" y="1591688"/>
                    <a:pt x="714133" y="1531315"/>
                    <a:pt x="749961" y="1369343"/>
                  </a:cubicBezTo>
                  <a:cubicBezTo>
                    <a:pt x="759696" y="1313457"/>
                    <a:pt x="762941" y="1256849"/>
                    <a:pt x="763662" y="1200241"/>
                  </a:cubicBezTo>
                  <a:cubicBezTo>
                    <a:pt x="764744" y="1103251"/>
                    <a:pt x="758975" y="1006261"/>
                    <a:pt x="751764" y="909270"/>
                  </a:cubicBezTo>
                  <a:cubicBezTo>
                    <a:pt x="739866" y="742693"/>
                    <a:pt x="727246" y="575754"/>
                    <a:pt x="731933" y="408455"/>
                  </a:cubicBezTo>
                  <a:cubicBezTo>
                    <a:pt x="734097" y="328050"/>
                    <a:pt x="738063" y="248006"/>
                    <a:pt x="744913" y="167962"/>
                  </a:cubicBezTo>
                  <a:cubicBezTo>
                    <a:pt x="739204" y="122772"/>
                    <a:pt x="705732" y="165309"/>
                    <a:pt x="697680" y="137315"/>
                  </a:cubicBezTo>
                  <a:cubicBezTo>
                    <a:pt x="695517" y="114119"/>
                    <a:pt x="692935" y="47702"/>
                    <a:pt x="696599" y="0"/>
                  </a:cubicBezTo>
                  <a:close/>
                  <a:moveTo>
                    <a:pt x="2793" y="5502"/>
                  </a:moveTo>
                  <a:lnTo>
                    <a:pt x="203717" y="4268"/>
                  </a:lnTo>
                  <a:cubicBezTo>
                    <a:pt x="203356" y="31671"/>
                    <a:pt x="204798" y="58713"/>
                    <a:pt x="202275" y="86115"/>
                  </a:cubicBezTo>
                  <a:cubicBezTo>
                    <a:pt x="197888" y="119767"/>
                    <a:pt x="190304" y="153447"/>
                    <a:pt x="174977" y="194085"/>
                  </a:cubicBezTo>
                  <a:cubicBezTo>
                    <a:pt x="195168" y="228699"/>
                    <a:pt x="215976" y="276490"/>
                    <a:pt x="226432" y="315430"/>
                  </a:cubicBezTo>
                  <a:cubicBezTo>
                    <a:pt x="237609" y="356173"/>
                    <a:pt x="238691" y="397998"/>
                    <a:pt x="234725" y="439823"/>
                  </a:cubicBezTo>
                  <a:cubicBezTo>
                    <a:pt x="212969" y="468457"/>
                    <a:pt x="216053" y="476809"/>
                    <a:pt x="212010" y="489652"/>
                  </a:cubicBezTo>
                  <a:lnTo>
                    <a:pt x="133768" y="890522"/>
                  </a:lnTo>
                  <a:cubicBezTo>
                    <a:pt x="112495" y="984628"/>
                    <a:pt x="95549" y="1079455"/>
                    <a:pt x="89059" y="1175724"/>
                  </a:cubicBezTo>
                  <a:cubicBezTo>
                    <a:pt x="82930" y="1265142"/>
                    <a:pt x="85814" y="1353840"/>
                    <a:pt x="99876" y="1442177"/>
                  </a:cubicBezTo>
                  <a:cubicBezTo>
                    <a:pt x="120368" y="1528951"/>
                    <a:pt x="138026" y="1615361"/>
                    <a:pt x="212009" y="1696370"/>
                  </a:cubicBezTo>
                  <a:cubicBezTo>
                    <a:pt x="173153" y="1704748"/>
                    <a:pt x="147710" y="1705384"/>
                    <a:pt x="127999" y="1695649"/>
                  </a:cubicBezTo>
                  <a:cubicBezTo>
                    <a:pt x="116822" y="1676179"/>
                    <a:pt x="104203" y="1657791"/>
                    <a:pt x="93746" y="1637960"/>
                  </a:cubicBezTo>
                  <a:cubicBezTo>
                    <a:pt x="62377" y="1578828"/>
                    <a:pt x="44709" y="1515370"/>
                    <a:pt x="33893" y="1449748"/>
                  </a:cubicBezTo>
                  <a:cubicBezTo>
                    <a:pt x="19470" y="1358527"/>
                    <a:pt x="16586" y="1266585"/>
                    <a:pt x="22715" y="1174282"/>
                  </a:cubicBezTo>
                  <a:cubicBezTo>
                    <a:pt x="30648" y="1056018"/>
                    <a:pt x="53723" y="940279"/>
                    <a:pt x="80766" y="825260"/>
                  </a:cubicBezTo>
                  <a:cubicBezTo>
                    <a:pt x="101438" y="714508"/>
                    <a:pt x="137252" y="574792"/>
                    <a:pt x="146747" y="509771"/>
                  </a:cubicBezTo>
                  <a:cubicBezTo>
                    <a:pt x="156242" y="444750"/>
                    <a:pt x="146148" y="473235"/>
                    <a:pt x="137735" y="435136"/>
                  </a:cubicBezTo>
                  <a:cubicBezTo>
                    <a:pt x="129322" y="397037"/>
                    <a:pt x="155512" y="320977"/>
                    <a:pt x="96270" y="281177"/>
                  </a:cubicBezTo>
                  <a:cubicBezTo>
                    <a:pt x="77941" y="288268"/>
                    <a:pt x="54285" y="305181"/>
                    <a:pt x="0" y="326968"/>
                  </a:cubicBezTo>
                  <a:cubicBezTo>
                    <a:pt x="6191" y="266508"/>
                    <a:pt x="903" y="83776"/>
                    <a:pt x="2793" y="5502"/>
                  </a:cubicBezTo>
                  <a:close/>
                </a:path>
              </a:pathLst>
            </a:custGeom>
            <a:solidFill>
              <a:schemeClr val="accent4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1976DC-455C-46F3-A834-67EE2BA110F1}"/>
                </a:ext>
              </a:extLst>
            </p:cNvPr>
            <p:cNvSpPr/>
            <p:nvPr/>
          </p:nvSpPr>
          <p:spPr>
            <a:xfrm>
              <a:off x="7499942" y="4401154"/>
              <a:ext cx="75304" cy="71751"/>
            </a:xfrm>
            <a:custGeom>
              <a:avLst/>
              <a:gdLst>
                <a:gd name="connsiteX0" fmla="*/ 60784 w 72111"/>
                <a:gd name="connsiteY0" fmla="*/ 71751 h 68506"/>
                <a:gd name="connsiteX1" fmla="*/ 1652 w 72111"/>
                <a:gd name="connsiteY1" fmla="*/ 57329 h 68506"/>
                <a:gd name="connsiteX2" fmla="*/ 2734 w 72111"/>
                <a:gd name="connsiteY2" fmla="*/ 34614 h 68506"/>
                <a:gd name="connsiteX3" fmla="*/ 7782 w 72111"/>
                <a:gd name="connsiteY3" fmla="*/ 0 h 68506"/>
                <a:gd name="connsiteX4" fmla="*/ 66553 w 72111"/>
                <a:gd name="connsiteY4" fmla="*/ 7932 h 68506"/>
                <a:gd name="connsiteX5" fmla="*/ 73043 w 72111"/>
                <a:gd name="connsiteY5" fmla="*/ 6851 h 68506"/>
                <a:gd name="connsiteX6" fmla="*/ 60784 w 72111"/>
                <a:gd name="connsiteY6" fmla="*/ 71751 h 68506"/>
                <a:gd name="connsiteX0" fmla="*/ 60784 w 73043"/>
                <a:gd name="connsiteY0" fmla="*/ 71751 h 71751"/>
                <a:gd name="connsiteX1" fmla="*/ 1652 w 73043"/>
                <a:gd name="connsiteY1" fmla="*/ 57329 h 71751"/>
                <a:gd name="connsiteX2" fmla="*/ 2734 w 73043"/>
                <a:gd name="connsiteY2" fmla="*/ 34614 h 71751"/>
                <a:gd name="connsiteX3" fmla="*/ 7782 w 73043"/>
                <a:gd name="connsiteY3" fmla="*/ 0 h 71751"/>
                <a:gd name="connsiteX4" fmla="*/ 66553 w 73043"/>
                <a:gd name="connsiteY4" fmla="*/ 7932 h 71751"/>
                <a:gd name="connsiteX5" fmla="*/ 73043 w 73043"/>
                <a:gd name="connsiteY5" fmla="*/ 6851 h 71751"/>
                <a:gd name="connsiteX6" fmla="*/ 60784 w 73043"/>
                <a:gd name="connsiteY6" fmla="*/ 71751 h 71751"/>
                <a:gd name="connsiteX0" fmla="*/ 60784 w 66553"/>
                <a:gd name="connsiteY0" fmla="*/ 71751 h 71751"/>
                <a:gd name="connsiteX1" fmla="*/ 1652 w 66553"/>
                <a:gd name="connsiteY1" fmla="*/ 57329 h 71751"/>
                <a:gd name="connsiteX2" fmla="*/ 2734 w 66553"/>
                <a:gd name="connsiteY2" fmla="*/ 34614 h 71751"/>
                <a:gd name="connsiteX3" fmla="*/ 7782 w 66553"/>
                <a:gd name="connsiteY3" fmla="*/ 0 h 71751"/>
                <a:gd name="connsiteX4" fmla="*/ 66553 w 66553"/>
                <a:gd name="connsiteY4" fmla="*/ 7932 h 71751"/>
                <a:gd name="connsiteX5" fmla="*/ 60784 w 66553"/>
                <a:gd name="connsiteY5" fmla="*/ 71751 h 71751"/>
                <a:gd name="connsiteX0" fmla="*/ 63926 w 69695"/>
                <a:gd name="connsiteY0" fmla="*/ 71751 h 71751"/>
                <a:gd name="connsiteX1" fmla="*/ 4794 w 69695"/>
                <a:gd name="connsiteY1" fmla="*/ 57329 h 71751"/>
                <a:gd name="connsiteX2" fmla="*/ 10924 w 69695"/>
                <a:gd name="connsiteY2" fmla="*/ 0 h 71751"/>
                <a:gd name="connsiteX3" fmla="*/ 69695 w 69695"/>
                <a:gd name="connsiteY3" fmla="*/ 7932 h 71751"/>
                <a:gd name="connsiteX4" fmla="*/ 63926 w 69695"/>
                <a:gd name="connsiteY4" fmla="*/ 71751 h 71751"/>
                <a:gd name="connsiteX0" fmla="*/ 63926 w 76839"/>
                <a:gd name="connsiteY0" fmla="*/ 71751 h 71751"/>
                <a:gd name="connsiteX1" fmla="*/ 4794 w 76839"/>
                <a:gd name="connsiteY1" fmla="*/ 57329 h 71751"/>
                <a:gd name="connsiteX2" fmla="*/ 10924 w 76839"/>
                <a:gd name="connsiteY2" fmla="*/ 0 h 71751"/>
                <a:gd name="connsiteX3" fmla="*/ 76839 w 76839"/>
                <a:gd name="connsiteY3" fmla="*/ 10313 h 71751"/>
                <a:gd name="connsiteX4" fmla="*/ 63926 w 76839"/>
                <a:gd name="connsiteY4" fmla="*/ 71751 h 71751"/>
                <a:gd name="connsiteX0" fmla="*/ 67490 w 80403"/>
                <a:gd name="connsiteY0" fmla="*/ 71751 h 71751"/>
                <a:gd name="connsiteX1" fmla="*/ 3596 w 80403"/>
                <a:gd name="connsiteY1" fmla="*/ 66854 h 71751"/>
                <a:gd name="connsiteX2" fmla="*/ 14488 w 80403"/>
                <a:gd name="connsiteY2" fmla="*/ 0 h 71751"/>
                <a:gd name="connsiteX3" fmla="*/ 80403 w 80403"/>
                <a:gd name="connsiteY3" fmla="*/ 10313 h 71751"/>
                <a:gd name="connsiteX4" fmla="*/ 67490 w 804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52567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59940 w 72853"/>
                <a:gd name="connsiteY0" fmla="*/ 71751 h 71751"/>
                <a:gd name="connsiteX1" fmla="*/ 7952 w 72853"/>
                <a:gd name="connsiteY1" fmla="*/ 45423 h 71751"/>
                <a:gd name="connsiteX2" fmla="*/ 6938 w 72853"/>
                <a:gd name="connsiteY2" fmla="*/ 0 h 71751"/>
                <a:gd name="connsiteX3" fmla="*/ 72853 w 72853"/>
                <a:gd name="connsiteY3" fmla="*/ 10313 h 71751"/>
                <a:gd name="connsiteX4" fmla="*/ 59940 w 72853"/>
                <a:gd name="connsiteY4" fmla="*/ 71751 h 71751"/>
                <a:gd name="connsiteX0" fmla="*/ 62390 w 75303"/>
                <a:gd name="connsiteY0" fmla="*/ 71751 h 71751"/>
                <a:gd name="connsiteX1" fmla="*/ 5639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03" h="71751">
                  <a:moveTo>
                    <a:pt x="62390" y="71751"/>
                  </a:moveTo>
                  <a:lnTo>
                    <a:pt x="5639" y="62092"/>
                  </a:lnTo>
                  <a:cubicBezTo>
                    <a:pt x="-3195" y="50134"/>
                    <a:pt x="-1429" y="8233"/>
                    <a:pt x="9388" y="0"/>
                  </a:cubicBezTo>
                  <a:lnTo>
                    <a:pt x="75303" y="10313"/>
                  </a:lnTo>
                  <a:lnTo>
                    <a:pt x="62390" y="71751"/>
                  </a:lnTo>
                  <a:close/>
                </a:path>
              </a:pathLst>
            </a:custGeom>
            <a:solidFill>
              <a:srgbClr val="F7F7F7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2476EF-A415-494C-8C85-187CAAF2FB29}"/>
              </a:ext>
            </a:extLst>
          </p:cNvPr>
          <p:cNvGrpSpPr/>
          <p:nvPr/>
        </p:nvGrpSpPr>
        <p:grpSpPr>
          <a:xfrm>
            <a:off x="7436051" y="1731564"/>
            <a:ext cx="4432421" cy="1687854"/>
            <a:chOff x="7779869" y="1986542"/>
            <a:chExt cx="3732743" cy="8677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6D338A-6BBD-4D9C-80E6-C3BE60EAC7A1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000" dirty="0">
                  <a:solidFill>
                    <a:schemeClr val="accent3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분석 목적</a:t>
              </a:r>
              <a:endParaRPr lang="en-US" altLang="ko-KR" sz="2000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220E21-2351-413C-B892-F480C665B89D}"/>
                </a:ext>
              </a:extLst>
            </p:cNvPr>
            <p:cNvSpPr txBox="1"/>
            <p:nvPr/>
          </p:nvSpPr>
          <p:spPr>
            <a:xfrm>
              <a:off x="7837830" y="2300474"/>
              <a:ext cx="3569762" cy="55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latinLnBrk="1"/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전기차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충전소 및 관련 공공데이터를 분석하여 전국 주요 도시 및 울산의 현황을 분석하고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또한 추이를 예측하여 산업부의 목표 달성에 도움을 줄 수 있는 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Insight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를 고찰 하고자 함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  <a:endParaRPr lang="ko-KR" altLang="en-US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059772-1DDE-4C20-8821-9DADCE69F226}"/>
              </a:ext>
            </a:extLst>
          </p:cNvPr>
          <p:cNvGrpSpPr/>
          <p:nvPr/>
        </p:nvGrpSpPr>
        <p:grpSpPr>
          <a:xfrm flipH="1">
            <a:off x="323527" y="1731568"/>
            <a:ext cx="4419014" cy="2805127"/>
            <a:chOff x="7779869" y="1986542"/>
            <a:chExt cx="3732743" cy="18285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6249EF-7A3C-4739-B0C0-875035A65190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230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000" dirty="0">
                  <a:solidFill>
                    <a:schemeClr val="accent2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분석 배경</a:t>
              </a:r>
              <a:endParaRPr lang="en-US" altLang="ko-KR" sz="2000" dirty="0">
                <a:solidFill>
                  <a:schemeClr val="accent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064F95-46CE-49AF-8199-DC38A0C3D6CA}"/>
                </a:ext>
              </a:extLst>
            </p:cNvPr>
            <p:cNvSpPr txBox="1"/>
            <p:nvPr/>
          </p:nvSpPr>
          <p:spPr>
            <a:xfrm>
              <a:off x="7850912" y="2310394"/>
              <a:ext cx="3503352" cy="150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년 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10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월 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30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일 산업통산자원부 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ko-KR" altLang="en-US" sz="16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산업부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는 “미래자동차 확산 및 시장 선점 전략”  보고서를 내고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2025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년까지 전기차 </a:t>
              </a:r>
              <a:r>
                <a:rPr lang="en-US" altLang="ko-KR" sz="16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113</a:t>
              </a:r>
              <a:r>
                <a:rPr lang="ko-KR" altLang="en-US" sz="16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만대 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보급 및 충전소 </a:t>
              </a:r>
              <a:r>
                <a:rPr lang="en-US" altLang="ko-KR" sz="16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50</a:t>
              </a:r>
              <a:r>
                <a:rPr lang="ko-KR" altLang="en-US" sz="16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만대 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확충 등 친환경차 관련 정책들을 발표하여 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2025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년 “</a:t>
              </a:r>
              <a:r>
                <a:rPr lang="ko-KR" altLang="en-US" sz="16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미래차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중심 생태계 구축” 비전을 제시하였음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 </a:t>
              </a:r>
            </a:p>
            <a:p>
              <a:endParaRPr lang="en-US" altLang="ko-KR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이에  관련 공공 데이터를 수집 및  분석하여  현황파악</a:t>
              </a:r>
              <a:r>
                <a: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 </a:t>
              </a:r>
              <a:r>
                <a: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회귀추정 및 개선방향을 고찰하였음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. </a:t>
              </a:r>
              <a:endPara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04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BDE1613-EB8C-430E-B381-7DAE3930BD3D}"/>
              </a:ext>
            </a:extLst>
          </p:cNvPr>
          <p:cNvGrpSpPr/>
          <p:nvPr/>
        </p:nvGrpSpPr>
        <p:grpSpPr>
          <a:xfrm>
            <a:off x="879231" y="2146243"/>
            <a:ext cx="3254553" cy="3393123"/>
            <a:chOff x="764931" y="2235569"/>
            <a:chExt cx="3254553" cy="12745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255058-A463-41B5-8E65-D3603EED9C43}"/>
                </a:ext>
              </a:extLst>
            </p:cNvPr>
            <p:cNvSpPr txBox="1"/>
            <p:nvPr/>
          </p:nvSpPr>
          <p:spPr>
            <a:xfrm>
              <a:off x="764931" y="2345248"/>
              <a:ext cx="1247002" cy="19654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1</a:t>
              </a:r>
              <a:r>
                <a:rPr lang="ko-KR" altLang="en-US" sz="2800" b="1" dirty="0">
                  <a:solidFill>
                    <a:schemeClr val="accent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단계</a:t>
              </a:r>
            </a:p>
          </p:txBody>
        </p: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15865C09-78BD-4191-9E08-B0A460ABFFF9}"/>
                </a:ext>
              </a:extLst>
            </p:cNvPr>
            <p:cNvGrpSpPr/>
            <p:nvPr/>
          </p:nvGrpSpPr>
          <p:grpSpPr>
            <a:xfrm>
              <a:off x="888063" y="2235569"/>
              <a:ext cx="3131421" cy="1274580"/>
              <a:chOff x="1724597" y="3235735"/>
              <a:chExt cx="2474855" cy="12745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37611D-5D73-4A8E-9E08-957BD81E3012}"/>
                  </a:ext>
                </a:extLst>
              </p:cNvPr>
              <p:cNvSpPr txBox="1"/>
              <p:nvPr/>
            </p:nvSpPr>
            <p:spPr>
              <a:xfrm>
                <a:off x="2612825" y="3235735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/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Arial" pitchFamily="34" charset="0"/>
                  </a:rPr>
                  <a:t>문제 정의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47C6A1-BFD8-49A2-B6A3-E9DB5925E860}"/>
                  </a:ext>
                </a:extLst>
              </p:cNvPr>
              <p:cNvSpPr txBox="1"/>
              <p:nvPr/>
            </p:nvSpPr>
            <p:spPr>
              <a:xfrm>
                <a:off x="1724597" y="3643225"/>
                <a:ext cx="2474855" cy="867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 등록 대수 추이 및 증가율을 확인하고 특이점과 영향을 주는 요소들을 파악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회귀분석에 따라 </a:t>
                </a:r>
                <a:r>
                  <a:rPr lang="en-US" altLang="ko-KR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2025</a:t>
                </a: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년도 전기차 및 충전소 대수 분석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lvl="0" latinLnBrk="1"/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충전소의 수를 지역별로 파악하고 인프라에 대한 분석 </a:t>
                </a: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E954A2-BE99-4424-AFC5-E1E6E72A466E}"/>
              </a:ext>
            </a:extLst>
          </p:cNvPr>
          <p:cNvGrpSpPr/>
          <p:nvPr/>
        </p:nvGrpSpPr>
        <p:grpSpPr>
          <a:xfrm>
            <a:off x="4384164" y="2168626"/>
            <a:ext cx="3424095" cy="3657397"/>
            <a:chOff x="3869814" y="2147895"/>
            <a:chExt cx="3424095" cy="21108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8F34F1-F524-4B00-A4D1-A4D85BFC7EA8}"/>
                </a:ext>
              </a:extLst>
            </p:cNvPr>
            <p:cNvSpPr txBox="1"/>
            <p:nvPr/>
          </p:nvSpPr>
          <p:spPr>
            <a:xfrm>
              <a:off x="3869814" y="2301783"/>
              <a:ext cx="124700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2</a:t>
              </a:r>
              <a:r>
                <a:rPr lang="ko-KR" altLang="en-US" sz="2800" b="1" dirty="0">
                  <a:solidFill>
                    <a:schemeClr val="accent2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단계</a:t>
              </a:r>
            </a:p>
          </p:txBody>
        </p:sp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5BD10D7C-AF59-41F9-8CD5-082547C5BEE6}"/>
                </a:ext>
              </a:extLst>
            </p:cNvPr>
            <p:cNvGrpSpPr/>
            <p:nvPr/>
          </p:nvGrpSpPr>
          <p:grpSpPr>
            <a:xfrm>
              <a:off x="4028055" y="2147895"/>
              <a:ext cx="3265854" cy="2110840"/>
              <a:chOff x="1752345" y="3148061"/>
              <a:chExt cx="2581102" cy="211084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7CC9D-4A3B-4061-8C22-00415DC445D2}"/>
                  </a:ext>
                </a:extLst>
              </p:cNvPr>
              <p:cNvSpPr txBox="1"/>
              <p:nvPr/>
            </p:nvSpPr>
            <p:spPr>
              <a:xfrm>
                <a:off x="2676933" y="3148061"/>
                <a:ext cx="155026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2"/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Arial" pitchFamily="34" charset="0"/>
                  </a:rPr>
                  <a:t>활용 데이터의 정의 및 수집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A7CA6-FF49-46F7-AB19-F172F87610E0}"/>
                  </a:ext>
                </a:extLst>
              </p:cNvPr>
              <p:cNvSpPr txBox="1"/>
              <p:nvPr/>
            </p:nvSpPr>
            <p:spPr>
              <a:xfrm>
                <a:off x="1752345" y="3784564"/>
                <a:ext cx="2581102" cy="1474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국토부</a:t>
                </a:r>
                <a:r>
                  <a:rPr lang="ko-KR" altLang="en-US" sz="16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 </a:t>
                </a:r>
                <a:r>
                  <a:rPr lang="ko-KR" altLang="en-US" sz="1600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국토누리사이트에서</a:t>
                </a:r>
                <a:r>
                  <a:rPr lang="ko-KR" altLang="en-US" sz="16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전기차 월별 등록대수 현황 데이터 수집</a:t>
                </a:r>
                <a:endPara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en-US" altLang="ko-KR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ev.or.kr </a:t>
                </a: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사이트에서 전기차 충전소 현황 데이터 수집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통계청 사이트에서 인구 데이터 수집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 보조금 및 지자체 혜택 관련 기사 수집 </a:t>
                </a: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0270E0-EE70-4075-8C2B-199E1CBBD260}"/>
              </a:ext>
            </a:extLst>
          </p:cNvPr>
          <p:cNvGrpSpPr/>
          <p:nvPr/>
        </p:nvGrpSpPr>
        <p:grpSpPr>
          <a:xfrm>
            <a:off x="7889097" y="2168626"/>
            <a:ext cx="3890530" cy="3756048"/>
            <a:chOff x="7774797" y="2147895"/>
            <a:chExt cx="3890530" cy="25026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AAD5E5-3508-452E-B0F0-B183614E1336}"/>
                </a:ext>
              </a:extLst>
            </p:cNvPr>
            <p:cNvSpPr txBox="1"/>
            <p:nvPr/>
          </p:nvSpPr>
          <p:spPr>
            <a:xfrm>
              <a:off x="7774797" y="2301783"/>
              <a:ext cx="124700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3</a:t>
              </a:r>
              <a:r>
                <a:rPr lang="ko-KR" altLang="en-US" sz="2800" b="1" dirty="0">
                  <a:solidFill>
                    <a:schemeClr val="accent3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단계</a:t>
              </a:r>
            </a:p>
          </p:txBody>
        </p:sp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152F4CD7-6811-4E2A-B8E1-B8755B19D71F}"/>
                </a:ext>
              </a:extLst>
            </p:cNvPr>
            <p:cNvGrpSpPr/>
            <p:nvPr/>
          </p:nvGrpSpPr>
          <p:grpSpPr>
            <a:xfrm>
              <a:off x="7968147" y="2147895"/>
              <a:ext cx="3697180" cy="2502651"/>
              <a:chOff x="1780092" y="3148061"/>
              <a:chExt cx="2921990" cy="250265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92D0D-A933-4781-965C-F757BA5ED307}"/>
                  </a:ext>
                </a:extLst>
              </p:cNvPr>
              <p:cNvSpPr txBox="1"/>
              <p:nvPr/>
            </p:nvSpPr>
            <p:spPr>
              <a:xfrm>
                <a:off x="2676933" y="3148061"/>
                <a:ext cx="155026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3"/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Arial" pitchFamily="34" charset="0"/>
                  </a:rPr>
                  <a:t>데이터 가공 및 시각화 분석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C574A7-457D-4D66-957E-3980DB3E0887}"/>
                  </a:ext>
                </a:extLst>
              </p:cNvPr>
              <p:cNvSpPr txBox="1"/>
              <p:nvPr/>
            </p:nvSpPr>
            <p:spPr>
              <a:xfrm>
                <a:off x="1780092" y="3784564"/>
                <a:ext cx="2921990" cy="186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 증가율 월별</a:t>
                </a:r>
                <a:r>
                  <a:rPr lang="en-US" altLang="ko-KR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, </a:t>
                </a: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연도별 분석  및 원인 추정 기사 파악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</a:t>
                </a:r>
                <a:r>
                  <a:rPr lang="en-US" altLang="ko-KR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, </a:t>
                </a: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내연기관 승용차 대수  회귀분석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대기질과 전기차 대수 관계 분석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충전소 지역별  비율 분석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분석 내용 시사점 정리 </a:t>
                </a: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CE63E9-3FDE-4138-BDFF-06A8314AB330}"/>
              </a:ext>
            </a:extLst>
          </p:cNvPr>
          <p:cNvGrpSpPr/>
          <p:nvPr/>
        </p:nvGrpSpPr>
        <p:grpSpPr>
          <a:xfrm>
            <a:off x="756254" y="1761554"/>
            <a:ext cx="10547598" cy="263769"/>
            <a:chOff x="764931" y="1899141"/>
            <a:chExt cx="9873761" cy="2637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404620-BC50-4890-8EEB-43CD03DE817E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BB6D75-65EA-4F98-A368-4947AE85AD6E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7CCD3C-2281-4253-86F1-EED30B3D3EB0}"/>
              </a:ext>
            </a:extLst>
          </p:cNvPr>
          <p:cNvGrpSpPr/>
          <p:nvPr/>
        </p:nvGrpSpPr>
        <p:grpSpPr>
          <a:xfrm flipH="1">
            <a:off x="1037472" y="1499344"/>
            <a:ext cx="930519" cy="358175"/>
            <a:chOff x="8760955" y="-377720"/>
            <a:chExt cx="5693435" cy="219151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041090-F0B0-4DDE-A4AD-3DC44C3061C3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93863D9-277F-46DE-AB3E-839BF41A891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437386-8BDE-4CA0-9EF6-6DF85646D06F}"/>
              </a:ext>
            </a:extLst>
          </p:cNvPr>
          <p:cNvGrpSpPr/>
          <p:nvPr/>
        </p:nvGrpSpPr>
        <p:grpSpPr>
          <a:xfrm flipH="1">
            <a:off x="4542405" y="1499344"/>
            <a:ext cx="930519" cy="358175"/>
            <a:chOff x="8760955" y="-377720"/>
            <a:chExt cx="5693435" cy="21915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A42143-F8A5-49C5-9E76-35D87E58EE4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332B2F-3283-43B5-8A55-E55CE81B552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89660E-A450-4E5C-9A95-5B360B539E4E}"/>
              </a:ext>
            </a:extLst>
          </p:cNvPr>
          <p:cNvGrpSpPr/>
          <p:nvPr/>
        </p:nvGrpSpPr>
        <p:grpSpPr>
          <a:xfrm flipH="1">
            <a:off x="8047338" y="1499344"/>
            <a:ext cx="930519" cy="358175"/>
            <a:chOff x="8760955" y="-377720"/>
            <a:chExt cx="5693435" cy="219151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176E0E-813F-4844-9E81-D88ED814E45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00B290-2886-4A39-BC4C-5AD69399D47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Text Placeholder 1">
            <a:extLst>
              <a:ext uri="{FF2B5EF4-FFF2-40B4-BE49-F238E27FC236}">
                <a16:creationId xmlns:a16="http://schemas.microsoft.com/office/drawing/2014/main" id="{25F552BB-9102-46F9-8D1A-5444F2F45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과정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양쪽 모서리가 둥근 사각형 26">
            <a:extLst>
              <a:ext uri="{FF2B5EF4-FFF2-40B4-BE49-F238E27FC236}">
                <a16:creationId xmlns:a16="http://schemas.microsoft.com/office/drawing/2014/main" id="{9988ED74-651A-47C2-9DA8-458ECE5A15DF}"/>
              </a:ext>
            </a:extLst>
          </p:cNvPr>
          <p:cNvSpPr/>
          <p:nvPr/>
        </p:nvSpPr>
        <p:spPr>
          <a:xfrm rot="16200000">
            <a:off x="2734907" y="101665"/>
            <a:ext cx="514350" cy="3159836"/>
          </a:xfrm>
          <a:prstGeom prst="round2SameRect">
            <a:avLst>
              <a:gd name="adj1" fmla="val 42064"/>
              <a:gd name="adj2" fmla="val 3990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2" name="Text Placeholder 1">
            <a:extLst>
              <a:ext uri="{FF2B5EF4-FFF2-40B4-BE49-F238E27FC236}">
                <a16:creationId xmlns:a16="http://schemas.microsoft.com/office/drawing/2014/main" id="{25F552BB-9102-46F9-8D1A-5444F2F45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과정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E692EA-D9FD-422D-8DB9-42D2147ED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88624"/>
              </p:ext>
            </p:extLst>
          </p:nvPr>
        </p:nvGraphicFramePr>
        <p:xfrm>
          <a:off x="1412164" y="1322808"/>
          <a:ext cx="9395926" cy="71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74">
                  <a:extLst>
                    <a:ext uri="{9D8B030D-6E8A-4147-A177-3AD203B41FA5}">
                      <a16:colId xmlns:a16="http://schemas.microsoft.com/office/drawing/2014/main" val="3702013736"/>
                    </a:ext>
                  </a:extLst>
                </a:gridCol>
                <a:gridCol w="3131976">
                  <a:extLst>
                    <a:ext uri="{9D8B030D-6E8A-4147-A177-3AD203B41FA5}">
                      <a16:colId xmlns:a16="http://schemas.microsoft.com/office/drawing/2014/main" val="4276443767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문제 정의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활용 데이터의 정의 및 수집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 가공 및 시각화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24F9CE9-344E-41A0-978F-3581E0179C84}"/>
              </a:ext>
            </a:extLst>
          </p:cNvPr>
          <p:cNvSpPr txBox="1"/>
          <p:nvPr/>
        </p:nvSpPr>
        <p:spPr>
          <a:xfrm>
            <a:off x="947337" y="2808575"/>
            <a:ext cx="3497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전기차 등록 대수 추이 및 증가율을 확인하고 특이점과 영향을 주는 요소들을 파악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회귀분석을 통해 향후 전기차 및 충전소 증가 추이 예측 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충전소의 수를 지역별로 파악하고 인프라에 대한 분석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B5344D7-0E50-4280-BB55-C92A7B7AC308}"/>
              </a:ext>
            </a:extLst>
          </p:cNvPr>
          <p:cNvSpPr/>
          <p:nvPr/>
        </p:nvSpPr>
        <p:spPr>
          <a:xfrm rot="2700000">
            <a:off x="6042678" y="554037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E79021BC-2171-4FB6-A548-E032B526B94F}"/>
              </a:ext>
            </a:extLst>
          </p:cNvPr>
          <p:cNvSpPr/>
          <p:nvPr/>
        </p:nvSpPr>
        <p:spPr>
          <a:xfrm>
            <a:off x="6354652" y="440478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9E95ED8E-FA25-4CEA-8450-F6A229BCF7EB}"/>
              </a:ext>
            </a:extLst>
          </p:cNvPr>
          <p:cNvSpPr>
            <a:spLocks noChangeAspect="1"/>
          </p:cNvSpPr>
          <p:nvPr/>
        </p:nvSpPr>
        <p:spPr>
          <a:xfrm>
            <a:off x="5449731" y="351509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CF113BBC-2BB8-4AB9-8640-51D3BCCD8401}"/>
              </a:ext>
            </a:extLst>
          </p:cNvPr>
          <p:cNvGrpSpPr/>
          <p:nvPr/>
        </p:nvGrpSpPr>
        <p:grpSpPr>
          <a:xfrm>
            <a:off x="4871260" y="1733195"/>
            <a:ext cx="2432365" cy="4849068"/>
            <a:chOff x="3434589" y="973514"/>
            <a:chExt cx="2310951" cy="4607022"/>
          </a:xfrm>
        </p:grpSpPr>
        <p:sp>
          <p:nvSpPr>
            <p:cNvPr id="27" name="Block Arc 18">
              <a:extLst>
                <a:ext uri="{FF2B5EF4-FFF2-40B4-BE49-F238E27FC236}">
                  <a16:creationId xmlns:a16="http://schemas.microsoft.com/office/drawing/2014/main" id="{9A4989CF-E4B7-4F87-ACC0-103B50C381DC}"/>
                </a:ext>
              </a:extLst>
            </p:cNvPr>
            <p:cNvSpPr/>
            <p:nvPr/>
          </p:nvSpPr>
          <p:spPr>
            <a:xfrm rot="6300000">
              <a:off x="3793217" y="973514"/>
              <a:ext cx="1483887" cy="1483887"/>
            </a:xfrm>
            <a:prstGeom prst="blockArc">
              <a:avLst>
                <a:gd name="adj1" fmla="val 18220756"/>
                <a:gd name="adj2" fmla="val 7"/>
                <a:gd name="adj3" fmla="val 2045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3DBAA93C-0255-45F7-8D9F-6AC4A0AFA566}"/>
                </a:ext>
              </a:extLst>
            </p:cNvPr>
            <p:cNvSpPr/>
            <p:nvPr/>
          </p:nvSpPr>
          <p:spPr>
            <a:xfrm rot="2937747">
              <a:off x="5001671" y="1800156"/>
              <a:ext cx="302800" cy="3905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9" name="Group 20">
              <a:extLst>
                <a:ext uri="{FF2B5EF4-FFF2-40B4-BE49-F238E27FC236}">
                  <a16:creationId xmlns:a16="http://schemas.microsoft.com/office/drawing/2014/main" id="{4BD8E8B6-D851-4A7A-86B3-A0F4B9BB274E}"/>
                </a:ext>
              </a:extLst>
            </p:cNvPr>
            <p:cNvGrpSpPr/>
            <p:nvPr/>
          </p:nvGrpSpPr>
          <p:grpSpPr>
            <a:xfrm>
              <a:off x="3434589" y="2089204"/>
              <a:ext cx="2144221" cy="3491332"/>
              <a:chOff x="3434589" y="2089204"/>
              <a:chExt cx="2144221" cy="3491332"/>
            </a:xfrm>
          </p:grpSpPr>
          <p:grpSp>
            <p:nvGrpSpPr>
              <p:cNvPr id="33" name="Group 22">
                <a:extLst>
                  <a:ext uri="{FF2B5EF4-FFF2-40B4-BE49-F238E27FC236}">
                    <a16:creationId xmlns:a16="http://schemas.microsoft.com/office/drawing/2014/main" id="{6603740E-BBB5-49E5-AF3B-B6837E11E2AB}"/>
                  </a:ext>
                </a:extLst>
              </p:cNvPr>
              <p:cNvGrpSpPr/>
              <p:nvPr/>
            </p:nvGrpSpPr>
            <p:grpSpPr>
              <a:xfrm rot="17100000">
                <a:off x="3888111" y="4065663"/>
                <a:ext cx="1483887" cy="1483887"/>
                <a:chOff x="1626729" y="2060848"/>
                <a:chExt cx="1483887" cy="1483887"/>
              </a:xfrm>
            </p:grpSpPr>
            <p:sp>
              <p:nvSpPr>
                <p:cNvPr id="45" name="Block Arc 34">
                  <a:extLst>
                    <a:ext uri="{FF2B5EF4-FFF2-40B4-BE49-F238E27FC236}">
                      <a16:creationId xmlns:a16="http://schemas.microsoft.com/office/drawing/2014/main" id="{878CC577-A566-4193-9634-DDBF552812A0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6557"/>
                    <a:gd name="adj3" fmla="val 2044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Block Arc 35">
                  <a:extLst>
                    <a:ext uri="{FF2B5EF4-FFF2-40B4-BE49-F238E27FC236}">
                      <a16:creationId xmlns:a16="http://schemas.microsoft.com/office/drawing/2014/main" id="{701090A4-F7BD-4B71-8F03-2E75DE08624B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"/>
                    <a:gd name="adj3" fmla="val 2045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Block Arc 36">
                  <a:extLst>
                    <a:ext uri="{FF2B5EF4-FFF2-40B4-BE49-F238E27FC236}">
                      <a16:creationId xmlns:a16="http://schemas.microsoft.com/office/drawing/2014/main" id="{5391BFA4-35BF-41A7-82A2-ED396A2660D0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1376"/>
                    <a:gd name="adj3" fmla="val 2050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Group 23">
                <a:extLst>
                  <a:ext uri="{FF2B5EF4-FFF2-40B4-BE49-F238E27FC236}">
                    <a16:creationId xmlns:a16="http://schemas.microsoft.com/office/drawing/2014/main" id="{9A040C77-6D98-4BAD-916A-A0CD5FABA68E}"/>
                  </a:ext>
                </a:extLst>
              </p:cNvPr>
              <p:cNvGrpSpPr/>
              <p:nvPr/>
            </p:nvGrpSpPr>
            <p:grpSpPr>
              <a:xfrm rot="6300000">
                <a:off x="3496163" y="3497890"/>
                <a:ext cx="2671989" cy="1493304"/>
                <a:chOff x="1626728" y="2060848"/>
                <a:chExt cx="2671989" cy="1493304"/>
              </a:xfrm>
            </p:grpSpPr>
            <p:sp>
              <p:nvSpPr>
                <p:cNvPr id="40" name="Block Arc 29">
                  <a:extLst>
                    <a:ext uri="{FF2B5EF4-FFF2-40B4-BE49-F238E27FC236}">
                      <a16:creationId xmlns:a16="http://schemas.microsoft.com/office/drawing/2014/main" id="{3FA236BE-B9BA-4156-9899-24904A0E2053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6557"/>
                    <a:gd name="adj3" fmla="val 20441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30">
                  <a:extLst>
                    <a:ext uri="{FF2B5EF4-FFF2-40B4-BE49-F238E27FC236}">
                      <a16:creationId xmlns:a16="http://schemas.microsoft.com/office/drawing/2014/main" id="{54A76A9D-91A6-479A-9F16-6CC3E3D20D25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"/>
                    <a:gd name="adj3" fmla="val 2045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Block Arc 31">
                  <a:extLst>
                    <a:ext uri="{FF2B5EF4-FFF2-40B4-BE49-F238E27FC236}">
                      <a16:creationId xmlns:a16="http://schemas.microsoft.com/office/drawing/2014/main" id="{8DEA346B-F4AF-4048-BCD9-CB77D30D0B8E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1376"/>
                    <a:gd name="adj3" fmla="val 2050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Block Arc 32">
                  <a:extLst>
                    <a:ext uri="{FF2B5EF4-FFF2-40B4-BE49-F238E27FC236}">
                      <a16:creationId xmlns:a16="http://schemas.microsoft.com/office/drawing/2014/main" id="{58A96CC0-8E2F-4E55-89C4-7ABC98D3523A}"/>
                    </a:ext>
                  </a:extLst>
                </p:cNvPr>
                <p:cNvSpPr/>
                <p:nvPr/>
              </p:nvSpPr>
              <p:spPr>
                <a:xfrm flipH="1" flipV="1">
                  <a:off x="1626728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9398"/>
                    <a:gd name="adj3" fmla="val 2042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Block Arc 33">
                  <a:extLst>
                    <a:ext uri="{FF2B5EF4-FFF2-40B4-BE49-F238E27FC236}">
                      <a16:creationId xmlns:a16="http://schemas.microsoft.com/office/drawing/2014/main" id="{5196CC5B-9E99-480C-BBEC-8EBAA52B94F3}"/>
                    </a:ext>
                  </a:extLst>
                </p:cNvPr>
                <p:cNvSpPr/>
                <p:nvPr/>
              </p:nvSpPr>
              <p:spPr>
                <a:xfrm>
                  <a:off x="2814830" y="2070265"/>
                  <a:ext cx="1483887" cy="1483887"/>
                </a:xfrm>
                <a:prstGeom prst="blockArc">
                  <a:avLst>
                    <a:gd name="adj1" fmla="val 18220756"/>
                    <a:gd name="adj2" fmla="val 7"/>
                    <a:gd name="adj3" fmla="val 2045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E44278B-4897-444D-B933-5BBFC096B1E8}"/>
                  </a:ext>
                </a:extLst>
              </p:cNvPr>
              <p:cNvGrpSpPr/>
              <p:nvPr/>
            </p:nvGrpSpPr>
            <p:grpSpPr>
              <a:xfrm rot="17100000">
                <a:off x="3434589" y="2089204"/>
                <a:ext cx="1483888" cy="1483887"/>
                <a:chOff x="1626728" y="2060848"/>
                <a:chExt cx="1483888" cy="1483887"/>
              </a:xfrm>
            </p:grpSpPr>
            <p:sp>
              <p:nvSpPr>
                <p:cNvPr id="36" name="Block Arc 25">
                  <a:extLst>
                    <a:ext uri="{FF2B5EF4-FFF2-40B4-BE49-F238E27FC236}">
                      <a16:creationId xmlns:a16="http://schemas.microsoft.com/office/drawing/2014/main" id="{0EB4F9ED-6A69-4DC2-80EB-EDC55BFC41CC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6557"/>
                    <a:gd name="adj3" fmla="val 2044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Block Arc 26">
                  <a:extLst>
                    <a:ext uri="{FF2B5EF4-FFF2-40B4-BE49-F238E27FC236}">
                      <a16:creationId xmlns:a16="http://schemas.microsoft.com/office/drawing/2014/main" id="{770161BC-0935-4288-9778-3EE682F381CC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"/>
                    <a:gd name="adj3" fmla="val 2045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Block Arc 27">
                  <a:extLst>
                    <a:ext uri="{FF2B5EF4-FFF2-40B4-BE49-F238E27FC236}">
                      <a16:creationId xmlns:a16="http://schemas.microsoft.com/office/drawing/2014/main" id="{5FA5CAA9-B64B-4BF4-9340-0997BE3B3D29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1376"/>
                    <a:gd name="adj3" fmla="val 2050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Block Arc 28">
                  <a:extLst>
                    <a:ext uri="{FF2B5EF4-FFF2-40B4-BE49-F238E27FC236}">
                      <a16:creationId xmlns:a16="http://schemas.microsoft.com/office/drawing/2014/main" id="{34CBF69E-FEF4-40E5-B2C9-D1DE43D1B7A2}"/>
                    </a:ext>
                  </a:extLst>
                </p:cNvPr>
                <p:cNvSpPr/>
                <p:nvPr/>
              </p:nvSpPr>
              <p:spPr>
                <a:xfrm flipH="1" flipV="1">
                  <a:off x="1626728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9398"/>
                    <a:gd name="adj3" fmla="val 2042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Isosceles Triangle 21">
              <a:extLst>
                <a:ext uri="{FF2B5EF4-FFF2-40B4-BE49-F238E27FC236}">
                  <a16:creationId xmlns:a16="http://schemas.microsoft.com/office/drawing/2014/main" id="{B806B2AC-9606-45CF-BDEE-E873597A4B14}"/>
                </a:ext>
              </a:extLst>
            </p:cNvPr>
            <p:cNvSpPr/>
            <p:nvPr/>
          </p:nvSpPr>
          <p:spPr>
            <a:xfrm rot="2725174">
              <a:off x="5247156" y="1430330"/>
              <a:ext cx="535302" cy="46146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D51B2729-A895-46E7-B78A-3714550B9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1932" r="2679"/>
          <a:stretch/>
        </p:blipFill>
        <p:spPr>
          <a:xfrm>
            <a:off x="7546375" y="4812292"/>
            <a:ext cx="4431245" cy="1509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FC080C3C-1E13-418B-A55B-B0E90A04F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1758"/>
          <a:stretch/>
        </p:blipFill>
        <p:spPr>
          <a:xfrm>
            <a:off x="7701158" y="2514119"/>
            <a:ext cx="4121680" cy="1974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30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양쪽 모서리가 둥근 사각형 26">
            <a:extLst>
              <a:ext uri="{FF2B5EF4-FFF2-40B4-BE49-F238E27FC236}">
                <a16:creationId xmlns:a16="http://schemas.microsoft.com/office/drawing/2014/main" id="{9988ED74-651A-47C2-9DA8-458ECE5A15DF}"/>
              </a:ext>
            </a:extLst>
          </p:cNvPr>
          <p:cNvSpPr/>
          <p:nvPr/>
        </p:nvSpPr>
        <p:spPr>
          <a:xfrm rot="16200000">
            <a:off x="5838825" y="101665"/>
            <a:ext cx="514350" cy="3159836"/>
          </a:xfrm>
          <a:prstGeom prst="round2SameRect">
            <a:avLst>
              <a:gd name="adj1" fmla="val 42064"/>
              <a:gd name="adj2" fmla="val 3990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E692EA-D9FD-422D-8DB9-42D2147EDC2E}"/>
              </a:ext>
            </a:extLst>
          </p:cNvPr>
          <p:cNvGraphicFramePr>
            <a:graphicFrameLocks noGrp="1"/>
          </p:cNvGraphicFramePr>
          <p:nvPr/>
        </p:nvGraphicFramePr>
        <p:xfrm>
          <a:off x="1412164" y="1322808"/>
          <a:ext cx="9395926" cy="71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74">
                  <a:extLst>
                    <a:ext uri="{9D8B030D-6E8A-4147-A177-3AD203B41FA5}">
                      <a16:colId xmlns:a16="http://schemas.microsoft.com/office/drawing/2014/main" val="3702013736"/>
                    </a:ext>
                  </a:extLst>
                </a:gridCol>
                <a:gridCol w="3131976">
                  <a:extLst>
                    <a:ext uri="{9D8B030D-6E8A-4147-A177-3AD203B41FA5}">
                      <a16:colId xmlns:a16="http://schemas.microsoft.com/office/drawing/2014/main" val="4276443767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문제 정의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활용 데이터의 정의 및 수집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 가공 및 시각화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F0BFE708-3331-48C6-8F2A-163E262FA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과정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59AF32F-C59D-41A6-BCDD-FC17B5D4D98D}"/>
              </a:ext>
            </a:extLst>
          </p:cNvPr>
          <p:cNvGraphicFramePr>
            <a:graphicFrameLocks noGrp="1"/>
          </p:cNvGraphicFramePr>
          <p:nvPr/>
        </p:nvGraphicFramePr>
        <p:xfrm>
          <a:off x="642257" y="2768534"/>
          <a:ext cx="10907486" cy="27666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4481">
                  <a:extLst>
                    <a:ext uri="{9D8B030D-6E8A-4147-A177-3AD203B41FA5}">
                      <a16:colId xmlns:a16="http://schemas.microsoft.com/office/drawing/2014/main" val="2113439118"/>
                    </a:ext>
                  </a:extLst>
                </a:gridCol>
                <a:gridCol w="2656731">
                  <a:extLst>
                    <a:ext uri="{9D8B030D-6E8A-4147-A177-3AD203B41FA5}">
                      <a16:colId xmlns:a16="http://schemas.microsoft.com/office/drawing/2014/main" val="2494826286"/>
                    </a:ext>
                  </a:extLst>
                </a:gridCol>
                <a:gridCol w="4030904">
                  <a:extLst>
                    <a:ext uri="{9D8B030D-6E8A-4147-A177-3AD203B41FA5}">
                      <a16:colId xmlns:a16="http://schemas.microsoft.com/office/drawing/2014/main" val="2987685313"/>
                    </a:ext>
                  </a:extLst>
                </a:gridCol>
                <a:gridCol w="1975370">
                  <a:extLst>
                    <a:ext uri="{9D8B030D-6E8A-4147-A177-3AD203B41FA5}">
                      <a16:colId xmlns:a16="http://schemas.microsoft.com/office/drawing/2014/main" val="3005805295"/>
                    </a:ext>
                  </a:extLst>
                </a:gridCol>
              </a:tblGrid>
              <a:tr h="561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종류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출처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사이트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Raw Data </a:t>
                      </a:r>
                      <a:br>
                        <a:rPr 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</a:t>
                      </a:r>
                      <a:r>
                        <a:rPr lang="en-US" altLang="ko-KR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259016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내연기관 승용차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국토교통통계누리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https://stat.molit.go.kr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             </a:t>
                      </a:r>
                      <a:r>
                        <a:rPr lang="en-US" altLang="ko-KR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5,950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050155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전기차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국토교통통계누리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https://stat.molit.go.kr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ko-KR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             </a:t>
                      </a:r>
                      <a:r>
                        <a:rPr lang="en-US" altLang="ko-K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5,950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967340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인구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통계청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http://kostat.go.kr/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ko-KR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             </a:t>
                      </a:r>
                      <a:r>
                        <a:rPr lang="en-US" altLang="ko-K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3,948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332372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충전소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저공해차통합누리집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https://www.ev.or.kr/portal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ko-KR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         </a:t>
                      </a:r>
                      <a:r>
                        <a:rPr lang="en-US" altLang="ko-K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277,829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647687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도로변 </a:t>
                      </a:r>
                      <a:r>
                        <a:rPr lang="ko-KR" altLang="en-US" sz="1800" u="none" strike="noStrike" dirty="0" err="1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대기질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Air Korea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https://www.airkorea.or.kr/web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         </a:t>
                      </a:r>
                      <a:r>
                        <a:rPr lang="en-US" altLang="ko-KR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180,000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82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6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양쪽 모서리가 둥근 사각형 26">
            <a:extLst>
              <a:ext uri="{FF2B5EF4-FFF2-40B4-BE49-F238E27FC236}">
                <a16:creationId xmlns:a16="http://schemas.microsoft.com/office/drawing/2014/main" id="{9988ED74-651A-47C2-9DA8-458ECE5A15DF}"/>
              </a:ext>
            </a:extLst>
          </p:cNvPr>
          <p:cNvSpPr/>
          <p:nvPr/>
        </p:nvSpPr>
        <p:spPr>
          <a:xfrm rot="16200000">
            <a:off x="8970997" y="101665"/>
            <a:ext cx="514350" cy="3159836"/>
          </a:xfrm>
          <a:prstGeom prst="round2SameRect">
            <a:avLst>
              <a:gd name="adj1" fmla="val 42064"/>
              <a:gd name="adj2" fmla="val 3990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E692EA-D9FD-422D-8DB9-42D2147ED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4419"/>
              </p:ext>
            </p:extLst>
          </p:nvPr>
        </p:nvGraphicFramePr>
        <p:xfrm>
          <a:off x="1412164" y="1322808"/>
          <a:ext cx="9395926" cy="71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74">
                  <a:extLst>
                    <a:ext uri="{9D8B030D-6E8A-4147-A177-3AD203B41FA5}">
                      <a16:colId xmlns:a16="http://schemas.microsoft.com/office/drawing/2014/main" val="3702013736"/>
                    </a:ext>
                  </a:extLst>
                </a:gridCol>
                <a:gridCol w="3131976">
                  <a:extLst>
                    <a:ext uri="{9D8B030D-6E8A-4147-A177-3AD203B41FA5}">
                      <a16:colId xmlns:a16="http://schemas.microsoft.com/office/drawing/2014/main" val="4276443767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문제 정의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활용 데이터의 정의 및 수집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 가공 및 시각화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D7F33B9-FFC7-47D1-9874-A63E4EB70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과정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FF2E9577-0178-4D42-BD4B-38A93ED8F56A}"/>
              </a:ext>
            </a:extLst>
          </p:cNvPr>
          <p:cNvSpPr/>
          <p:nvPr/>
        </p:nvSpPr>
        <p:spPr>
          <a:xfrm>
            <a:off x="1202946" y="3708460"/>
            <a:ext cx="2777893" cy="113445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46FD4D4-5E5A-4173-B9AC-A3F73156A6AC}"/>
              </a:ext>
            </a:extLst>
          </p:cNvPr>
          <p:cNvSpPr/>
          <p:nvPr/>
        </p:nvSpPr>
        <p:spPr>
          <a:xfrm>
            <a:off x="6004641" y="3708460"/>
            <a:ext cx="2777894" cy="113445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47A31223-F616-4DF3-9C50-DCC82E28539C}"/>
              </a:ext>
            </a:extLst>
          </p:cNvPr>
          <p:cNvSpPr/>
          <p:nvPr/>
        </p:nvSpPr>
        <p:spPr>
          <a:xfrm>
            <a:off x="8392322" y="3708460"/>
            <a:ext cx="2777894" cy="1134458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" name="Elbow Connector 14">
            <a:extLst>
              <a:ext uri="{FF2B5EF4-FFF2-40B4-BE49-F238E27FC236}">
                <a16:creationId xmlns:a16="http://schemas.microsoft.com/office/drawing/2014/main" id="{99B41488-F696-441C-9A02-BF273CD0A41C}"/>
              </a:ext>
            </a:extLst>
          </p:cNvPr>
          <p:cNvCxnSpPr>
            <a:cxnSpLocks/>
          </p:cNvCxnSpPr>
          <p:nvPr/>
        </p:nvCxnSpPr>
        <p:spPr>
          <a:xfrm flipV="1">
            <a:off x="924167" y="5159970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6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9">
            <a:extLst>
              <a:ext uri="{FF2B5EF4-FFF2-40B4-BE49-F238E27FC236}">
                <a16:creationId xmlns:a16="http://schemas.microsoft.com/office/drawing/2014/main" id="{729C78B3-41E1-4787-BEA9-5C8E672D2215}"/>
              </a:ext>
            </a:extLst>
          </p:cNvPr>
          <p:cNvGrpSpPr/>
          <p:nvPr/>
        </p:nvGrpSpPr>
        <p:grpSpPr>
          <a:xfrm>
            <a:off x="1097988" y="5526984"/>
            <a:ext cx="2045528" cy="911398"/>
            <a:chOff x="1418442" y="3789040"/>
            <a:chExt cx="2045528" cy="9113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A3C73D-9043-4D94-9B99-063590491E86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Calibri" pitchFamily="34" charset="0"/>
                </a:rPr>
                <a:t>Pandas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C61294-CC3B-4001-96AF-A64D923C051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데이터 병합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결측치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처리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그룹화</a:t>
              </a:r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C3A2D527-B834-4EC2-9FC2-B140486B336A}"/>
              </a:ext>
            </a:extLst>
          </p:cNvPr>
          <p:cNvGrpSpPr/>
          <p:nvPr/>
        </p:nvGrpSpPr>
        <p:grpSpPr>
          <a:xfrm>
            <a:off x="8487194" y="2728761"/>
            <a:ext cx="1026670" cy="726732"/>
            <a:chOff x="1418442" y="3789040"/>
            <a:chExt cx="2045528" cy="7267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056DB6-1F69-409A-90D8-429166855B33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Calibri" pitchFamily="34" charset="0"/>
                </a:rPr>
                <a:t>Folium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F0E315-E938-4EEA-B09C-30F1B4EECB61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CircleMarker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popup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cxnSp>
        <p:nvCxnSpPr>
          <p:cNvPr id="25" name="Elbow Connector 33">
            <a:extLst>
              <a:ext uri="{FF2B5EF4-FFF2-40B4-BE49-F238E27FC236}">
                <a16:creationId xmlns:a16="http://schemas.microsoft.com/office/drawing/2014/main" id="{A8D00567-6197-4DC5-825F-CC835ADF5D49}"/>
              </a:ext>
            </a:extLst>
          </p:cNvPr>
          <p:cNvCxnSpPr>
            <a:cxnSpLocks/>
          </p:cNvCxnSpPr>
          <p:nvPr/>
        </p:nvCxnSpPr>
        <p:spPr>
          <a:xfrm>
            <a:off x="9281160" y="2884056"/>
            <a:ext cx="960120" cy="554088"/>
          </a:xfrm>
          <a:prstGeom prst="bentConnector3">
            <a:avLst>
              <a:gd name="adj1" fmla="val 145238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0">
            <a:extLst>
              <a:ext uri="{FF2B5EF4-FFF2-40B4-BE49-F238E27FC236}">
                <a16:creationId xmlns:a16="http://schemas.microsoft.com/office/drawing/2014/main" id="{B24E7E8F-7110-4AC9-B402-AABCE812B11D}"/>
              </a:ext>
            </a:extLst>
          </p:cNvPr>
          <p:cNvGrpSpPr/>
          <p:nvPr/>
        </p:nvGrpSpPr>
        <p:grpSpPr>
          <a:xfrm>
            <a:off x="6463704" y="5676466"/>
            <a:ext cx="2045528" cy="542066"/>
            <a:chOff x="1418442" y="3789040"/>
            <a:chExt cx="2045528" cy="5420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7F071F-D2A9-4985-BDF1-AFF32FFD611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Calibri" pitchFamily="34" charset="0"/>
                </a:rPr>
                <a:t>Matplotlib &amp; Seaborn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D31EDF-9801-42F1-8AEE-8B823D9EF0A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Line plot     Bar plot</a:t>
              </a:r>
            </a:p>
          </p:txBody>
        </p:sp>
      </p:grpSp>
      <p:cxnSp>
        <p:nvCxnSpPr>
          <p:cNvPr id="29" name="Elbow Connector 43">
            <a:extLst>
              <a:ext uri="{FF2B5EF4-FFF2-40B4-BE49-F238E27FC236}">
                <a16:creationId xmlns:a16="http://schemas.microsoft.com/office/drawing/2014/main" id="{2E979920-5701-4092-AFB0-ABA3916F90F7}"/>
              </a:ext>
            </a:extLst>
          </p:cNvPr>
          <p:cNvCxnSpPr>
            <a:cxnSpLocks/>
          </p:cNvCxnSpPr>
          <p:nvPr/>
        </p:nvCxnSpPr>
        <p:spPr>
          <a:xfrm flipV="1">
            <a:off x="6374615" y="5143134"/>
            <a:ext cx="1749897" cy="693186"/>
          </a:xfrm>
          <a:prstGeom prst="bentConnector3">
            <a:avLst>
              <a:gd name="adj1" fmla="val -19498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F940C9-6F79-4ADE-8EAE-5D381500A9FD}"/>
              </a:ext>
            </a:extLst>
          </p:cNvPr>
          <p:cNvSpPr txBox="1"/>
          <p:nvPr/>
        </p:nvSpPr>
        <p:spPr>
          <a:xfrm>
            <a:off x="1894196" y="4137189"/>
            <a:ext cx="14286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rPr>
              <a:t>데이터 가공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17E63-6D5A-495B-8BDB-AA9848E0AFA4}"/>
              </a:ext>
            </a:extLst>
          </p:cNvPr>
          <p:cNvSpPr txBox="1"/>
          <p:nvPr/>
        </p:nvSpPr>
        <p:spPr>
          <a:xfrm>
            <a:off x="6695891" y="4137189"/>
            <a:ext cx="14286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rPr>
              <a:t>차트 시각화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D4CC46-A772-4332-B0CB-BF4FE764CF8B}"/>
              </a:ext>
            </a:extLst>
          </p:cNvPr>
          <p:cNvSpPr txBox="1"/>
          <p:nvPr/>
        </p:nvSpPr>
        <p:spPr>
          <a:xfrm>
            <a:off x="9083571" y="4137189"/>
            <a:ext cx="14286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rPr>
              <a:t>지도 시각화</a:t>
            </a:r>
          </a:p>
        </p:txBody>
      </p:sp>
      <p:cxnSp>
        <p:nvCxnSpPr>
          <p:cNvPr id="24" name="Elbow Connector 43">
            <a:extLst>
              <a:ext uri="{FF2B5EF4-FFF2-40B4-BE49-F238E27FC236}">
                <a16:creationId xmlns:a16="http://schemas.microsoft.com/office/drawing/2014/main" id="{4359168C-D9ED-4C45-95F3-5D0E0FE914BD}"/>
              </a:ext>
            </a:extLst>
          </p:cNvPr>
          <p:cNvCxnSpPr>
            <a:cxnSpLocks/>
          </p:cNvCxnSpPr>
          <p:nvPr/>
        </p:nvCxnSpPr>
        <p:spPr>
          <a:xfrm flipV="1">
            <a:off x="4416552" y="2902344"/>
            <a:ext cx="713232" cy="526656"/>
          </a:xfrm>
          <a:prstGeom prst="bentConnector3">
            <a:avLst>
              <a:gd name="adj1" fmla="val -115385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5">
            <a:extLst>
              <a:ext uri="{FF2B5EF4-FFF2-40B4-BE49-F238E27FC236}">
                <a16:creationId xmlns:a16="http://schemas.microsoft.com/office/drawing/2014/main" id="{BBBD8A88-CA60-464E-90CC-744384CE7855}"/>
              </a:ext>
            </a:extLst>
          </p:cNvPr>
          <p:cNvGrpSpPr/>
          <p:nvPr/>
        </p:nvGrpSpPr>
        <p:grpSpPr>
          <a:xfrm>
            <a:off x="5242521" y="2739425"/>
            <a:ext cx="1235743" cy="726732"/>
            <a:chOff x="1418442" y="3789040"/>
            <a:chExt cx="2045528" cy="7267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553B09-B17D-45FC-8BD6-2CED3EBEABD1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Calibri" pitchFamily="34" charset="0"/>
                </a:rPr>
                <a:t>TensorFlow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DF44F2-EA62-4050-A83A-3FC856FDBFA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Keras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35" name="Chevron 9">
            <a:extLst>
              <a:ext uri="{FF2B5EF4-FFF2-40B4-BE49-F238E27FC236}">
                <a16:creationId xmlns:a16="http://schemas.microsoft.com/office/drawing/2014/main" id="{AB62C2D2-099C-47DB-A1F7-9EAA49D11ECC}"/>
              </a:ext>
            </a:extLst>
          </p:cNvPr>
          <p:cNvSpPr/>
          <p:nvPr/>
        </p:nvSpPr>
        <p:spPr>
          <a:xfrm>
            <a:off x="3596721" y="3705412"/>
            <a:ext cx="2777894" cy="1134458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D6E7C8-6ED1-48EF-B4C0-79ABC2551C89}"/>
              </a:ext>
            </a:extLst>
          </p:cNvPr>
          <p:cNvSpPr txBox="1"/>
          <p:nvPr/>
        </p:nvSpPr>
        <p:spPr>
          <a:xfrm>
            <a:off x="4245063" y="4103364"/>
            <a:ext cx="14286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rPr>
              <a:t>회귀분석</a:t>
            </a:r>
          </a:p>
        </p:txBody>
      </p:sp>
    </p:spTree>
    <p:extLst>
      <p:ext uri="{BB962C8B-B14F-4D97-AF65-F5344CB8AC3E}">
        <p14:creationId xmlns:p14="http://schemas.microsoft.com/office/powerpoint/2010/main" val="334497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789F4-5014-4988-8C21-B5715F3AB7FF}"/>
              </a:ext>
            </a:extLst>
          </p:cNvPr>
          <p:cNvGrpSpPr/>
          <p:nvPr/>
        </p:nvGrpSpPr>
        <p:grpSpPr>
          <a:xfrm>
            <a:off x="1" y="1416078"/>
            <a:ext cx="9493624" cy="2111533"/>
            <a:chOff x="-2224453" y="3596782"/>
            <a:chExt cx="8641143" cy="2205662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69E5EEB4-F69F-427B-89A0-DCB50AEBF2ED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4A92B039-6845-4D0F-AA29-19F09371AB0E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2205662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6FF1B4-762F-4E2A-9096-6A0186615B32}"/>
              </a:ext>
            </a:extLst>
          </p:cNvPr>
          <p:cNvSpPr txBox="1"/>
          <p:nvPr/>
        </p:nvSpPr>
        <p:spPr>
          <a:xfrm>
            <a:off x="904672" y="1568646"/>
            <a:ext cx="411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대 도시 전기차 월별 등록대수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AE355-29B0-435B-A932-921B0EF6BB51}"/>
              </a:ext>
            </a:extLst>
          </p:cNvPr>
          <p:cNvSpPr/>
          <p:nvPr/>
        </p:nvSpPr>
        <p:spPr>
          <a:xfrm>
            <a:off x="8467217" y="2356134"/>
            <a:ext cx="391465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2AEC66-5F7E-4050-AB7D-075145ACFDDE}"/>
              </a:ext>
            </a:extLst>
          </p:cNvPr>
          <p:cNvSpPr txBox="1"/>
          <p:nvPr/>
        </p:nvSpPr>
        <p:spPr>
          <a:xfrm>
            <a:off x="0" y="2838883"/>
            <a:ext cx="4859516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2020.10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기준 전기자동차 등록대수는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서울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(16,960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(12,305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대구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( 9,068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제주와 대구는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급격한 증가를 보이다가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중반부터 변화가 크지 않음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제주와 대구의 경우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년까지 무료로 운영되는 충전소가 다수 있다가 이용자 쏠림 현상 등으로 인해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유료 전환함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.)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78A745-183A-4458-869D-FCACF3676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"/>
          <a:stretch/>
        </p:blipFill>
        <p:spPr>
          <a:xfrm>
            <a:off x="5197774" y="3527612"/>
            <a:ext cx="6853696" cy="317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24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2882760" y="4476989"/>
            <a:ext cx="9309240" cy="2105975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3442717" y="515510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E9157-12C1-41AE-8188-99E4A9E1FFA5}"/>
              </a:ext>
            </a:extLst>
          </p:cNvPr>
          <p:cNvSpPr txBox="1"/>
          <p:nvPr/>
        </p:nvSpPr>
        <p:spPr>
          <a:xfrm>
            <a:off x="7458636" y="5965130"/>
            <a:ext cx="444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대 도시 전기차 월별 등록 증가율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C4E9437-65D4-4250-88B5-B884B4AAB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"/>
          <a:stretch/>
        </p:blipFill>
        <p:spPr>
          <a:xfrm>
            <a:off x="142889" y="1463540"/>
            <a:ext cx="7315747" cy="297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53EA0D-07D7-4AF5-AEF0-2D1AAC1F0201}"/>
              </a:ext>
            </a:extLst>
          </p:cNvPr>
          <p:cNvSpPr txBox="1"/>
          <p:nvPr/>
        </p:nvSpPr>
        <p:spPr>
          <a:xfrm>
            <a:off x="7095744" y="1886430"/>
            <a:ext cx="5096256" cy="35035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전기차 증가율이 가장 높았던 시점과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지역은         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대전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( 187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+mj-ea"/>
              </a:rPr>
              <a:t>→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331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77%, 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대구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( 1,021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+mj-ea"/>
              </a:rPr>
              <a:t>→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1,698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 66%,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광주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(308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+mj-ea"/>
              </a:rPr>
              <a:t>→ 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435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 41%,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lvl="1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5~7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증가율이 가장 높은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월부터  출고된 현대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코나일렉트릭과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연관된 것으로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6347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1479</Words>
  <Application>Microsoft Office PowerPoint</Application>
  <PresentationFormat>와이드스크린</PresentationFormat>
  <Paragraphs>251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Arial Unicode MS</vt:lpstr>
      <vt:lpstr>KoPub돋움체 Light</vt:lpstr>
      <vt:lpstr>나눔바른고딕</vt:lpstr>
      <vt:lpstr>나눔바른고딕OTF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윤우식</cp:lastModifiedBy>
  <cp:revision>201</cp:revision>
  <dcterms:created xsi:type="dcterms:W3CDTF">2019-01-14T06:35:35Z</dcterms:created>
  <dcterms:modified xsi:type="dcterms:W3CDTF">2020-12-17T13:45:21Z</dcterms:modified>
</cp:coreProperties>
</file>