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339" r:id="rId4"/>
    <p:sldId id="341" r:id="rId5"/>
    <p:sldId id="340" r:id="rId6"/>
    <p:sldId id="278" r:id="rId7"/>
    <p:sldId id="346" r:id="rId8"/>
    <p:sldId id="344" r:id="rId9"/>
    <p:sldId id="345" r:id="rId10"/>
    <p:sldId id="348" r:id="rId11"/>
    <p:sldId id="349" r:id="rId12"/>
    <p:sldId id="351" r:id="rId13"/>
    <p:sldId id="352" r:id="rId14"/>
    <p:sldId id="357" r:id="rId15"/>
    <p:sldId id="358" r:id="rId16"/>
    <p:sldId id="353" r:id="rId17"/>
    <p:sldId id="354" r:id="rId18"/>
    <p:sldId id="355" r:id="rId19"/>
    <p:sldId id="35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ying@naver.com" initials="w" lastIdx="1" clrIdx="0">
    <p:extLst>
      <p:ext uri="{19B8F6BF-5375-455C-9EA6-DF929625EA0E}">
        <p15:presenceInfo xmlns:p15="http://schemas.microsoft.com/office/powerpoint/2012/main" userId="58caad328aa327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56" y="9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37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906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964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433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0" y="3162301"/>
            <a:ext cx="8382000" cy="36957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42980F6D-A868-4A50-9975-6D38EF3EF1D5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 rot="694714">
            <a:off x="4965143" y="1215344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12852147-F4BC-4002-8D9B-559F42913C6B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 rot="21398040">
            <a:off x="8011850" y="2309449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6A8E4311-9832-4868-9218-82FDF254D169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 rot="20741363">
            <a:off x="4999774" y="3597041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9371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66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6259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92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35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6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83" r:id="rId3"/>
    <p:sldLayoutId id="214748368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65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D7D0DB-DAE0-4AEC-89BF-CC6BCB62B3FA}"/>
              </a:ext>
            </a:extLst>
          </p:cNvPr>
          <p:cNvSpPr/>
          <p:nvPr/>
        </p:nvSpPr>
        <p:spPr>
          <a:xfrm>
            <a:off x="0" y="76698"/>
            <a:ext cx="8334374" cy="6858000"/>
          </a:xfrm>
          <a:custGeom>
            <a:avLst/>
            <a:gdLst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54864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9848850"/>
              <a:gd name="connsiteY0" fmla="*/ 0 h 6877050"/>
              <a:gd name="connsiteX1" fmla="*/ 5486400 w 9848850"/>
              <a:gd name="connsiteY1" fmla="*/ 0 h 6877050"/>
              <a:gd name="connsiteX2" fmla="*/ 9848850 w 9848850"/>
              <a:gd name="connsiteY2" fmla="*/ 6877050 h 6877050"/>
              <a:gd name="connsiteX3" fmla="*/ 0 w 9848850"/>
              <a:gd name="connsiteY3" fmla="*/ 6858000 h 6877050"/>
              <a:gd name="connsiteX4" fmla="*/ 0 w 9848850"/>
              <a:gd name="connsiteY4" fmla="*/ 0 h 6877050"/>
              <a:gd name="connsiteX0" fmla="*/ 0 w 10856253"/>
              <a:gd name="connsiteY0" fmla="*/ 0 h 6858000"/>
              <a:gd name="connsiteX1" fmla="*/ 5486400 w 10856253"/>
              <a:gd name="connsiteY1" fmla="*/ 0 h 6858000"/>
              <a:gd name="connsiteX2" fmla="*/ 10856253 w 10856253"/>
              <a:gd name="connsiteY2" fmla="*/ 6848475 h 6858000"/>
              <a:gd name="connsiteX3" fmla="*/ 0 w 10856253"/>
              <a:gd name="connsiteY3" fmla="*/ 6858000 h 6858000"/>
              <a:gd name="connsiteX4" fmla="*/ 0 w 1085625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56253" h="6858000">
                <a:moveTo>
                  <a:pt x="0" y="0"/>
                </a:moveTo>
                <a:lnTo>
                  <a:pt x="5486400" y="0"/>
                </a:lnTo>
                <a:lnTo>
                  <a:pt x="10856253" y="68484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CDC2BB-FB71-4275-8A62-0903D1154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22" y="1584127"/>
            <a:ext cx="4462659" cy="2292295"/>
          </a:xfrm>
          <a:prstGeom prst="rect">
            <a:avLst/>
          </a:prstGeom>
        </p:spPr>
      </p:pic>
      <p:pic>
        <p:nvPicPr>
          <p:cNvPr id="5" name="그림 4" descr="uis로고">
            <a:extLst>
              <a:ext uri="{FF2B5EF4-FFF2-40B4-BE49-F238E27FC236}">
                <a16:creationId xmlns:a16="http://schemas.microsoft.com/office/drawing/2014/main" id="{8FE33B5A-84DC-4549-8FD3-1110E6721C8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2000"/>
                    </a14:imgEffect>
                    <a14:imgEffect>
                      <a14:brightnessContrast bright="-12000" contras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7" y="76698"/>
            <a:ext cx="1137877" cy="59442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19A3646-5358-4CDD-8472-CAE37EC65AA6}"/>
              </a:ext>
            </a:extLst>
          </p:cNvPr>
          <p:cNvSpPr/>
          <p:nvPr/>
        </p:nvSpPr>
        <p:spPr>
          <a:xfrm>
            <a:off x="782319" y="4175760"/>
            <a:ext cx="5710760" cy="2107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600" dirty="0"/>
              <a:t>UIS 3</a:t>
            </a:r>
            <a:r>
              <a:rPr lang="ko-KR" altLang="en-US" sz="2600" dirty="0"/>
              <a:t>기 프로젝트</a:t>
            </a:r>
            <a:r>
              <a:rPr lang="en-US" altLang="ko-KR" sz="2600" dirty="0"/>
              <a:t> /</a:t>
            </a:r>
            <a:r>
              <a:rPr lang="ko-KR" altLang="en-US" sz="2600" dirty="0"/>
              <a:t> 동아리 </a:t>
            </a:r>
            <a:r>
              <a:rPr lang="en-US" altLang="ko-KR" sz="2600" dirty="0"/>
              <a:t>A</a:t>
            </a:r>
            <a:r>
              <a:rPr lang="ko-KR" altLang="en-US" sz="2600" dirty="0"/>
              <a:t>팀</a:t>
            </a:r>
            <a:endParaRPr lang="en-US" altLang="ko-KR" sz="2600" dirty="0"/>
          </a:p>
          <a:p>
            <a:r>
              <a:rPr lang="ko-KR" altLang="en-US" sz="2600" dirty="0"/>
              <a:t>팀원 </a:t>
            </a:r>
            <a:r>
              <a:rPr lang="en-US" altLang="ko-KR" sz="2600" dirty="0"/>
              <a:t>: </a:t>
            </a:r>
            <a:r>
              <a:rPr lang="ko-KR" altLang="en-US" sz="2600" dirty="0"/>
              <a:t>김가영</a:t>
            </a:r>
            <a:r>
              <a:rPr lang="en-US" altLang="ko-KR" sz="2600" dirty="0"/>
              <a:t>, </a:t>
            </a:r>
            <a:r>
              <a:rPr lang="ko-KR" altLang="en-US" sz="2600" dirty="0"/>
              <a:t>박주연</a:t>
            </a:r>
            <a:r>
              <a:rPr lang="en-US" altLang="ko-KR" sz="2600" dirty="0"/>
              <a:t>, </a:t>
            </a:r>
            <a:r>
              <a:rPr lang="ko-KR" altLang="en-US" sz="2600" dirty="0" err="1"/>
              <a:t>김미저</a:t>
            </a:r>
            <a:r>
              <a:rPr lang="en-US" altLang="ko-KR" sz="2600" dirty="0"/>
              <a:t>, </a:t>
            </a:r>
            <a:r>
              <a:rPr lang="ko-KR" altLang="en-US" sz="2600" dirty="0"/>
              <a:t>이해용</a:t>
            </a:r>
            <a:endParaRPr lang="en-US" altLang="ko-KR" sz="2600" dirty="0"/>
          </a:p>
          <a:p>
            <a:r>
              <a:rPr lang="ko-KR" altLang="en-US" sz="2600" dirty="0"/>
              <a:t>코칭 </a:t>
            </a:r>
            <a:r>
              <a:rPr lang="en-US" altLang="ko-KR" sz="2600" dirty="0"/>
              <a:t>: </a:t>
            </a:r>
            <a:r>
              <a:rPr lang="ko-KR" altLang="en-US" sz="2600" dirty="0"/>
              <a:t>이현석 교수</a:t>
            </a:r>
            <a:r>
              <a:rPr lang="en-US" altLang="ko-KR" sz="2600" dirty="0"/>
              <a:t>, </a:t>
            </a:r>
            <a:r>
              <a:rPr lang="ko-KR" altLang="en-US" sz="2600" dirty="0"/>
              <a:t>김수민 조교</a:t>
            </a:r>
            <a:endParaRPr lang="en-US" altLang="ko-KR" sz="2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A0CFFE-BBD4-44E8-981F-9B64E1163511}"/>
              </a:ext>
            </a:extLst>
          </p:cNvPr>
          <p:cNvSpPr/>
          <p:nvPr/>
        </p:nvSpPr>
        <p:spPr>
          <a:xfrm>
            <a:off x="10581313" y="76699"/>
            <a:ext cx="1524001" cy="401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dirty="0"/>
              <a:t>2020.12.19</a:t>
            </a:r>
          </a:p>
        </p:txBody>
      </p:sp>
    </p:spTree>
    <p:extLst>
      <p:ext uri="{BB962C8B-B14F-4D97-AF65-F5344CB8AC3E}">
        <p14:creationId xmlns:p14="http://schemas.microsoft.com/office/powerpoint/2010/main" val="28394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42304"/>
            <a:ext cx="11573197" cy="718658"/>
          </a:xfrm>
          <a:prstGeom prst="rect">
            <a:avLst/>
          </a:prstGeom>
        </p:spPr>
        <p:txBody>
          <a:bodyPr/>
          <a:lstStyle/>
          <a:p>
            <a:r>
              <a:rPr lang="ko-KR" altLang="en-US" sz="4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항목별 분석 및 결과</a:t>
            </a:r>
            <a:endParaRPr lang="en-US" sz="4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2789F4-5014-4988-8C21-B5715F3AB7FF}"/>
              </a:ext>
            </a:extLst>
          </p:cNvPr>
          <p:cNvGrpSpPr/>
          <p:nvPr/>
        </p:nvGrpSpPr>
        <p:grpSpPr>
          <a:xfrm>
            <a:off x="1" y="1416077"/>
            <a:ext cx="9493624" cy="1802251"/>
            <a:chOff x="-2224453" y="3596782"/>
            <a:chExt cx="8641143" cy="1882593"/>
          </a:xfrm>
        </p:grpSpPr>
        <p:sp>
          <p:nvSpPr>
            <p:cNvPr id="4" name="직사각형 36">
              <a:extLst>
                <a:ext uri="{FF2B5EF4-FFF2-40B4-BE49-F238E27FC236}">
                  <a16:creationId xmlns:a16="http://schemas.microsoft.com/office/drawing/2014/main" id="{69E5EEB4-F69F-427B-89A0-DCB50AEBF2ED}"/>
                </a:ext>
              </a:extLst>
            </p:cNvPr>
            <p:cNvSpPr/>
            <p:nvPr/>
          </p:nvSpPr>
          <p:spPr>
            <a:xfrm>
              <a:off x="-2224453" y="3596782"/>
              <a:ext cx="7520353" cy="7668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18000"/>
                  </a:schemeClr>
                </a:gs>
                <a:gs pos="26000">
                  <a:schemeClr val="accent2"/>
                </a:gs>
                <a:gs pos="100000">
                  <a:schemeClr val="accent2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Down Arrow 3">
              <a:extLst>
                <a:ext uri="{FF2B5EF4-FFF2-40B4-BE49-F238E27FC236}">
                  <a16:creationId xmlns:a16="http://schemas.microsoft.com/office/drawing/2014/main" id="{4A92B039-6845-4D0F-AA29-19F09371AB0E}"/>
                </a:ext>
              </a:extLst>
            </p:cNvPr>
            <p:cNvSpPr/>
            <p:nvPr/>
          </p:nvSpPr>
          <p:spPr>
            <a:xfrm rot="10800000" flipH="1" flipV="1">
              <a:off x="4904522" y="3596782"/>
              <a:ext cx="1512168" cy="1882593"/>
            </a:xfrm>
            <a:custGeom>
              <a:avLst/>
              <a:gdLst/>
              <a:ahLst/>
              <a:cxnLst/>
              <a:rect l="l" t="t" r="r" b="b"/>
              <a:pathLst>
                <a:path w="1512168" h="2430270">
                  <a:moveTo>
                    <a:pt x="756084" y="2430270"/>
                  </a:moveTo>
                  <a:lnTo>
                    <a:pt x="0" y="1674186"/>
                  </a:lnTo>
                  <a:lnTo>
                    <a:pt x="378042" y="1674186"/>
                  </a:lnTo>
                  <a:lnTo>
                    <a:pt x="378042" y="0"/>
                  </a:lnTo>
                  <a:lnTo>
                    <a:pt x="1134126" y="756084"/>
                  </a:lnTo>
                  <a:lnTo>
                    <a:pt x="1134126" y="1674186"/>
                  </a:lnTo>
                  <a:lnTo>
                    <a:pt x="1512168" y="16741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F6FF1B4-762F-4E2A-9096-6A0186615B32}"/>
              </a:ext>
            </a:extLst>
          </p:cNvPr>
          <p:cNvSpPr txBox="1"/>
          <p:nvPr/>
        </p:nvSpPr>
        <p:spPr>
          <a:xfrm>
            <a:off x="904672" y="1568646"/>
            <a:ext cx="5065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rPr>
              <a:t>8</a:t>
            </a:r>
            <a:r>
              <a:rPr lang="ko-KR" altLang="en-US" sz="24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rPr>
              <a:t>대 도시 전기차 연도별 등록 증가율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61AE355-29B0-435B-A932-921B0EF6BB51}"/>
              </a:ext>
            </a:extLst>
          </p:cNvPr>
          <p:cNvSpPr/>
          <p:nvPr/>
        </p:nvSpPr>
        <p:spPr>
          <a:xfrm>
            <a:off x="8467217" y="2150153"/>
            <a:ext cx="391465" cy="482749"/>
          </a:xfrm>
          <a:custGeom>
            <a:avLst/>
            <a:gdLst>
              <a:gd name="connsiteX0" fmla="*/ 677629 w 861753"/>
              <a:gd name="connsiteY0" fmla="*/ 723071 h 1062702"/>
              <a:gd name="connsiteX1" fmla="*/ 671565 w 861753"/>
              <a:gd name="connsiteY1" fmla="*/ 732774 h 1062702"/>
              <a:gd name="connsiteX2" fmla="*/ 668330 w 861753"/>
              <a:gd name="connsiteY2" fmla="*/ 954736 h 1062702"/>
              <a:gd name="connsiteX3" fmla="*/ 677225 w 861753"/>
              <a:gd name="connsiteY3" fmla="*/ 981016 h 1062702"/>
              <a:gd name="connsiteX4" fmla="*/ 695419 w 861753"/>
              <a:gd name="connsiteY4" fmla="*/ 986271 h 1062702"/>
              <a:gd name="connsiteX5" fmla="*/ 697036 w 861753"/>
              <a:gd name="connsiteY5" fmla="*/ 971716 h 1062702"/>
              <a:gd name="connsiteX6" fmla="*/ 683694 w 861753"/>
              <a:gd name="connsiteY6" fmla="*/ 919157 h 1062702"/>
              <a:gd name="connsiteX7" fmla="*/ 684502 w 861753"/>
              <a:gd name="connsiteY7" fmla="*/ 826572 h 1062702"/>
              <a:gd name="connsiteX8" fmla="*/ 684907 w 861753"/>
              <a:gd name="connsiteY8" fmla="*/ 733583 h 1062702"/>
              <a:gd name="connsiteX9" fmla="*/ 677629 w 861753"/>
              <a:gd name="connsiteY9" fmla="*/ 723071 h 1062702"/>
              <a:gd name="connsiteX10" fmla="*/ 678034 w 861753"/>
              <a:gd name="connsiteY10" fmla="*/ 134408 h 1062702"/>
              <a:gd name="connsiteX11" fmla="*/ 671565 w 861753"/>
              <a:gd name="connsiteY11" fmla="*/ 155027 h 1062702"/>
              <a:gd name="connsiteX12" fmla="*/ 671565 w 861753"/>
              <a:gd name="connsiteY12" fmla="*/ 650296 h 1062702"/>
              <a:gd name="connsiteX13" fmla="*/ 671565 w 861753"/>
              <a:gd name="connsiteY13" fmla="*/ 658383 h 1062702"/>
              <a:gd name="connsiteX14" fmla="*/ 683289 w 861753"/>
              <a:gd name="connsiteY14" fmla="*/ 670107 h 1062702"/>
              <a:gd name="connsiteX15" fmla="*/ 703505 w 861753"/>
              <a:gd name="connsiteY15" fmla="*/ 668086 h 1062702"/>
              <a:gd name="connsiteX16" fmla="*/ 735040 w 861753"/>
              <a:gd name="connsiteY16" fmla="*/ 689918 h 1062702"/>
              <a:gd name="connsiteX17" fmla="*/ 743530 w 861753"/>
              <a:gd name="connsiteY17" fmla="*/ 816465 h 1062702"/>
              <a:gd name="connsiteX18" fmla="*/ 743935 w 861753"/>
              <a:gd name="connsiteY18" fmla="*/ 915114 h 1062702"/>
              <a:gd name="connsiteX19" fmla="*/ 777896 w 861753"/>
              <a:gd name="connsiteY19" fmla="*/ 960396 h 1062702"/>
              <a:gd name="connsiteX20" fmla="*/ 806197 w 861753"/>
              <a:gd name="connsiteY20" fmla="*/ 909049 h 1062702"/>
              <a:gd name="connsiteX21" fmla="*/ 804984 w 861753"/>
              <a:gd name="connsiteY21" fmla="*/ 826168 h 1062702"/>
              <a:gd name="connsiteX22" fmla="*/ 798111 w 861753"/>
              <a:gd name="connsiteY22" fmla="*/ 365668 h 1062702"/>
              <a:gd name="connsiteX23" fmla="*/ 755659 w 861753"/>
              <a:gd name="connsiteY23" fmla="*/ 269849 h 1062702"/>
              <a:gd name="connsiteX24" fmla="*/ 735849 w 861753"/>
              <a:gd name="connsiteY24" fmla="*/ 212034 h 1062702"/>
              <a:gd name="connsiteX25" fmla="*/ 725741 w 861753"/>
              <a:gd name="connsiteY25" fmla="*/ 192223 h 1062702"/>
              <a:gd name="connsiteX26" fmla="*/ 678034 w 861753"/>
              <a:gd name="connsiteY26" fmla="*/ 134408 h 1062702"/>
              <a:gd name="connsiteX27" fmla="*/ 201363 w 861753"/>
              <a:gd name="connsiteY27" fmla="*/ 84274 h 1062702"/>
              <a:gd name="connsiteX28" fmla="*/ 152443 w 861753"/>
              <a:gd name="connsiteY28" fmla="*/ 132386 h 1062702"/>
              <a:gd name="connsiteX29" fmla="*/ 152443 w 861753"/>
              <a:gd name="connsiteY29" fmla="*/ 403267 h 1062702"/>
              <a:gd name="connsiteX30" fmla="*/ 201363 w 861753"/>
              <a:gd name="connsiteY30" fmla="*/ 451784 h 1062702"/>
              <a:gd name="connsiteX31" fmla="*/ 530869 w 861753"/>
              <a:gd name="connsiteY31" fmla="*/ 451784 h 1062702"/>
              <a:gd name="connsiteX32" fmla="*/ 580598 w 861753"/>
              <a:gd name="connsiteY32" fmla="*/ 402055 h 1062702"/>
              <a:gd name="connsiteX33" fmla="*/ 580598 w 861753"/>
              <a:gd name="connsiteY33" fmla="*/ 133195 h 1062702"/>
              <a:gd name="connsiteX34" fmla="*/ 530869 w 861753"/>
              <a:gd name="connsiteY34" fmla="*/ 84274 h 1062702"/>
              <a:gd name="connsiteX35" fmla="*/ 369148 w 861753"/>
              <a:gd name="connsiteY35" fmla="*/ 84274 h 1062702"/>
              <a:gd name="connsiteX36" fmla="*/ 201363 w 861753"/>
              <a:gd name="connsiteY36" fmla="*/ 84274 h 1062702"/>
              <a:gd name="connsiteX37" fmla="*/ 111203 w 861753"/>
              <a:gd name="connsiteY37" fmla="*/ 180 h 1062702"/>
              <a:gd name="connsiteX38" fmla="*/ 620623 w 861753"/>
              <a:gd name="connsiteY38" fmla="*/ 180 h 1062702"/>
              <a:gd name="connsiteX39" fmla="*/ 664692 w 861753"/>
              <a:gd name="connsiteY39" fmla="*/ 44653 h 1062702"/>
              <a:gd name="connsiteX40" fmla="*/ 664692 w 861753"/>
              <a:gd name="connsiteY40" fmla="*/ 54761 h 1062702"/>
              <a:gd name="connsiteX41" fmla="*/ 669139 w 861753"/>
              <a:gd name="connsiteY41" fmla="*/ 95595 h 1062702"/>
              <a:gd name="connsiteX42" fmla="*/ 723315 w 861753"/>
              <a:gd name="connsiteY42" fmla="*/ 129152 h 1062702"/>
              <a:gd name="connsiteX43" fmla="*/ 751212 w 861753"/>
              <a:gd name="connsiteY43" fmla="*/ 149771 h 1062702"/>
              <a:gd name="connsiteX44" fmla="*/ 790430 w 861753"/>
              <a:gd name="connsiteY44" fmla="*/ 189797 h 1062702"/>
              <a:gd name="connsiteX45" fmla="*/ 858352 w 861753"/>
              <a:gd name="connsiteY45" fmla="*/ 330898 h 1062702"/>
              <a:gd name="connsiteX46" fmla="*/ 853905 w 861753"/>
              <a:gd name="connsiteY46" fmla="*/ 516473 h 1062702"/>
              <a:gd name="connsiteX47" fmla="*/ 860374 w 861753"/>
              <a:gd name="connsiteY47" fmla="*/ 820912 h 1062702"/>
              <a:gd name="connsiteX48" fmla="*/ 851075 w 861753"/>
              <a:gd name="connsiteY48" fmla="*/ 945033 h 1062702"/>
              <a:gd name="connsiteX49" fmla="*/ 765767 w 861753"/>
              <a:gd name="connsiteY49" fmla="*/ 1014168 h 1062702"/>
              <a:gd name="connsiteX50" fmla="*/ 750808 w 861753"/>
              <a:gd name="connsiteY50" fmla="*/ 1035596 h 1062702"/>
              <a:gd name="connsiteX51" fmla="*/ 727358 w 861753"/>
              <a:gd name="connsiteY51" fmla="*/ 1062280 h 1062702"/>
              <a:gd name="connsiteX52" fmla="*/ 375616 w 861753"/>
              <a:gd name="connsiteY52" fmla="*/ 1062280 h 1062702"/>
              <a:gd name="connsiteX53" fmla="*/ 23874 w 861753"/>
              <a:gd name="connsiteY53" fmla="*/ 1062684 h 1062702"/>
              <a:gd name="connsiteX54" fmla="*/ 20 w 861753"/>
              <a:gd name="connsiteY54" fmla="*/ 1039235 h 1062702"/>
              <a:gd name="connsiteX55" fmla="*/ 48940 w 861753"/>
              <a:gd name="connsiteY55" fmla="*/ 987888 h 1062702"/>
              <a:gd name="connsiteX56" fmla="*/ 66730 w 861753"/>
              <a:gd name="connsiteY56" fmla="*/ 967673 h 1062702"/>
              <a:gd name="connsiteX57" fmla="*/ 66326 w 861753"/>
              <a:gd name="connsiteY57" fmla="*/ 64464 h 1062702"/>
              <a:gd name="connsiteX58" fmla="*/ 66326 w 861753"/>
              <a:gd name="connsiteY58" fmla="*/ 44249 h 1062702"/>
              <a:gd name="connsiteX59" fmla="*/ 111203 w 861753"/>
              <a:gd name="connsiteY59" fmla="*/ 180 h 106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861753" h="1062702">
                <a:moveTo>
                  <a:pt x="677629" y="723071"/>
                </a:moveTo>
                <a:cubicBezTo>
                  <a:pt x="669948" y="722262"/>
                  <a:pt x="671565" y="728731"/>
                  <a:pt x="671565" y="732774"/>
                </a:cubicBezTo>
                <a:cubicBezTo>
                  <a:pt x="672373" y="806761"/>
                  <a:pt x="670352" y="880748"/>
                  <a:pt x="668330" y="954736"/>
                </a:cubicBezTo>
                <a:cubicBezTo>
                  <a:pt x="667926" y="964439"/>
                  <a:pt x="671160" y="973334"/>
                  <a:pt x="677225" y="981016"/>
                </a:cubicBezTo>
                <a:cubicBezTo>
                  <a:pt x="682077" y="986675"/>
                  <a:pt x="688545" y="989506"/>
                  <a:pt x="695419" y="986271"/>
                </a:cubicBezTo>
                <a:cubicBezTo>
                  <a:pt x="701887" y="983037"/>
                  <a:pt x="698249" y="976568"/>
                  <a:pt x="697036" y="971716"/>
                </a:cubicBezTo>
                <a:cubicBezTo>
                  <a:pt x="693801" y="953927"/>
                  <a:pt x="685311" y="937755"/>
                  <a:pt x="683694" y="919157"/>
                </a:cubicBezTo>
                <a:cubicBezTo>
                  <a:pt x="680864" y="887622"/>
                  <a:pt x="683289" y="856086"/>
                  <a:pt x="684502" y="826572"/>
                </a:cubicBezTo>
                <a:cubicBezTo>
                  <a:pt x="684502" y="794228"/>
                  <a:pt x="687737" y="763905"/>
                  <a:pt x="684907" y="733583"/>
                </a:cubicBezTo>
                <a:cubicBezTo>
                  <a:pt x="684098" y="728731"/>
                  <a:pt x="683694" y="723879"/>
                  <a:pt x="677629" y="723071"/>
                </a:cubicBezTo>
                <a:close/>
                <a:moveTo>
                  <a:pt x="678034" y="134408"/>
                </a:moveTo>
                <a:cubicBezTo>
                  <a:pt x="669948" y="144515"/>
                  <a:pt x="671565" y="150176"/>
                  <a:pt x="671565" y="155027"/>
                </a:cubicBezTo>
                <a:cubicBezTo>
                  <a:pt x="671565" y="320386"/>
                  <a:pt x="671565" y="485341"/>
                  <a:pt x="671565" y="650296"/>
                </a:cubicBezTo>
                <a:cubicBezTo>
                  <a:pt x="671565" y="653127"/>
                  <a:pt x="671565" y="655553"/>
                  <a:pt x="671565" y="658383"/>
                </a:cubicBezTo>
                <a:cubicBezTo>
                  <a:pt x="670756" y="667277"/>
                  <a:pt x="674395" y="670916"/>
                  <a:pt x="683289" y="670107"/>
                </a:cubicBezTo>
                <a:cubicBezTo>
                  <a:pt x="690163" y="669299"/>
                  <a:pt x="696631" y="668894"/>
                  <a:pt x="703505" y="668086"/>
                </a:cubicBezTo>
                <a:cubicBezTo>
                  <a:pt x="720485" y="666064"/>
                  <a:pt x="730997" y="670512"/>
                  <a:pt x="735040" y="689918"/>
                </a:cubicBezTo>
                <a:cubicBezTo>
                  <a:pt x="743530" y="731965"/>
                  <a:pt x="747573" y="773609"/>
                  <a:pt x="743530" y="816465"/>
                </a:cubicBezTo>
                <a:cubicBezTo>
                  <a:pt x="740700" y="849213"/>
                  <a:pt x="738274" y="882366"/>
                  <a:pt x="743935" y="915114"/>
                </a:cubicBezTo>
                <a:cubicBezTo>
                  <a:pt x="748382" y="940990"/>
                  <a:pt x="764554" y="961205"/>
                  <a:pt x="777896" y="960396"/>
                </a:cubicBezTo>
                <a:cubicBezTo>
                  <a:pt x="792451" y="959587"/>
                  <a:pt x="806197" y="936542"/>
                  <a:pt x="806197" y="909049"/>
                </a:cubicBezTo>
                <a:cubicBezTo>
                  <a:pt x="806602" y="881557"/>
                  <a:pt x="804984" y="853660"/>
                  <a:pt x="804984" y="826168"/>
                </a:cubicBezTo>
                <a:cubicBezTo>
                  <a:pt x="806197" y="672533"/>
                  <a:pt x="809432" y="518899"/>
                  <a:pt x="798111" y="365668"/>
                </a:cubicBezTo>
                <a:cubicBezTo>
                  <a:pt x="795281" y="328472"/>
                  <a:pt x="792855" y="292894"/>
                  <a:pt x="755659" y="269849"/>
                </a:cubicBezTo>
                <a:cubicBezTo>
                  <a:pt x="736253" y="258124"/>
                  <a:pt x="731806" y="235079"/>
                  <a:pt x="735849" y="212034"/>
                </a:cubicBezTo>
                <a:cubicBezTo>
                  <a:pt x="737466" y="202330"/>
                  <a:pt x="737466" y="195862"/>
                  <a:pt x="725741" y="192223"/>
                </a:cubicBezTo>
                <a:cubicBezTo>
                  <a:pt x="699462" y="184137"/>
                  <a:pt x="672778" y="175242"/>
                  <a:pt x="678034" y="134408"/>
                </a:cubicBezTo>
                <a:close/>
                <a:moveTo>
                  <a:pt x="201363" y="84274"/>
                </a:moveTo>
                <a:cubicBezTo>
                  <a:pt x="169423" y="84274"/>
                  <a:pt x="152443" y="100042"/>
                  <a:pt x="152443" y="132386"/>
                </a:cubicBezTo>
                <a:cubicBezTo>
                  <a:pt x="152038" y="222545"/>
                  <a:pt x="152038" y="313108"/>
                  <a:pt x="152443" y="403267"/>
                </a:cubicBezTo>
                <a:cubicBezTo>
                  <a:pt x="152443" y="434803"/>
                  <a:pt x="169827" y="451784"/>
                  <a:pt x="201363" y="451784"/>
                </a:cubicBezTo>
                <a:cubicBezTo>
                  <a:pt x="311333" y="451784"/>
                  <a:pt x="420899" y="451784"/>
                  <a:pt x="530869" y="451784"/>
                </a:cubicBezTo>
                <a:cubicBezTo>
                  <a:pt x="564022" y="451784"/>
                  <a:pt x="580598" y="435207"/>
                  <a:pt x="580598" y="402055"/>
                </a:cubicBezTo>
                <a:cubicBezTo>
                  <a:pt x="581003" y="312300"/>
                  <a:pt x="581003" y="222950"/>
                  <a:pt x="580598" y="133195"/>
                </a:cubicBezTo>
                <a:cubicBezTo>
                  <a:pt x="580598" y="99638"/>
                  <a:pt x="564831" y="84274"/>
                  <a:pt x="530869" y="84274"/>
                </a:cubicBezTo>
                <a:cubicBezTo>
                  <a:pt x="477097" y="84274"/>
                  <a:pt x="422920" y="84274"/>
                  <a:pt x="369148" y="84274"/>
                </a:cubicBezTo>
                <a:cubicBezTo>
                  <a:pt x="313355" y="84274"/>
                  <a:pt x="257561" y="84274"/>
                  <a:pt x="201363" y="84274"/>
                </a:cubicBezTo>
                <a:close/>
                <a:moveTo>
                  <a:pt x="111203" y="180"/>
                </a:moveTo>
                <a:cubicBezTo>
                  <a:pt x="281010" y="180"/>
                  <a:pt x="450816" y="-225"/>
                  <a:pt x="620623" y="180"/>
                </a:cubicBezTo>
                <a:cubicBezTo>
                  <a:pt x="647306" y="180"/>
                  <a:pt x="663883" y="17565"/>
                  <a:pt x="664692" y="44653"/>
                </a:cubicBezTo>
                <a:cubicBezTo>
                  <a:pt x="664692" y="47887"/>
                  <a:pt x="664287" y="51526"/>
                  <a:pt x="664692" y="54761"/>
                </a:cubicBezTo>
                <a:cubicBezTo>
                  <a:pt x="666309" y="68507"/>
                  <a:pt x="658627" y="84679"/>
                  <a:pt x="669139" y="95595"/>
                </a:cubicBezTo>
                <a:cubicBezTo>
                  <a:pt x="684098" y="110958"/>
                  <a:pt x="701887" y="124704"/>
                  <a:pt x="723315" y="129152"/>
                </a:cubicBezTo>
                <a:cubicBezTo>
                  <a:pt x="737061" y="131982"/>
                  <a:pt x="744743" y="136834"/>
                  <a:pt x="751212" y="149771"/>
                </a:cubicBezTo>
                <a:cubicBezTo>
                  <a:pt x="759702" y="166752"/>
                  <a:pt x="774258" y="180903"/>
                  <a:pt x="790430" y="189797"/>
                </a:cubicBezTo>
                <a:cubicBezTo>
                  <a:pt x="847840" y="220928"/>
                  <a:pt x="855926" y="274296"/>
                  <a:pt x="858352" y="330898"/>
                </a:cubicBezTo>
                <a:cubicBezTo>
                  <a:pt x="861182" y="392757"/>
                  <a:pt x="858756" y="454615"/>
                  <a:pt x="853905" y="516473"/>
                </a:cubicBezTo>
                <a:cubicBezTo>
                  <a:pt x="845414" y="618357"/>
                  <a:pt x="853096" y="719432"/>
                  <a:pt x="860374" y="820912"/>
                </a:cubicBezTo>
                <a:cubicBezTo>
                  <a:pt x="863204" y="862555"/>
                  <a:pt x="862395" y="904198"/>
                  <a:pt x="851075" y="945033"/>
                </a:cubicBezTo>
                <a:cubicBezTo>
                  <a:pt x="837733" y="990718"/>
                  <a:pt x="813070" y="1011338"/>
                  <a:pt x="765767" y="1014168"/>
                </a:cubicBezTo>
                <a:cubicBezTo>
                  <a:pt x="749190" y="1015381"/>
                  <a:pt x="749190" y="1023871"/>
                  <a:pt x="750808" y="1035596"/>
                </a:cubicBezTo>
                <a:cubicBezTo>
                  <a:pt x="754042" y="1060258"/>
                  <a:pt x="752021" y="1062280"/>
                  <a:pt x="727358" y="1062280"/>
                </a:cubicBezTo>
                <a:cubicBezTo>
                  <a:pt x="610111" y="1062280"/>
                  <a:pt x="492863" y="1062280"/>
                  <a:pt x="375616" y="1062280"/>
                </a:cubicBezTo>
                <a:cubicBezTo>
                  <a:pt x="258368" y="1062280"/>
                  <a:pt x="141121" y="1061876"/>
                  <a:pt x="23874" y="1062684"/>
                </a:cubicBezTo>
                <a:cubicBezTo>
                  <a:pt x="5276" y="1063089"/>
                  <a:pt x="-385" y="1057024"/>
                  <a:pt x="20" y="1039235"/>
                </a:cubicBezTo>
                <a:cubicBezTo>
                  <a:pt x="424" y="1006890"/>
                  <a:pt x="14979" y="989506"/>
                  <a:pt x="48940" y="987888"/>
                </a:cubicBezTo>
                <a:cubicBezTo>
                  <a:pt x="65112" y="987080"/>
                  <a:pt x="66730" y="981420"/>
                  <a:pt x="66730" y="967673"/>
                </a:cubicBezTo>
                <a:cubicBezTo>
                  <a:pt x="66326" y="666873"/>
                  <a:pt x="66326" y="365668"/>
                  <a:pt x="66326" y="64464"/>
                </a:cubicBezTo>
                <a:cubicBezTo>
                  <a:pt x="66326" y="57590"/>
                  <a:pt x="65921" y="51122"/>
                  <a:pt x="66326" y="44249"/>
                </a:cubicBezTo>
                <a:cubicBezTo>
                  <a:pt x="67539" y="17565"/>
                  <a:pt x="84519" y="180"/>
                  <a:pt x="111203" y="18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2AEC66-5F7E-4050-AB7D-075145ACFDDE}"/>
              </a:ext>
            </a:extLst>
          </p:cNvPr>
          <p:cNvSpPr txBox="1"/>
          <p:nvPr/>
        </p:nvSpPr>
        <p:spPr>
          <a:xfrm>
            <a:off x="-1" y="2838883"/>
            <a:ext cx="5298141" cy="239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2018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년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lvl="1">
              <a:spcBef>
                <a:spcPts val="1000"/>
              </a:spcBef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    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/>
                </a:solidFill>
                <a:latin typeface="+mj-ea"/>
              </a:rPr>
              <a:t>대전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/>
                </a:solidFill>
                <a:latin typeface="+mj-ea"/>
              </a:rPr>
              <a:t>(22%) → 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/>
                </a:solidFill>
                <a:latin typeface="+mj-ea"/>
              </a:rPr>
              <a:t>대구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/>
                </a:solidFill>
                <a:latin typeface="+mj-ea"/>
              </a:rPr>
              <a:t>(18%) → 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/>
                </a:solidFill>
                <a:latin typeface="+mj-ea"/>
              </a:rPr>
              <a:t>울산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/>
                </a:solidFill>
                <a:latin typeface="+mj-ea"/>
              </a:rPr>
              <a:t>(14%)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순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2019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년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lvl="1">
              <a:spcBef>
                <a:spcPts val="1000"/>
              </a:spcBef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    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/>
                </a:solidFill>
                <a:latin typeface="+mj-ea"/>
              </a:rPr>
              <a:t>부산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/>
                </a:solidFill>
                <a:latin typeface="+mj-ea"/>
              </a:rPr>
              <a:t>(9%) → 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/>
                </a:solidFill>
                <a:latin typeface="+mj-ea"/>
              </a:rPr>
              <a:t>인천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/>
                </a:solidFill>
                <a:latin typeface="+mj-ea"/>
              </a:rPr>
              <a:t>(8%) → 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/>
                </a:solidFill>
                <a:latin typeface="+mj-ea"/>
              </a:rPr>
              <a:t>울산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/>
                </a:solidFill>
                <a:latin typeface="+mj-ea"/>
              </a:rPr>
              <a:t>(8%)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순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2020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년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lvl="1">
              <a:spcBef>
                <a:spcPts val="1000"/>
              </a:spcBef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    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/>
                </a:solidFill>
                <a:latin typeface="+mj-ea"/>
              </a:rPr>
              <a:t>인천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/>
                </a:solidFill>
                <a:latin typeface="+mj-ea"/>
              </a:rPr>
              <a:t>(6%) → 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/>
                </a:solidFill>
                <a:latin typeface="+mj-ea"/>
              </a:rPr>
              <a:t>서울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/>
                </a:solidFill>
                <a:latin typeface="+mj-ea"/>
              </a:rPr>
              <a:t>(5%) → 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/>
                </a:solidFill>
                <a:latin typeface="+mj-ea"/>
              </a:rPr>
              <a:t>대전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/>
                </a:solidFill>
                <a:latin typeface="+mj-ea"/>
              </a:rPr>
              <a:t>(3%)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순이다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.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325787-CD69-4B2C-8998-6D040BBD2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585" y="3218328"/>
            <a:ext cx="6622728" cy="3388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5849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42304"/>
            <a:ext cx="11573197" cy="718658"/>
          </a:xfrm>
          <a:prstGeom prst="rect">
            <a:avLst/>
          </a:prstGeom>
        </p:spPr>
        <p:txBody>
          <a:bodyPr/>
          <a:lstStyle/>
          <a:p>
            <a:r>
              <a:rPr lang="ko-KR" altLang="en-US" sz="4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항목별 분석 및 결과</a:t>
            </a:r>
            <a:endParaRPr lang="en-US" sz="4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61FFE1-136E-4C50-8196-E3A7391CACE1}"/>
              </a:ext>
            </a:extLst>
          </p:cNvPr>
          <p:cNvGrpSpPr/>
          <p:nvPr/>
        </p:nvGrpSpPr>
        <p:grpSpPr>
          <a:xfrm>
            <a:off x="2882760" y="4476989"/>
            <a:ext cx="9309240" cy="2105975"/>
            <a:chOff x="6296922" y="2148445"/>
            <a:chExt cx="4119032" cy="2105975"/>
          </a:xfrm>
        </p:grpSpPr>
        <p:sp>
          <p:nvSpPr>
            <p:cNvPr id="17" name="직사각형 5">
              <a:extLst>
                <a:ext uri="{FF2B5EF4-FFF2-40B4-BE49-F238E27FC236}">
                  <a16:creationId xmlns:a16="http://schemas.microsoft.com/office/drawing/2014/main" id="{4E7A041A-2D73-42D0-821E-659B8B222C2E}"/>
                </a:ext>
              </a:extLst>
            </p:cNvPr>
            <p:cNvSpPr/>
            <p:nvPr/>
          </p:nvSpPr>
          <p:spPr>
            <a:xfrm>
              <a:off x="6896099" y="3484019"/>
              <a:ext cx="3519855" cy="7668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2000"/>
                  </a:schemeClr>
                </a:gs>
                <a:gs pos="26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Down Arrow 3">
              <a:extLst>
                <a:ext uri="{FF2B5EF4-FFF2-40B4-BE49-F238E27FC236}">
                  <a16:creationId xmlns:a16="http://schemas.microsoft.com/office/drawing/2014/main" id="{E790A5A8-B6CF-4E6A-B85D-996FC658C17E}"/>
                </a:ext>
              </a:extLst>
            </p:cNvPr>
            <p:cNvSpPr/>
            <p:nvPr/>
          </p:nvSpPr>
          <p:spPr>
            <a:xfrm rot="10800000">
              <a:off x="6296922" y="2148445"/>
              <a:ext cx="812371" cy="2105975"/>
            </a:xfrm>
            <a:custGeom>
              <a:avLst/>
              <a:gdLst/>
              <a:ahLst/>
              <a:cxnLst/>
              <a:rect l="l" t="t" r="r" b="b"/>
              <a:pathLst>
                <a:path w="1512168" h="2430270">
                  <a:moveTo>
                    <a:pt x="756084" y="2430270"/>
                  </a:moveTo>
                  <a:lnTo>
                    <a:pt x="0" y="1674186"/>
                  </a:lnTo>
                  <a:lnTo>
                    <a:pt x="378042" y="1674186"/>
                  </a:lnTo>
                  <a:lnTo>
                    <a:pt x="378042" y="0"/>
                  </a:lnTo>
                  <a:lnTo>
                    <a:pt x="1134126" y="756084"/>
                  </a:lnTo>
                  <a:lnTo>
                    <a:pt x="1134126" y="1674186"/>
                  </a:lnTo>
                  <a:lnTo>
                    <a:pt x="1512168" y="16741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2" name="Graphic 200">
            <a:extLst>
              <a:ext uri="{FF2B5EF4-FFF2-40B4-BE49-F238E27FC236}">
                <a16:creationId xmlns:a16="http://schemas.microsoft.com/office/drawing/2014/main" id="{605FFE32-D091-482B-86D0-E2B658C29777}"/>
              </a:ext>
            </a:extLst>
          </p:cNvPr>
          <p:cNvSpPr/>
          <p:nvPr/>
        </p:nvSpPr>
        <p:spPr>
          <a:xfrm>
            <a:off x="3442717" y="5155103"/>
            <a:ext cx="566802" cy="581177"/>
          </a:xfrm>
          <a:custGeom>
            <a:avLst/>
            <a:gdLst>
              <a:gd name="connsiteX0" fmla="*/ 2472688 w 2471476"/>
              <a:gd name="connsiteY0" fmla="*/ 2417325 h 2534158"/>
              <a:gd name="connsiteX1" fmla="*/ 2395678 w 2471476"/>
              <a:gd name="connsiteY1" fmla="*/ 2347031 h 2534158"/>
              <a:gd name="connsiteX2" fmla="*/ 2366575 w 2471476"/>
              <a:gd name="connsiteY2" fmla="*/ 2317033 h 2534158"/>
              <a:gd name="connsiteX3" fmla="*/ 2366128 w 2471476"/>
              <a:gd name="connsiteY3" fmla="*/ 212697 h 2534158"/>
              <a:gd name="connsiteX4" fmla="*/ 2358516 w 2471476"/>
              <a:gd name="connsiteY4" fmla="*/ 150910 h 2534158"/>
              <a:gd name="connsiteX5" fmla="*/ 2159724 w 2471476"/>
              <a:gd name="connsiteY5" fmla="*/ 1367 h 2534158"/>
              <a:gd name="connsiteX6" fmla="*/ 1465740 w 2471476"/>
              <a:gd name="connsiteY6" fmla="*/ 24 h 2534158"/>
              <a:gd name="connsiteX7" fmla="*/ 1253516 w 2471476"/>
              <a:gd name="connsiteY7" fmla="*/ 210906 h 2534158"/>
              <a:gd name="connsiteX8" fmla="*/ 1254411 w 2471476"/>
              <a:gd name="connsiteY8" fmla="*/ 1267551 h 2534158"/>
              <a:gd name="connsiteX9" fmla="*/ 1252172 w 2471476"/>
              <a:gd name="connsiteY9" fmla="*/ 1293967 h 2534158"/>
              <a:gd name="connsiteX10" fmla="*/ 1250381 w 2471476"/>
              <a:gd name="connsiteY10" fmla="*/ 1294415 h 2534158"/>
              <a:gd name="connsiteX11" fmla="*/ 1251277 w 2471476"/>
              <a:gd name="connsiteY11" fmla="*/ 1297102 h 2534158"/>
              <a:gd name="connsiteX12" fmla="*/ 1237845 w 2471476"/>
              <a:gd name="connsiteY12" fmla="*/ 1301579 h 2534158"/>
              <a:gd name="connsiteX13" fmla="*/ 1142478 w 2471476"/>
              <a:gd name="connsiteY13" fmla="*/ 1351725 h 2534158"/>
              <a:gd name="connsiteX14" fmla="*/ 1116958 w 2471476"/>
              <a:gd name="connsiteY14" fmla="*/ 1409930 h 2534158"/>
              <a:gd name="connsiteX15" fmla="*/ 1114719 w 2471476"/>
              <a:gd name="connsiteY15" fmla="*/ 1431869 h 2534158"/>
              <a:gd name="connsiteX16" fmla="*/ 1114719 w 2471476"/>
              <a:gd name="connsiteY16" fmla="*/ 2148239 h 2534158"/>
              <a:gd name="connsiteX17" fmla="*/ 1116062 w 2471476"/>
              <a:gd name="connsiteY17" fmla="*/ 2170625 h 2534158"/>
              <a:gd name="connsiteX18" fmla="*/ 1056962 w 2471476"/>
              <a:gd name="connsiteY18" fmla="*/ 2229278 h 2534158"/>
              <a:gd name="connsiteX19" fmla="*/ 869810 w 2471476"/>
              <a:gd name="connsiteY19" fmla="*/ 2229278 h 2534158"/>
              <a:gd name="connsiteX20" fmla="*/ 813396 w 2471476"/>
              <a:gd name="connsiteY20" fmla="*/ 2165700 h 2534158"/>
              <a:gd name="connsiteX21" fmla="*/ 814739 w 2471476"/>
              <a:gd name="connsiteY21" fmla="*/ 2152268 h 2534158"/>
              <a:gd name="connsiteX22" fmla="*/ 814739 w 2471476"/>
              <a:gd name="connsiteY22" fmla="*/ 1310981 h 2534158"/>
              <a:gd name="connsiteX23" fmla="*/ 812053 w 2471476"/>
              <a:gd name="connsiteY23" fmla="*/ 1293967 h 2534158"/>
              <a:gd name="connsiteX24" fmla="*/ 664749 w 2471476"/>
              <a:gd name="connsiteY24" fmla="*/ 1186064 h 2534158"/>
              <a:gd name="connsiteX25" fmla="*/ 581919 w 2471476"/>
              <a:gd name="connsiteY25" fmla="*/ 1186512 h 2534158"/>
              <a:gd name="connsiteX26" fmla="*/ 565800 w 2471476"/>
              <a:gd name="connsiteY26" fmla="*/ 1169946 h 2534158"/>
              <a:gd name="connsiteX27" fmla="*/ 565800 w 2471476"/>
              <a:gd name="connsiteY27" fmla="*/ 1089354 h 2534158"/>
              <a:gd name="connsiteX28" fmla="*/ 473120 w 2471476"/>
              <a:gd name="connsiteY28" fmla="*/ 996674 h 2534158"/>
              <a:gd name="connsiteX29" fmla="*/ 320892 w 2471476"/>
              <a:gd name="connsiteY29" fmla="*/ 997122 h 2534158"/>
              <a:gd name="connsiteX30" fmla="*/ 291341 w 2471476"/>
              <a:gd name="connsiteY30" fmla="*/ 968019 h 2534158"/>
              <a:gd name="connsiteX31" fmla="*/ 268507 w 2471476"/>
              <a:gd name="connsiteY31" fmla="*/ 940260 h 2534158"/>
              <a:gd name="connsiteX32" fmla="*/ 243882 w 2471476"/>
              <a:gd name="connsiteY32" fmla="*/ 970258 h 2534158"/>
              <a:gd name="connsiteX33" fmla="*/ 243882 w 2471476"/>
              <a:gd name="connsiteY33" fmla="*/ 1047715 h 2534158"/>
              <a:gd name="connsiteX34" fmla="*/ 225077 w 2471476"/>
              <a:gd name="connsiteY34" fmla="*/ 1066072 h 2534158"/>
              <a:gd name="connsiteX35" fmla="*/ 52701 w 2471476"/>
              <a:gd name="connsiteY35" fmla="*/ 1066072 h 2534158"/>
              <a:gd name="connsiteX36" fmla="*/ 316 w 2471476"/>
              <a:gd name="connsiteY36" fmla="*/ 1118009 h 2534158"/>
              <a:gd name="connsiteX37" fmla="*/ 53596 w 2471476"/>
              <a:gd name="connsiteY37" fmla="*/ 1168155 h 2534158"/>
              <a:gd name="connsiteX38" fmla="*/ 225972 w 2471476"/>
              <a:gd name="connsiteY38" fmla="*/ 1167707 h 2534158"/>
              <a:gd name="connsiteX39" fmla="*/ 243434 w 2471476"/>
              <a:gd name="connsiteY39" fmla="*/ 1184721 h 2534158"/>
              <a:gd name="connsiteX40" fmla="*/ 243434 w 2471476"/>
              <a:gd name="connsiteY40" fmla="*/ 1285461 h 2534158"/>
              <a:gd name="connsiteX41" fmla="*/ 223734 w 2471476"/>
              <a:gd name="connsiteY41" fmla="*/ 1305161 h 2534158"/>
              <a:gd name="connsiteX42" fmla="*/ 53596 w 2471476"/>
              <a:gd name="connsiteY42" fmla="*/ 1305161 h 2534158"/>
              <a:gd name="connsiteX43" fmla="*/ 1659 w 2471476"/>
              <a:gd name="connsiteY43" fmla="*/ 1368739 h 2534158"/>
              <a:gd name="connsiteX44" fmla="*/ 57178 w 2471476"/>
              <a:gd name="connsiteY44" fmla="*/ 1407691 h 2534158"/>
              <a:gd name="connsiteX45" fmla="*/ 227316 w 2471476"/>
              <a:gd name="connsiteY45" fmla="*/ 1407691 h 2534158"/>
              <a:gd name="connsiteX46" fmla="*/ 243434 w 2471476"/>
              <a:gd name="connsiteY46" fmla="*/ 1423362 h 2534158"/>
              <a:gd name="connsiteX47" fmla="*/ 243882 w 2471476"/>
              <a:gd name="connsiteY47" fmla="*/ 1498581 h 2534158"/>
              <a:gd name="connsiteX48" fmla="*/ 257314 w 2471476"/>
              <a:gd name="connsiteY48" fmla="*/ 1530817 h 2534158"/>
              <a:gd name="connsiteX49" fmla="*/ 290446 w 2471476"/>
              <a:gd name="connsiteY49" fmla="*/ 1504401 h 2534158"/>
              <a:gd name="connsiteX50" fmla="*/ 315519 w 2471476"/>
              <a:gd name="connsiteY50" fmla="*/ 1476194 h 2534158"/>
              <a:gd name="connsiteX51" fmla="*/ 469986 w 2471476"/>
              <a:gd name="connsiteY51" fmla="*/ 1476642 h 2534158"/>
              <a:gd name="connsiteX52" fmla="*/ 564905 w 2471476"/>
              <a:gd name="connsiteY52" fmla="*/ 1380827 h 2534158"/>
              <a:gd name="connsiteX53" fmla="*/ 564905 w 2471476"/>
              <a:gd name="connsiteY53" fmla="*/ 1291281 h 2534158"/>
              <a:gd name="connsiteX54" fmla="*/ 579680 w 2471476"/>
              <a:gd name="connsiteY54" fmla="*/ 1275163 h 2534158"/>
              <a:gd name="connsiteX55" fmla="*/ 662510 w 2471476"/>
              <a:gd name="connsiteY55" fmla="*/ 1275611 h 2534158"/>
              <a:gd name="connsiteX56" fmla="*/ 720268 w 2471476"/>
              <a:gd name="connsiteY56" fmla="*/ 1324413 h 2534158"/>
              <a:gd name="connsiteX57" fmla="*/ 719372 w 2471476"/>
              <a:gd name="connsiteY57" fmla="*/ 1335607 h 2534158"/>
              <a:gd name="connsiteX58" fmla="*/ 719372 w 2471476"/>
              <a:gd name="connsiteY58" fmla="*/ 2188087 h 2534158"/>
              <a:gd name="connsiteX59" fmla="*/ 721611 w 2471476"/>
              <a:gd name="connsiteY59" fmla="*/ 2205548 h 2534158"/>
              <a:gd name="connsiteX60" fmla="*/ 725641 w 2471476"/>
              <a:gd name="connsiteY60" fmla="*/ 2218085 h 2534158"/>
              <a:gd name="connsiteX61" fmla="*/ 833544 w 2471476"/>
              <a:gd name="connsiteY61" fmla="*/ 2318377 h 2534158"/>
              <a:gd name="connsiteX62" fmla="*/ 1092780 w 2471476"/>
              <a:gd name="connsiteY62" fmla="*/ 2318377 h 2534158"/>
              <a:gd name="connsiteX63" fmla="*/ 1202027 w 2471476"/>
              <a:gd name="connsiteY63" fmla="*/ 2200176 h 2534158"/>
              <a:gd name="connsiteX64" fmla="*/ 1202474 w 2471476"/>
              <a:gd name="connsiteY64" fmla="*/ 1658868 h 2534158"/>
              <a:gd name="connsiteX65" fmla="*/ 1205161 w 2471476"/>
              <a:gd name="connsiteY65" fmla="*/ 1444405 h 2534158"/>
              <a:gd name="connsiteX66" fmla="*/ 1236054 w 2471476"/>
              <a:gd name="connsiteY66" fmla="*/ 1397393 h 2534158"/>
              <a:gd name="connsiteX67" fmla="*/ 1249486 w 2471476"/>
              <a:gd name="connsiteY67" fmla="*/ 1425153 h 2534158"/>
              <a:gd name="connsiteX68" fmla="*/ 1249486 w 2471476"/>
              <a:gd name="connsiteY68" fmla="*/ 2315690 h 2534158"/>
              <a:gd name="connsiteX69" fmla="*/ 1220831 w 2471476"/>
              <a:gd name="connsiteY69" fmla="*/ 2343450 h 2534158"/>
              <a:gd name="connsiteX70" fmla="*/ 1206056 w 2471476"/>
              <a:gd name="connsiteY70" fmla="*/ 2346136 h 2534158"/>
              <a:gd name="connsiteX71" fmla="*/ 1145165 w 2471476"/>
              <a:gd name="connsiteY71" fmla="*/ 2405684 h 2534158"/>
              <a:gd name="connsiteX72" fmla="*/ 1146956 w 2471476"/>
              <a:gd name="connsiteY72" fmla="*/ 2485828 h 2534158"/>
              <a:gd name="connsiteX73" fmla="*/ 1211877 w 2471476"/>
              <a:gd name="connsiteY73" fmla="*/ 2537765 h 2534158"/>
              <a:gd name="connsiteX74" fmla="*/ 2398364 w 2471476"/>
              <a:gd name="connsiteY74" fmla="*/ 2537765 h 2534158"/>
              <a:gd name="connsiteX75" fmla="*/ 2409558 w 2471476"/>
              <a:gd name="connsiteY75" fmla="*/ 2537765 h 2534158"/>
              <a:gd name="connsiteX76" fmla="*/ 2467315 w 2471476"/>
              <a:gd name="connsiteY76" fmla="*/ 2488514 h 2534158"/>
              <a:gd name="connsiteX77" fmla="*/ 2472688 w 2471476"/>
              <a:gd name="connsiteY77" fmla="*/ 2417325 h 2534158"/>
              <a:gd name="connsiteX78" fmla="*/ 2217481 w 2471476"/>
              <a:gd name="connsiteY78" fmla="*/ 660876 h 2534158"/>
              <a:gd name="connsiteX79" fmla="*/ 2128830 w 2471476"/>
              <a:gd name="connsiteY79" fmla="*/ 767883 h 2534158"/>
              <a:gd name="connsiteX80" fmla="*/ 2081818 w 2471476"/>
              <a:gd name="connsiteY80" fmla="*/ 766988 h 2534158"/>
              <a:gd name="connsiteX81" fmla="*/ 1512752 w 2471476"/>
              <a:gd name="connsiteY81" fmla="*/ 766988 h 2534158"/>
              <a:gd name="connsiteX82" fmla="*/ 1488127 w 2471476"/>
              <a:gd name="connsiteY82" fmla="*/ 767436 h 2534158"/>
              <a:gd name="connsiteX83" fmla="*/ 1399476 w 2471476"/>
              <a:gd name="connsiteY83" fmla="*/ 664010 h 2534158"/>
              <a:gd name="connsiteX84" fmla="*/ 1399476 w 2471476"/>
              <a:gd name="connsiteY84" fmla="*/ 263738 h 2534158"/>
              <a:gd name="connsiteX85" fmla="*/ 1508275 w 2471476"/>
              <a:gd name="connsiteY85" fmla="*/ 156282 h 2534158"/>
              <a:gd name="connsiteX86" fmla="*/ 2107787 w 2471476"/>
              <a:gd name="connsiteY86" fmla="*/ 156282 h 2534158"/>
              <a:gd name="connsiteX87" fmla="*/ 2217481 w 2471476"/>
              <a:gd name="connsiteY87" fmla="*/ 267320 h 2534158"/>
              <a:gd name="connsiteX88" fmla="*/ 2217481 w 2471476"/>
              <a:gd name="connsiteY88" fmla="*/ 660876 h 253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2471476" h="2534158">
                <a:moveTo>
                  <a:pt x="2472688" y="2417325"/>
                </a:moveTo>
                <a:cubicBezTo>
                  <a:pt x="2465972" y="2361807"/>
                  <a:pt x="2450749" y="2347479"/>
                  <a:pt x="2395678" y="2347031"/>
                </a:cubicBezTo>
                <a:cubicBezTo>
                  <a:pt x="2366128" y="2347031"/>
                  <a:pt x="2366575" y="2347031"/>
                  <a:pt x="2366575" y="2317033"/>
                </a:cubicBezTo>
                <a:cubicBezTo>
                  <a:pt x="2366575" y="1615439"/>
                  <a:pt x="2366575" y="914291"/>
                  <a:pt x="2366128" y="212697"/>
                </a:cubicBezTo>
                <a:cubicBezTo>
                  <a:pt x="2366128" y="192101"/>
                  <a:pt x="2364337" y="171058"/>
                  <a:pt x="2358516" y="150910"/>
                </a:cubicBezTo>
                <a:cubicBezTo>
                  <a:pt x="2332100" y="59125"/>
                  <a:pt x="2255538" y="1815"/>
                  <a:pt x="2159724" y="1367"/>
                </a:cubicBezTo>
                <a:cubicBezTo>
                  <a:pt x="1928246" y="1367"/>
                  <a:pt x="1697217" y="4054"/>
                  <a:pt x="1465740" y="24"/>
                </a:cubicBezTo>
                <a:cubicBezTo>
                  <a:pt x="1349330" y="-1767"/>
                  <a:pt x="1252620" y="95839"/>
                  <a:pt x="1253516" y="210906"/>
                </a:cubicBezTo>
                <a:cubicBezTo>
                  <a:pt x="1257097" y="563270"/>
                  <a:pt x="1254859" y="915187"/>
                  <a:pt x="1254411" y="1267551"/>
                </a:cubicBezTo>
                <a:cubicBezTo>
                  <a:pt x="1254411" y="1276506"/>
                  <a:pt x="1256650" y="1285461"/>
                  <a:pt x="1252172" y="1293967"/>
                </a:cubicBezTo>
                <a:cubicBezTo>
                  <a:pt x="1251277" y="1293967"/>
                  <a:pt x="1250829" y="1293967"/>
                  <a:pt x="1250381" y="1294415"/>
                </a:cubicBezTo>
                <a:cubicBezTo>
                  <a:pt x="1249486" y="1294863"/>
                  <a:pt x="1249934" y="1295759"/>
                  <a:pt x="1251277" y="1297102"/>
                </a:cubicBezTo>
                <a:cubicBezTo>
                  <a:pt x="1248591" y="1304265"/>
                  <a:pt x="1242322" y="1301131"/>
                  <a:pt x="1237845" y="1301579"/>
                </a:cubicBezTo>
                <a:cubicBezTo>
                  <a:pt x="1198445" y="1303818"/>
                  <a:pt x="1167103" y="1321279"/>
                  <a:pt x="1142478" y="1351725"/>
                </a:cubicBezTo>
                <a:cubicBezTo>
                  <a:pt x="1128599" y="1369186"/>
                  <a:pt x="1124569" y="1390230"/>
                  <a:pt x="1116958" y="1409930"/>
                </a:cubicBezTo>
                <a:cubicBezTo>
                  <a:pt x="1112480" y="1416646"/>
                  <a:pt x="1114719" y="1424257"/>
                  <a:pt x="1114719" y="1431869"/>
                </a:cubicBezTo>
                <a:cubicBezTo>
                  <a:pt x="1114719" y="1670509"/>
                  <a:pt x="1114719" y="1909598"/>
                  <a:pt x="1114719" y="2148239"/>
                </a:cubicBezTo>
                <a:cubicBezTo>
                  <a:pt x="1114719" y="2155850"/>
                  <a:pt x="1113823" y="2163014"/>
                  <a:pt x="1116062" y="2170625"/>
                </a:cubicBezTo>
                <a:cubicBezTo>
                  <a:pt x="1112928" y="2212712"/>
                  <a:pt x="1098601" y="2228383"/>
                  <a:pt x="1056962" y="2229278"/>
                </a:cubicBezTo>
                <a:cubicBezTo>
                  <a:pt x="994727" y="2230621"/>
                  <a:pt x="932045" y="2230621"/>
                  <a:pt x="869810" y="2229278"/>
                </a:cubicBezTo>
                <a:cubicBezTo>
                  <a:pt x="829514" y="2228383"/>
                  <a:pt x="812500" y="2207787"/>
                  <a:pt x="813396" y="2165700"/>
                </a:cubicBezTo>
                <a:cubicBezTo>
                  <a:pt x="814739" y="2161223"/>
                  <a:pt x="814739" y="2156746"/>
                  <a:pt x="814739" y="2152268"/>
                </a:cubicBezTo>
                <a:cubicBezTo>
                  <a:pt x="814739" y="1871989"/>
                  <a:pt x="814739" y="1591261"/>
                  <a:pt x="814739" y="1310981"/>
                </a:cubicBezTo>
                <a:cubicBezTo>
                  <a:pt x="814739" y="1305161"/>
                  <a:pt x="816530" y="1298893"/>
                  <a:pt x="812053" y="1293967"/>
                </a:cubicBezTo>
                <a:cubicBezTo>
                  <a:pt x="787427" y="1214271"/>
                  <a:pt x="749370" y="1186064"/>
                  <a:pt x="664749" y="1186064"/>
                </a:cubicBezTo>
                <a:cubicBezTo>
                  <a:pt x="636990" y="1186064"/>
                  <a:pt x="609678" y="1185617"/>
                  <a:pt x="581919" y="1186512"/>
                </a:cubicBezTo>
                <a:cubicBezTo>
                  <a:pt x="568935" y="1186960"/>
                  <a:pt x="565353" y="1182482"/>
                  <a:pt x="565800" y="1169946"/>
                </a:cubicBezTo>
                <a:cubicBezTo>
                  <a:pt x="566696" y="1143082"/>
                  <a:pt x="566248" y="1116218"/>
                  <a:pt x="565800" y="1089354"/>
                </a:cubicBezTo>
                <a:cubicBezTo>
                  <a:pt x="565353" y="1034731"/>
                  <a:pt x="527743" y="996674"/>
                  <a:pt x="473120" y="996674"/>
                </a:cubicBezTo>
                <a:cubicBezTo>
                  <a:pt x="422526" y="996226"/>
                  <a:pt x="371485" y="995331"/>
                  <a:pt x="320892" y="997122"/>
                </a:cubicBezTo>
                <a:cubicBezTo>
                  <a:pt x="297609" y="998017"/>
                  <a:pt x="287759" y="992197"/>
                  <a:pt x="291341" y="968019"/>
                </a:cubicBezTo>
                <a:cubicBezTo>
                  <a:pt x="294028" y="951453"/>
                  <a:pt x="287759" y="940260"/>
                  <a:pt x="268507" y="940260"/>
                </a:cubicBezTo>
                <a:cubicBezTo>
                  <a:pt x="248359" y="940260"/>
                  <a:pt x="244329" y="953692"/>
                  <a:pt x="243882" y="970258"/>
                </a:cubicBezTo>
                <a:cubicBezTo>
                  <a:pt x="243434" y="996226"/>
                  <a:pt x="242539" y="1021747"/>
                  <a:pt x="243882" y="1047715"/>
                </a:cubicBezTo>
                <a:cubicBezTo>
                  <a:pt x="244777" y="1062938"/>
                  <a:pt x="239404" y="1066072"/>
                  <a:pt x="225077" y="1066072"/>
                </a:cubicBezTo>
                <a:cubicBezTo>
                  <a:pt x="167767" y="1065177"/>
                  <a:pt x="110458" y="1065177"/>
                  <a:pt x="52701" y="1066072"/>
                </a:cubicBezTo>
                <a:cubicBezTo>
                  <a:pt x="21359" y="1066520"/>
                  <a:pt x="-132" y="1088459"/>
                  <a:pt x="316" y="1118009"/>
                </a:cubicBezTo>
                <a:cubicBezTo>
                  <a:pt x="764" y="1148007"/>
                  <a:pt x="21807" y="1168155"/>
                  <a:pt x="53596" y="1168155"/>
                </a:cubicBezTo>
                <a:cubicBezTo>
                  <a:pt x="110906" y="1168155"/>
                  <a:pt x="168663" y="1168603"/>
                  <a:pt x="225972" y="1167707"/>
                </a:cubicBezTo>
                <a:cubicBezTo>
                  <a:pt x="239404" y="1167707"/>
                  <a:pt x="243882" y="1170841"/>
                  <a:pt x="243434" y="1184721"/>
                </a:cubicBezTo>
                <a:cubicBezTo>
                  <a:pt x="242539" y="1218301"/>
                  <a:pt x="242091" y="1251881"/>
                  <a:pt x="243434" y="1285461"/>
                </a:cubicBezTo>
                <a:cubicBezTo>
                  <a:pt x="243882" y="1301131"/>
                  <a:pt x="239404" y="1305609"/>
                  <a:pt x="223734" y="1305161"/>
                </a:cubicBezTo>
                <a:cubicBezTo>
                  <a:pt x="166872" y="1304265"/>
                  <a:pt x="110458" y="1304265"/>
                  <a:pt x="53596" y="1305161"/>
                </a:cubicBezTo>
                <a:cubicBezTo>
                  <a:pt x="15539" y="1305609"/>
                  <a:pt x="-6400" y="1333816"/>
                  <a:pt x="1659" y="1368739"/>
                </a:cubicBezTo>
                <a:cubicBezTo>
                  <a:pt x="7032" y="1392468"/>
                  <a:pt x="27628" y="1407244"/>
                  <a:pt x="57178" y="1407691"/>
                </a:cubicBezTo>
                <a:cubicBezTo>
                  <a:pt x="114040" y="1408139"/>
                  <a:pt x="170454" y="1408139"/>
                  <a:pt x="227316" y="1407691"/>
                </a:cubicBezTo>
                <a:cubicBezTo>
                  <a:pt x="240300" y="1407691"/>
                  <a:pt x="243882" y="1410825"/>
                  <a:pt x="243434" y="1423362"/>
                </a:cubicBezTo>
                <a:cubicBezTo>
                  <a:pt x="242539" y="1448435"/>
                  <a:pt x="242986" y="1473508"/>
                  <a:pt x="243882" y="1498581"/>
                </a:cubicBezTo>
                <a:cubicBezTo>
                  <a:pt x="244329" y="1510670"/>
                  <a:pt x="242539" y="1524549"/>
                  <a:pt x="257314" y="1530817"/>
                </a:cubicBezTo>
                <a:cubicBezTo>
                  <a:pt x="276566" y="1538877"/>
                  <a:pt x="291789" y="1528131"/>
                  <a:pt x="290446" y="1504401"/>
                </a:cubicBezTo>
                <a:cubicBezTo>
                  <a:pt x="289550" y="1485149"/>
                  <a:pt x="290894" y="1474851"/>
                  <a:pt x="315519" y="1476194"/>
                </a:cubicBezTo>
                <a:cubicBezTo>
                  <a:pt x="367008" y="1478433"/>
                  <a:pt x="418497" y="1477090"/>
                  <a:pt x="469986" y="1476642"/>
                </a:cubicBezTo>
                <a:cubicBezTo>
                  <a:pt x="526848" y="1476194"/>
                  <a:pt x="564905" y="1438137"/>
                  <a:pt x="564905" y="1380827"/>
                </a:cubicBezTo>
                <a:cubicBezTo>
                  <a:pt x="564905" y="1350829"/>
                  <a:pt x="565353" y="1321279"/>
                  <a:pt x="564905" y="1291281"/>
                </a:cubicBezTo>
                <a:cubicBezTo>
                  <a:pt x="564905" y="1280088"/>
                  <a:pt x="567591" y="1275163"/>
                  <a:pt x="579680" y="1275163"/>
                </a:cubicBezTo>
                <a:cubicBezTo>
                  <a:pt x="607439" y="1276058"/>
                  <a:pt x="634751" y="1274715"/>
                  <a:pt x="662510" y="1275611"/>
                </a:cubicBezTo>
                <a:cubicBezTo>
                  <a:pt x="699224" y="1276954"/>
                  <a:pt x="714447" y="1290833"/>
                  <a:pt x="720268" y="1324413"/>
                </a:cubicBezTo>
                <a:cubicBezTo>
                  <a:pt x="719372" y="1327995"/>
                  <a:pt x="719372" y="1332025"/>
                  <a:pt x="719372" y="1335607"/>
                </a:cubicBezTo>
                <a:cubicBezTo>
                  <a:pt x="719372" y="1619916"/>
                  <a:pt x="719372" y="1903777"/>
                  <a:pt x="719372" y="2188087"/>
                </a:cubicBezTo>
                <a:cubicBezTo>
                  <a:pt x="719372" y="2193907"/>
                  <a:pt x="718029" y="2200176"/>
                  <a:pt x="721611" y="2205548"/>
                </a:cubicBezTo>
                <a:cubicBezTo>
                  <a:pt x="722954" y="2209578"/>
                  <a:pt x="725193" y="2213608"/>
                  <a:pt x="725641" y="2218085"/>
                </a:cubicBezTo>
                <a:cubicBezTo>
                  <a:pt x="735043" y="2271813"/>
                  <a:pt x="779368" y="2315690"/>
                  <a:pt x="833544" y="2318377"/>
                </a:cubicBezTo>
                <a:cubicBezTo>
                  <a:pt x="919956" y="2322406"/>
                  <a:pt x="1006368" y="2322854"/>
                  <a:pt x="1092780" y="2318377"/>
                </a:cubicBezTo>
                <a:cubicBezTo>
                  <a:pt x="1153224" y="2315243"/>
                  <a:pt x="1202027" y="2260172"/>
                  <a:pt x="1202027" y="2200176"/>
                </a:cubicBezTo>
                <a:cubicBezTo>
                  <a:pt x="1202474" y="2019740"/>
                  <a:pt x="1202027" y="1839304"/>
                  <a:pt x="1202474" y="1658868"/>
                </a:cubicBezTo>
                <a:cubicBezTo>
                  <a:pt x="1202474" y="1587231"/>
                  <a:pt x="1198892" y="1515594"/>
                  <a:pt x="1205161" y="1444405"/>
                </a:cubicBezTo>
                <a:cubicBezTo>
                  <a:pt x="1206951" y="1423810"/>
                  <a:pt x="1213220" y="1404557"/>
                  <a:pt x="1236054" y="1397393"/>
                </a:cubicBezTo>
                <a:cubicBezTo>
                  <a:pt x="1254411" y="1400080"/>
                  <a:pt x="1249486" y="1414407"/>
                  <a:pt x="1249486" y="1425153"/>
                </a:cubicBezTo>
                <a:cubicBezTo>
                  <a:pt x="1249486" y="1721999"/>
                  <a:pt x="1249486" y="2018844"/>
                  <a:pt x="1249486" y="2315690"/>
                </a:cubicBezTo>
                <a:cubicBezTo>
                  <a:pt x="1249486" y="2343002"/>
                  <a:pt x="1249486" y="2343002"/>
                  <a:pt x="1220831" y="2343450"/>
                </a:cubicBezTo>
                <a:cubicBezTo>
                  <a:pt x="1215906" y="2343450"/>
                  <a:pt x="1210086" y="2342106"/>
                  <a:pt x="1206056" y="2346136"/>
                </a:cubicBezTo>
                <a:cubicBezTo>
                  <a:pt x="1169790" y="2349718"/>
                  <a:pt x="1149194" y="2369866"/>
                  <a:pt x="1145165" y="2405684"/>
                </a:cubicBezTo>
                <a:cubicBezTo>
                  <a:pt x="1142478" y="2432548"/>
                  <a:pt x="1141135" y="2459412"/>
                  <a:pt x="1146956" y="2485828"/>
                </a:cubicBezTo>
                <a:cubicBezTo>
                  <a:pt x="1154119" y="2520751"/>
                  <a:pt x="1175610" y="2537765"/>
                  <a:pt x="1211877" y="2537765"/>
                </a:cubicBezTo>
                <a:cubicBezTo>
                  <a:pt x="1607223" y="2537765"/>
                  <a:pt x="2003018" y="2537765"/>
                  <a:pt x="2398364" y="2537765"/>
                </a:cubicBezTo>
                <a:cubicBezTo>
                  <a:pt x="2401946" y="2537765"/>
                  <a:pt x="2405976" y="2537765"/>
                  <a:pt x="2409558" y="2537765"/>
                </a:cubicBezTo>
                <a:cubicBezTo>
                  <a:pt x="2440899" y="2535974"/>
                  <a:pt x="2460599" y="2519408"/>
                  <a:pt x="2467315" y="2488514"/>
                </a:cubicBezTo>
                <a:cubicBezTo>
                  <a:pt x="2474031" y="2464785"/>
                  <a:pt x="2475374" y="2441503"/>
                  <a:pt x="2472688" y="2417325"/>
                </a:cubicBezTo>
                <a:close/>
                <a:moveTo>
                  <a:pt x="2217481" y="660876"/>
                </a:moveTo>
                <a:cubicBezTo>
                  <a:pt x="2217481" y="719976"/>
                  <a:pt x="2186587" y="757138"/>
                  <a:pt x="2128830" y="767883"/>
                </a:cubicBezTo>
                <a:cubicBezTo>
                  <a:pt x="2113160" y="766092"/>
                  <a:pt x="2097489" y="766988"/>
                  <a:pt x="2081818" y="766988"/>
                </a:cubicBezTo>
                <a:cubicBezTo>
                  <a:pt x="1891980" y="766988"/>
                  <a:pt x="1702142" y="766988"/>
                  <a:pt x="1512752" y="766988"/>
                </a:cubicBezTo>
                <a:cubicBezTo>
                  <a:pt x="1504693" y="766988"/>
                  <a:pt x="1496186" y="766540"/>
                  <a:pt x="1488127" y="767436"/>
                </a:cubicBezTo>
                <a:cubicBezTo>
                  <a:pt x="1433951" y="757586"/>
                  <a:pt x="1399924" y="718633"/>
                  <a:pt x="1399476" y="664010"/>
                </a:cubicBezTo>
                <a:cubicBezTo>
                  <a:pt x="1399028" y="530586"/>
                  <a:pt x="1399028" y="397162"/>
                  <a:pt x="1399476" y="263738"/>
                </a:cubicBezTo>
                <a:cubicBezTo>
                  <a:pt x="1399924" y="200608"/>
                  <a:pt x="1445144" y="156282"/>
                  <a:pt x="1508275" y="156282"/>
                </a:cubicBezTo>
                <a:cubicBezTo>
                  <a:pt x="1707963" y="156282"/>
                  <a:pt x="1908098" y="156282"/>
                  <a:pt x="2107787" y="156282"/>
                </a:cubicBezTo>
                <a:cubicBezTo>
                  <a:pt x="2174051" y="156282"/>
                  <a:pt x="2217481" y="201056"/>
                  <a:pt x="2217481" y="267320"/>
                </a:cubicBezTo>
                <a:cubicBezTo>
                  <a:pt x="2217481" y="398505"/>
                  <a:pt x="2217481" y="529690"/>
                  <a:pt x="2217481" y="660876"/>
                </a:cubicBezTo>
                <a:close/>
              </a:path>
            </a:pathLst>
          </a:custGeom>
          <a:solidFill>
            <a:schemeClr val="bg1"/>
          </a:solidFill>
          <a:ln w="4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AE9157-12C1-41AE-8188-99E4A9E1FFA5}"/>
              </a:ext>
            </a:extLst>
          </p:cNvPr>
          <p:cNvSpPr txBox="1"/>
          <p:nvPr/>
        </p:nvSpPr>
        <p:spPr>
          <a:xfrm>
            <a:off x="7458636" y="5965130"/>
            <a:ext cx="444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rPr>
              <a:t>8</a:t>
            </a:r>
            <a:r>
              <a:rPr lang="ko-KR" altLang="en-US" sz="24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rPr>
              <a:t>대 도시 전기차 월별 등록 증가율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C4E9437-65D4-4250-88B5-B884B4AAB9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9"/>
          <a:stretch/>
        </p:blipFill>
        <p:spPr>
          <a:xfrm>
            <a:off x="142889" y="1463540"/>
            <a:ext cx="7315747" cy="2971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A53EA0D-07D7-4AF5-AEF0-2D1AAC1F0201}"/>
              </a:ext>
            </a:extLst>
          </p:cNvPr>
          <p:cNvSpPr txBox="1"/>
          <p:nvPr/>
        </p:nvSpPr>
        <p:spPr>
          <a:xfrm>
            <a:off x="7332484" y="1886430"/>
            <a:ext cx="485951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전기차 증가율은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lvl="1">
              <a:spcBef>
                <a:spcPts val="1000"/>
              </a:spcBef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     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대전 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( 187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-&gt;331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77%, 2018.05)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</a:t>
            </a:r>
          </a:p>
          <a:p>
            <a:pPr lvl="1">
              <a:spcBef>
                <a:spcPts val="1000"/>
              </a:spcBef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     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대구 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( 1021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-&gt;1698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2018.05)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</a:t>
            </a:r>
          </a:p>
          <a:p>
            <a:pPr lvl="1">
              <a:spcBef>
                <a:spcPts val="1000"/>
              </a:spcBef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     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광주 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(308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-&gt;435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2018.05)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순이다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</a:t>
            </a:r>
          </a:p>
          <a:p>
            <a:pPr lvl="1">
              <a:spcBef>
                <a:spcPts val="1000"/>
              </a:spcBef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매년 연초와 연말에 증가율이 낮은 경향을 보임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 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5561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lbow Connector 60">
            <a:extLst>
              <a:ext uri="{FF2B5EF4-FFF2-40B4-BE49-F238E27FC236}">
                <a16:creationId xmlns:a16="http://schemas.microsoft.com/office/drawing/2014/main" id="{2A9B709D-D615-4CE7-84DC-DEBEBB63A5BB}"/>
              </a:ext>
            </a:extLst>
          </p:cNvPr>
          <p:cNvCxnSpPr/>
          <p:nvPr/>
        </p:nvCxnSpPr>
        <p:spPr>
          <a:xfrm rot="5400000" flipH="1" flipV="1">
            <a:off x="7005652" y="3547869"/>
            <a:ext cx="900000" cy="1476000"/>
          </a:xfrm>
          <a:prstGeom prst="bentConnector3">
            <a:avLst>
              <a:gd name="adj1" fmla="val 63022"/>
            </a:avLst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60">
            <a:extLst>
              <a:ext uri="{FF2B5EF4-FFF2-40B4-BE49-F238E27FC236}">
                <a16:creationId xmlns:a16="http://schemas.microsoft.com/office/drawing/2014/main" id="{9DE04D4F-08E3-46FC-8795-F32FFA9307B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98601" y="3567148"/>
            <a:ext cx="900000" cy="1476000"/>
          </a:xfrm>
          <a:prstGeom prst="bentConnector3">
            <a:avLst>
              <a:gd name="adj1" fmla="val 63022"/>
            </a:avLst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A79209E-6118-4690-AF68-ECE961084462}"/>
              </a:ext>
            </a:extLst>
          </p:cNvPr>
          <p:cNvSpPr/>
          <p:nvPr/>
        </p:nvSpPr>
        <p:spPr>
          <a:xfrm>
            <a:off x="0" y="5307851"/>
            <a:ext cx="12192796" cy="157753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67785-EFEA-4C9B-A82C-79C8E74BAFD0}"/>
              </a:ext>
            </a:extLst>
          </p:cNvPr>
          <p:cNvSpPr/>
          <p:nvPr/>
        </p:nvSpPr>
        <p:spPr>
          <a:xfrm>
            <a:off x="903614" y="3966959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023953-869C-4063-AF0B-28F952EF41BA}"/>
              </a:ext>
            </a:extLst>
          </p:cNvPr>
          <p:cNvSpPr/>
          <p:nvPr/>
        </p:nvSpPr>
        <p:spPr>
          <a:xfrm rot="16200000">
            <a:off x="2554676" y="2193574"/>
            <a:ext cx="1280015" cy="1951335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20B1CE-1074-44C3-81AF-B93E081EDCAB}"/>
              </a:ext>
            </a:extLst>
          </p:cNvPr>
          <p:cNvSpPr/>
          <p:nvPr/>
        </p:nvSpPr>
        <p:spPr>
          <a:xfrm>
            <a:off x="4899692" y="2302366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F50537-D064-4CE6-B566-FE9576385FA9}"/>
              </a:ext>
            </a:extLst>
          </p:cNvPr>
          <p:cNvSpPr/>
          <p:nvPr/>
        </p:nvSpPr>
        <p:spPr>
          <a:xfrm>
            <a:off x="7706521" y="2611869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6CAD19-C2FD-4FA7-9E9B-380BABBC0A7B}"/>
              </a:ext>
            </a:extLst>
          </p:cNvPr>
          <p:cNvSpPr/>
          <p:nvPr/>
        </p:nvSpPr>
        <p:spPr>
          <a:xfrm>
            <a:off x="8914006" y="3966959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  <a:stCxn id="21" idx="3"/>
            <a:endCxn id="8" idx="2"/>
          </p:cNvCxnSpPr>
          <p:nvPr/>
        </p:nvCxnSpPr>
        <p:spPr>
          <a:xfrm flipV="1">
            <a:off x="6069688" y="3526367"/>
            <a:ext cx="4" cy="1027153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61">
            <a:extLst>
              <a:ext uri="{FF2B5EF4-FFF2-40B4-BE49-F238E27FC236}">
                <a16:creationId xmlns:a16="http://schemas.microsoft.com/office/drawing/2014/main" id="{EAA98205-B1FD-47CC-9D91-8DD10B12D24E}"/>
              </a:ext>
            </a:extLst>
          </p:cNvPr>
          <p:cNvCxnSpPr>
            <a:cxnSpLocks/>
          </p:cNvCxnSpPr>
          <p:nvPr/>
        </p:nvCxnSpPr>
        <p:spPr>
          <a:xfrm rot="10800000">
            <a:off x="3315666" y="4564833"/>
            <a:ext cx="1539633" cy="45937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7339B9C-2FD0-4F67-AF9D-A00EF738712C}"/>
              </a:ext>
            </a:extLst>
          </p:cNvPr>
          <p:cNvSpPr txBox="1"/>
          <p:nvPr/>
        </p:nvSpPr>
        <p:spPr>
          <a:xfrm>
            <a:off x="1099739" y="3667288"/>
            <a:ext cx="19862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PM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755352-9446-4A83-981F-AA84EA8A40D7}"/>
              </a:ext>
            </a:extLst>
          </p:cNvPr>
          <p:cNvSpPr/>
          <p:nvPr/>
        </p:nvSpPr>
        <p:spPr>
          <a:xfrm>
            <a:off x="2092863" y="2611869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7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E67B9A-C3B9-4DB5-BCE7-C3E30DF93500}"/>
              </a:ext>
            </a:extLst>
          </p:cNvPr>
          <p:cNvSpPr/>
          <p:nvPr/>
        </p:nvSpPr>
        <p:spPr>
          <a:xfrm>
            <a:off x="1674566" y="5430291"/>
            <a:ext cx="2340000" cy="128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0C112D-50D4-4F6D-B662-693490298FA5}"/>
              </a:ext>
            </a:extLst>
          </p:cNvPr>
          <p:cNvSpPr/>
          <p:nvPr/>
        </p:nvSpPr>
        <p:spPr>
          <a:xfrm>
            <a:off x="8124810" y="5487891"/>
            <a:ext cx="2340000" cy="1224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9" name="Elbow Connector 83">
            <a:extLst>
              <a:ext uri="{FF2B5EF4-FFF2-40B4-BE49-F238E27FC236}">
                <a16:creationId xmlns:a16="http://schemas.microsoft.com/office/drawing/2014/main" id="{5E41874A-0CC2-46B9-847D-5C049B02B4C9}"/>
              </a:ext>
            </a:extLst>
          </p:cNvPr>
          <p:cNvCxnSpPr/>
          <p:nvPr/>
        </p:nvCxnSpPr>
        <p:spPr>
          <a:xfrm rot="10800000" flipV="1">
            <a:off x="4138579" y="5980187"/>
            <a:ext cx="1157891" cy="379090"/>
          </a:xfrm>
          <a:prstGeom prst="bentConnector3">
            <a:avLst>
              <a:gd name="adj1" fmla="val -1002"/>
            </a:avLst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84">
            <a:extLst>
              <a:ext uri="{FF2B5EF4-FFF2-40B4-BE49-F238E27FC236}">
                <a16:creationId xmlns:a16="http://schemas.microsoft.com/office/drawing/2014/main" id="{4FB9FC2E-5429-4889-920A-4247DC3F3C05}"/>
              </a:ext>
            </a:extLst>
          </p:cNvPr>
          <p:cNvCxnSpPr/>
          <p:nvPr/>
        </p:nvCxnSpPr>
        <p:spPr>
          <a:xfrm>
            <a:off x="6913936" y="5980187"/>
            <a:ext cx="1087858" cy="379090"/>
          </a:xfrm>
          <a:prstGeom prst="bentConnector3">
            <a:avLst>
              <a:gd name="adj1" fmla="val -1659"/>
            </a:avLst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84512D6-E001-4620-949F-F786F269BDF5}"/>
              </a:ext>
            </a:extLst>
          </p:cNvPr>
          <p:cNvSpPr/>
          <p:nvPr/>
        </p:nvSpPr>
        <p:spPr>
          <a:xfrm rot="16200000">
            <a:off x="5310778" y="4012999"/>
            <a:ext cx="1517822" cy="2598862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25" name="Elbow Connector 61">
            <a:extLst>
              <a:ext uri="{FF2B5EF4-FFF2-40B4-BE49-F238E27FC236}">
                <a16:creationId xmlns:a16="http://schemas.microsoft.com/office/drawing/2014/main" id="{AF83B36C-BD7B-44EB-9858-7C09B3F72809}"/>
              </a:ext>
            </a:extLst>
          </p:cNvPr>
          <p:cNvCxnSpPr>
            <a:cxnSpLocks/>
          </p:cNvCxnSpPr>
          <p:nvPr/>
        </p:nvCxnSpPr>
        <p:spPr>
          <a:xfrm rot="10800000" flipH="1">
            <a:off x="7284080" y="4564831"/>
            <a:ext cx="1539633" cy="45937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E627E74-15B9-4B93-836F-A8559A34902A}"/>
              </a:ext>
            </a:extLst>
          </p:cNvPr>
          <p:cNvSpPr txBox="1"/>
          <p:nvPr/>
        </p:nvSpPr>
        <p:spPr>
          <a:xfrm>
            <a:off x="2269739" y="2309698"/>
            <a:ext cx="19862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SO2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506AEC-9865-4FDF-A66D-B9C0C4E503EE}"/>
              </a:ext>
            </a:extLst>
          </p:cNvPr>
          <p:cNvSpPr txBox="1"/>
          <p:nvPr/>
        </p:nvSpPr>
        <p:spPr>
          <a:xfrm>
            <a:off x="-1" y="5487892"/>
            <a:ext cx="1627081" cy="275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rPr>
              <a:t>내연기관 자동차</a:t>
            </a:r>
            <a:endParaRPr lang="ko-KR" altLang="en-US" sz="1200" b="1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FFB5EA-763E-4661-99AF-7C01EA9E41CB}"/>
              </a:ext>
            </a:extLst>
          </p:cNvPr>
          <p:cNvSpPr txBox="1"/>
          <p:nvPr/>
        </p:nvSpPr>
        <p:spPr>
          <a:xfrm>
            <a:off x="9073726" y="3672960"/>
            <a:ext cx="19862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1C0E0B-C0CB-41B2-99D7-6E3041C0960A}"/>
              </a:ext>
            </a:extLst>
          </p:cNvPr>
          <p:cNvSpPr txBox="1"/>
          <p:nvPr/>
        </p:nvSpPr>
        <p:spPr>
          <a:xfrm>
            <a:off x="7883397" y="2334870"/>
            <a:ext cx="19862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O3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5DEEEF-78FC-4611-9AD9-11A5577FA949}"/>
              </a:ext>
            </a:extLst>
          </p:cNvPr>
          <p:cNvSpPr txBox="1"/>
          <p:nvPr/>
        </p:nvSpPr>
        <p:spPr>
          <a:xfrm>
            <a:off x="10517434" y="5502942"/>
            <a:ext cx="162194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rPr>
              <a:t>전기 자동차</a:t>
            </a:r>
            <a:endParaRPr lang="ko-KR" altLang="en-US" sz="1200" b="1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6CDF4B-C7A4-4863-94EF-4368531AE211}"/>
              </a:ext>
            </a:extLst>
          </p:cNvPr>
          <p:cNvSpPr txBox="1"/>
          <p:nvPr/>
        </p:nvSpPr>
        <p:spPr>
          <a:xfrm>
            <a:off x="5084824" y="2024114"/>
            <a:ext cx="19862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NO2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B92B5BF-87DD-4F62-8F8C-68E23FBBA5B6}"/>
              </a:ext>
            </a:extLst>
          </p:cNvPr>
          <p:cNvSpPr/>
          <p:nvPr/>
        </p:nvSpPr>
        <p:spPr>
          <a:xfrm flipH="1">
            <a:off x="4950270" y="4908969"/>
            <a:ext cx="2274714" cy="875910"/>
          </a:xfrm>
          <a:custGeom>
            <a:avLst/>
            <a:gdLst>
              <a:gd name="connsiteX0" fmla="*/ 6928458 w 8543357"/>
              <a:gd name="connsiteY0" fmla="*/ 2439007 h 3289735"/>
              <a:gd name="connsiteX1" fmla="*/ 7109999 w 8543357"/>
              <a:gd name="connsiteY1" fmla="*/ 2620548 h 3289735"/>
              <a:gd name="connsiteX2" fmla="*/ 6928458 w 8543357"/>
              <a:gd name="connsiteY2" fmla="*/ 2802089 h 3289735"/>
              <a:gd name="connsiteX3" fmla="*/ 6746917 w 8543357"/>
              <a:gd name="connsiteY3" fmla="*/ 2620548 h 3289735"/>
              <a:gd name="connsiteX4" fmla="*/ 6928458 w 8543357"/>
              <a:gd name="connsiteY4" fmla="*/ 2439007 h 3289735"/>
              <a:gd name="connsiteX5" fmla="*/ 1585190 w 8543357"/>
              <a:gd name="connsiteY5" fmla="*/ 2416754 h 3289735"/>
              <a:gd name="connsiteX6" fmla="*/ 1766731 w 8543357"/>
              <a:gd name="connsiteY6" fmla="*/ 2598295 h 3289735"/>
              <a:gd name="connsiteX7" fmla="*/ 1585190 w 8543357"/>
              <a:gd name="connsiteY7" fmla="*/ 2779836 h 3289735"/>
              <a:gd name="connsiteX8" fmla="*/ 1403649 w 8543357"/>
              <a:gd name="connsiteY8" fmla="*/ 2598295 h 3289735"/>
              <a:gd name="connsiteX9" fmla="*/ 1585190 w 8543357"/>
              <a:gd name="connsiteY9" fmla="*/ 2416754 h 3289735"/>
              <a:gd name="connsiteX10" fmla="*/ 6925340 w 8543357"/>
              <a:gd name="connsiteY10" fmla="*/ 2293671 h 3289735"/>
              <a:gd name="connsiteX11" fmla="*/ 6697422 w 8543357"/>
              <a:gd name="connsiteY11" fmla="*/ 2388080 h 3289735"/>
              <a:gd name="connsiteX12" fmla="*/ 6697415 w 8543357"/>
              <a:gd name="connsiteY12" fmla="*/ 2843921 h 3289735"/>
              <a:gd name="connsiteX13" fmla="*/ 7153263 w 8543357"/>
              <a:gd name="connsiteY13" fmla="*/ 2843921 h 3289735"/>
              <a:gd name="connsiteX14" fmla="*/ 7153263 w 8543357"/>
              <a:gd name="connsiteY14" fmla="*/ 2388080 h 3289735"/>
              <a:gd name="connsiteX15" fmla="*/ 6925340 w 8543357"/>
              <a:gd name="connsiteY15" fmla="*/ 2293671 h 3289735"/>
              <a:gd name="connsiteX16" fmla="*/ 1582072 w 8543357"/>
              <a:gd name="connsiteY16" fmla="*/ 2271418 h 3289735"/>
              <a:gd name="connsiteX17" fmla="*/ 1354154 w 8543357"/>
              <a:gd name="connsiteY17" fmla="*/ 2365827 h 3289735"/>
              <a:gd name="connsiteX18" fmla="*/ 1354147 w 8543357"/>
              <a:gd name="connsiteY18" fmla="*/ 2821668 h 3289735"/>
              <a:gd name="connsiteX19" fmla="*/ 1809995 w 8543357"/>
              <a:gd name="connsiteY19" fmla="*/ 2821668 h 3289735"/>
              <a:gd name="connsiteX20" fmla="*/ 1809995 w 8543357"/>
              <a:gd name="connsiteY20" fmla="*/ 2365827 h 3289735"/>
              <a:gd name="connsiteX21" fmla="*/ 1582072 w 8543357"/>
              <a:gd name="connsiteY21" fmla="*/ 2271418 h 3289735"/>
              <a:gd name="connsiteX22" fmla="*/ 6928457 w 8543357"/>
              <a:gd name="connsiteY22" fmla="*/ 1951359 h 3289735"/>
              <a:gd name="connsiteX23" fmla="*/ 7601151 w 8543357"/>
              <a:gd name="connsiteY23" fmla="*/ 2624052 h 3289735"/>
              <a:gd name="connsiteX24" fmla="*/ 7601151 w 8543357"/>
              <a:gd name="connsiteY24" fmla="*/ 2638067 h 3289735"/>
              <a:gd name="connsiteX25" fmla="*/ 6928457 w 8543357"/>
              <a:gd name="connsiteY25" fmla="*/ 3289735 h 3289735"/>
              <a:gd name="connsiteX26" fmla="*/ 6255764 w 8543357"/>
              <a:gd name="connsiteY26" fmla="*/ 2638067 h 3289735"/>
              <a:gd name="connsiteX27" fmla="*/ 6255764 w 8543357"/>
              <a:gd name="connsiteY27" fmla="*/ 2624052 h 3289735"/>
              <a:gd name="connsiteX28" fmla="*/ 6928457 w 8543357"/>
              <a:gd name="connsiteY28" fmla="*/ 1951359 h 3289735"/>
              <a:gd name="connsiteX29" fmla="*/ 1585189 w 8543357"/>
              <a:gd name="connsiteY29" fmla="*/ 1929106 h 3289735"/>
              <a:gd name="connsiteX30" fmla="*/ 2257883 w 8543357"/>
              <a:gd name="connsiteY30" fmla="*/ 2601799 h 3289735"/>
              <a:gd name="connsiteX31" fmla="*/ 2257883 w 8543357"/>
              <a:gd name="connsiteY31" fmla="*/ 2615814 h 3289735"/>
              <a:gd name="connsiteX32" fmla="*/ 1585189 w 8543357"/>
              <a:gd name="connsiteY32" fmla="*/ 3267482 h 3289735"/>
              <a:gd name="connsiteX33" fmla="*/ 912496 w 8543357"/>
              <a:gd name="connsiteY33" fmla="*/ 2615814 h 3289735"/>
              <a:gd name="connsiteX34" fmla="*/ 912496 w 8543357"/>
              <a:gd name="connsiteY34" fmla="*/ 2601799 h 3289735"/>
              <a:gd name="connsiteX35" fmla="*/ 1585189 w 8543357"/>
              <a:gd name="connsiteY35" fmla="*/ 1929106 h 3289735"/>
              <a:gd name="connsiteX36" fmla="*/ 64619 w 8543357"/>
              <a:gd name="connsiteY36" fmla="*/ 1683850 h 3289735"/>
              <a:gd name="connsiteX37" fmla="*/ 64619 w 8543357"/>
              <a:gd name="connsiteY37" fmla="*/ 1922096 h 3289735"/>
              <a:gd name="connsiteX38" fmla="*/ 148706 w 8543357"/>
              <a:gd name="connsiteY38" fmla="*/ 2006183 h 3289735"/>
              <a:gd name="connsiteX39" fmla="*/ 520093 w 8543357"/>
              <a:gd name="connsiteY39" fmla="*/ 2006183 h 3289735"/>
              <a:gd name="connsiteX40" fmla="*/ 562136 w 8543357"/>
              <a:gd name="connsiteY40" fmla="*/ 1978154 h 3289735"/>
              <a:gd name="connsiteX41" fmla="*/ 667241 w 8543357"/>
              <a:gd name="connsiteY41" fmla="*/ 1831006 h 3289735"/>
              <a:gd name="connsiteX42" fmla="*/ 625197 w 8543357"/>
              <a:gd name="connsiteY42" fmla="*/ 1683850 h 3289735"/>
              <a:gd name="connsiteX43" fmla="*/ 64619 w 8543357"/>
              <a:gd name="connsiteY43" fmla="*/ 1683850 h 3289735"/>
              <a:gd name="connsiteX44" fmla="*/ 4556251 w 8543357"/>
              <a:gd name="connsiteY44" fmla="*/ 1270428 h 3289735"/>
              <a:gd name="connsiteX45" fmla="*/ 4514208 w 8543357"/>
              <a:gd name="connsiteY45" fmla="*/ 1284443 h 3289735"/>
              <a:gd name="connsiteX46" fmla="*/ 4514208 w 8543357"/>
              <a:gd name="connsiteY46" fmla="*/ 2195382 h 3289735"/>
              <a:gd name="connsiteX47" fmla="*/ 4556251 w 8543357"/>
              <a:gd name="connsiteY47" fmla="*/ 2209396 h 3289735"/>
              <a:gd name="connsiteX48" fmla="*/ 4598295 w 8543357"/>
              <a:gd name="connsiteY48" fmla="*/ 2195382 h 3289735"/>
              <a:gd name="connsiteX49" fmla="*/ 4598295 w 8543357"/>
              <a:gd name="connsiteY49" fmla="*/ 1284443 h 3289735"/>
              <a:gd name="connsiteX50" fmla="*/ 4556251 w 8543357"/>
              <a:gd name="connsiteY50" fmla="*/ 1270428 h 3289735"/>
              <a:gd name="connsiteX51" fmla="*/ 8153579 w 8543357"/>
              <a:gd name="connsiteY51" fmla="*/ 1033056 h 3289735"/>
              <a:gd name="connsiteX52" fmla="*/ 8038838 w 8543357"/>
              <a:gd name="connsiteY52" fmla="*/ 1067215 h 3289735"/>
              <a:gd name="connsiteX53" fmla="*/ 7814607 w 8543357"/>
              <a:gd name="connsiteY53" fmla="*/ 1417576 h 3289735"/>
              <a:gd name="connsiteX54" fmla="*/ 7912708 w 8543357"/>
              <a:gd name="connsiteY54" fmla="*/ 1557721 h 3289735"/>
              <a:gd name="connsiteX55" fmla="*/ 8087884 w 8543357"/>
              <a:gd name="connsiteY55" fmla="*/ 1557721 h 3289735"/>
              <a:gd name="connsiteX56" fmla="*/ 8221025 w 8543357"/>
              <a:gd name="connsiteY56" fmla="*/ 1403562 h 3289735"/>
              <a:gd name="connsiteX57" fmla="*/ 8221025 w 8543357"/>
              <a:gd name="connsiteY57" fmla="*/ 1109258 h 3289735"/>
              <a:gd name="connsiteX58" fmla="*/ 8153579 w 8543357"/>
              <a:gd name="connsiteY58" fmla="*/ 1033056 h 3289735"/>
              <a:gd name="connsiteX59" fmla="*/ 2916554 w 8543357"/>
              <a:gd name="connsiteY59" fmla="*/ 587330 h 3289735"/>
              <a:gd name="connsiteX60" fmla="*/ 2866084 w 8543357"/>
              <a:gd name="connsiteY60" fmla="*/ 616567 h 3289735"/>
              <a:gd name="connsiteX61" fmla="*/ 2580210 w 8543357"/>
              <a:gd name="connsiteY61" fmla="*/ 807951 h 3289735"/>
              <a:gd name="connsiteX62" fmla="*/ 2545176 w 8543357"/>
              <a:gd name="connsiteY62" fmla="*/ 955106 h 3289735"/>
              <a:gd name="connsiteX63" fmla="*/ 2916554 w 8543357"/>
              <a:gd name="connsiteY63" fmla="*/ 955106 h 3289735"/>
              <a:gd name="connsiteX64" fmla="*/ 6483234 w 8543357"/>
              <a:gd name="connsiteY64" fmla="*/ 379721 h 3289735"/>
              <a:gd name="connsiteX65" fmla="*/ 6483234 w 8543357"/>
              <a:gd name="connsiteY65" fmla="*/ 955106 h 3289735"/>
              <a:gd name="connsiteX66" fmla="*/ 7169941 w 8543357"/>
              <a:gd name="connsiteY66" fmla="*/ 955106 h 3289735"/>
              <a:gd name="connsiteX67" fmla="*/ 7120887 w 8543357"/>
              <a:gd name="connsiteY67" fmla="*/ 674818 h 3289735"/>
              <a:gd name="connsiteX68" fmla="*/ 6653454 w 8543357"/>
              <a:gd name="connsiteY68" fmla="*/ 426535 h 3289735"/>
              <a:gd name="connsiteX69" fmla="*/ 4514208 w 8543357"/>
              <a:gd name="connsiteY69" fmla="*/ 213698 h 3289735"/>
              <a:gd name="connsiteX70" fmla="*/ 4374787 w 8543357"/>
              <a:gd name="connsiteY70" fmla="*/ 218539 h 3289735"/>
              <a:gd name="connsiteX71" fmla="*/ 4226908 w 8543357"/>
              <a:gd name="connsiteY71" fmla="*/ 226355 h 3289735"/>
              <a:gd name="connsiteX72" fmla="*/ 3034107 w 8543357"/>
              <a:gd name="connsiteY72" fmla="*/ 519233 h 3289735"/>
              <a:gd name="connsiteX73" fmla="*/ 3000641 w 8543357"/>
              <a:gd name="connsiteY73" fmla="*/ 538620 h 3289735"/>
              <a:gd name="connsiteX74" fmla="*/ 3000641 w 8543357"/>
              <a:gd name="connsiteY74" fmla="*/ 955106 h 3289735"/>
              <a:gd name="connsiteX75" fmla="*/ 4514208 w 8543357"/>
              <a:gd name="connsiteY75" fmla="*/ 955106 h 3289735"/>
              <a:gd name="connsiteX76" fmla="*/ 4761218 w 8543357"/>
              <a:gd name="connsiteY76" fmla="*/ 208991 h 3289735"/>
              <a:gd name="connsiteX77" fmla="*/ 4598295 w 8543357"/>
              <a:gd name="connsiteY77" fmla="*/ 211751 h 3289735"/>
              <a:gd name="connsiteX78" fmla="*/ 4598295 w 8543357"/>
              <a:gd name="connsiteY78" fmla="*/ 955106 h 3289735"/>
              <a:gd name="connsiteX79" fmla="*/ 6399147 w 8543357"/>
              <a:gd name="connsiteY79" fmla="*/ 955106 h 3289735"/>
              <a:gd name="connsiteX80" fmla="*/ 6399147 w 8543357"/>
              <a:gd name="connsiteY80" fmla="*/ 356596 h 3289735"/>
              <a:gd name="connsiteX81" fmla="*/ 6353426 w 8543357"/>
              <a:gd name="connsiteY81" fmla="*/ 344022 h 3289735"/>
              <a:gd name="connsiteX82" fmla="*/ 4761218 w 8543357"/>
              <a:gd name="connsiteY82" fmla="*/ 208991 h 3289735"/>
              <a:gd name="connsiteX83" fmla="*/ 4770242 w 8543357"/>
              <a:gd name="connsiteY83" fmla="*/ 2 h 3289735"/>
              <a:gd name="connsiteX84" fmla="*/ 7534317 w 8543357"/>
              <a:gd name="connsiteY84" fmla="*/ 681821 h 3289735"/>
              <a:gd name="connsiteX85" fmla="*/ 7688476 w 8543357"/>
              <a:gd name="connsiteY85" fmla="*/ 737879 h 3289735"/>
              <a:gd name="connsiteX86" fmla="*/ 8192996 w 8543357"/>
              <a:gd name="connsiteY86" fmla="*/ 737879 h 3289735"/>
              <a:gd name="connsiteX87" fmla="*/ 8305111 w 8543357"/>
              <a:gd name="connsiteY87" fmla="*/ 849994 h 3289735"/>
              <a:gd name="connsiteX88" fmla="*/ 8305111 w 8543357"/>
              <a:gd name="connsiteY88" fmla="*/ 1557727 h 3289735"/>
              <a:gd name="connsiteX89" fmla="*/ 8543357 w 8543357"/>
              <a:gd name="connsiteY89" fmla="*/ 1767944 h 3289735"/>
              <a:gd name="connsiteX90" fmla="*/ 8543357 w 8543357"/>
              <a:gd name="connsiteY90" fmla="*/ 2370565 h 3289735"/>
              <a:gd name="connsiteX91" fmla="*/ 7975776 w 8543357"/>
              <a:gd name="connsiteY91" fmla="*/ 2608811 h 3289735"/>
              <a:gd name="connsiteX92" fmla="*/ 7625415 w 8543357"/>
              <a:gd name="connsiteY92" fmla="*/ 2608811 h 3289735"/>
              <a:gd name="connsiteX93" fmla="*/ 6917682 w 8543357"/>
              <a:gd name="connsiteY93" fmla="*/ 1901078 h 3289735"/>
              <a:gd name="connsiteX94" fmla="*/ 6209949 w 8543357"/>
              <a:gd name="connsiteY94" fmla="*/ 2608811 h 3289735"/>
              <a:gd name="connsiteX95" fmla="*/ 2299928 w 8543357"/>
              <a:gd name="connsiteY95" fmla="*/ 2608811 h 3289735"/>
              <a:gd name="connsiteX96" fmla="*/ 2299928 w 8543357"/>
              <a:gd name="connsiteY96" fmla="*/ 2594796 h 3289735"/>
              <a:gd name="connsiteX97" fmla="*/ 1592193 w 8543357"/>
              <a:gd name="connsiteY97" fmla="*/ 1887063 h 3289735"/>
              <a:gd name="connsiteX98" fmla="*/ 884460 w 8543357"/>
              <a:gd name="connsiteY98" fmla="*/ 2594796 h 3289735"/>
              <a:gd name="connsiteX99" fmla="*/ 884460 w 8543357"/>
              <a:gd name="connsiteY99" fmla="*/ 2608811 h 3289735"/>
              <a:gd name="connsiteX100" fmla="*/ 225789 w 8543357"/>
              <a:gd name="connsiteY100" fmla="*/ 2608811 h 3289735"/>
              <a:gd name="connsiteX101" fmla="*/ 1558 w 8543357"/>
              <a:gd name="connsiteY101" fmla="*/ 2391583 h 3289735"/>
              <a:gd name="connsiteX102" fmla="*/ 1558 w 8543357"/>
              <a:gd name="connsiteY102" fmla="*/ 1774948 h 3289735"/>
              <a:gd name="connsiteX103" fmla="*/ 506078 w 8543357"/>
              <a:gd name="connsiteY103" fmla="*/ 1333496 h 3289735"/>
              <a:gd name="connsiteX104" fmla="*/ 1991609 w 8543357"/>
              <a:gd name="connsiteY104" fmla="*/ 990139 h 3289735"/>
              <a:gd name="connsiteX105" fmla="*/ 2306931 w 8543357"/>
              <a:gd name="connsiteY105" fmla="*/ 786933 h 3289735"/>
              <a:gd name="connsiteX106" fmla="*/ 4268952 w 8543357"/>
              <a:gd name="connsiteY106" fmla="*/ 2124 h 3289735"/>
              <a:gd name="connsiteX107" fmla="*/ 4770242 w 8543357"/>
              <a:gd name="connsiteY107" fmla="*/ 2 h 328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8543357" h="3289735">
                <a:moveTo>
                  <a:pt x="6928458" y="2439007"/>
                </a:moveTo>
                <a:cubicBezTo>
                  <a:pt x="7028720" y="2439007"/>
                  <a:pt x="7109999" y="2520286"/>
                  <a:pt x="7109999" y="2620548"/>
                </a:cubicBezTo>
                <a:cubicBezTo>
                  <a:pt x="7109999" y="2720810"/>
                  <a:pt x="7028720" y="2802089"/>
                  <a:pt x="6928458" y="2802089"/>
                </a:cubicBezTo>
                <a:cubicBezTo>
                  <a:pt x="6828196" y="2802089"/>
                  <a:pt x="6746917" y="2720810"/>
                  <a:pt x="6746917" y="2620548"/>
                </a:cubicBezTo>
                <a:cubicBezTo>
                  <a:pt x="6746917" y="2520286"/>
                  <a:pt x="6828196" y="2439007"/>
                  <a:pt x="6928458" y="2439007"/>
                </a:cubicBezTo>
                <a:close/>
                <a:moveTo>
                  <a:pt x="1585190" y="2416754"/>
                </a:moveTo>
                <a:cubicBezTo>
                  <a:pt x="1685452" y="2416754"/>
                  <a:pt x="1766731" y="2498033"/>
                  <a:pt x="1766731" y="2598295"/>
                </a:cubicBezTo>
                <a:cubicBezTo>
                  <a:pt x="1766731" y="2698557"/>
                  <a:pt x="1685452" y="2779836"/>
                  <a:pt x="1585190" y="2779836"/>
                </a:cubicBezTo>
                <a:cubicBezTo>
                  <a:pt x="1484928" y="2779836"/>
                  <a:pt x="1403649" y="2698557"/>
                  <a:pt x="1403649" y="2598295"/>
                </a:cubicBezTo>
                <a:cubicBezTo>
                  <a:pt x="1403649" y="2498033"/>
                  <a:pt x="1484928" y="2416754"/>
                  <a:pt x="1585190" y="2416754"/>
                </a:cubicBezTo>
                <a:close/>
                <a:moveTo>
                  <a:pt x="6925340" y="2293671"/>
                </a:moveTo>
                <a:cubicBezTo>
                  <a:pt x="6842849" y="2293671"/>
                  <a:pt x="6760359" y="2325141"/>
                  <a:pt x="6697422" y="2388080"/>
                </a:cubicBezTo>
                <a:cubicBezTo>
                  <a:pt x="6571542" y="2513953"/>
                  <a:pt x="6571542" y="2718042"/>
                  <a:pt x="6697415" y="2843921"/>
                </a:cubicBezTo>
                <a:cubicBezTo>
                  <a:pt x="6823295" y="2969801"/>
                  <a:pt x="7027383" y="2969794"/>
                  <a:pt x="7153263" y="2843921"/>
                </a:cubicBezTo>
                <a:cubicBezTo>
                  <a:pt x="7279136" y="2718042"/>
                  <a:pt x="7279136" y="2513953"/>
                  <a:pt x="7153263" y="2388080"/>
                </a:cubicBezTo>
                <a:cubicBezTo>
                  <a:pt x="7090323" y="2325141"/>
                  <a:pt x="7007831" y="2293671"/>
                  <a:pt x="6925340" y="2293671"/>
                </a:cubicBezTo>
                <a:close/>
                <a:moveTo>
                  <a:pt x="1582072" y="2271418"/>
                </a:moveTo>
                <a:cubicBezTo>
                  <a:pt x="1499581" y="2271418"/>
                  <a:pt x="1417091" y="2302888"/>
                  <a:pt x="1354154" y="2365827"/>
                </a:cubicBezTo>
                <a:cubicBezTo>
                  <a:pt x="1228274" y="2491700"/>
                  <a:pt x="1228274" y="2695789"/>
                  <a:pt x="1354147" y="2821668"/>
                </a:cubicBezTo>
                <a:cubicBezTo>
                  <a:pt x="1480027" y="2947548"/>
                  <a:pt x="1684115" y="2947541"/>
                  <a:pt x="1809995" y="2821668"/>
                </a:cubicBezTo>
                <a:cubicBezTo>
                  <a:pt x="1935868" y="2695789"/>
                  <a:pt x="1935868" y="2491700"/>
                  <a:pt x="1809995" y="2365827"/>
                </a:cubicBezTo>
                <a:cubicBezTo>
                  <a:pt x="1747055" y="2302888"/>
                  <a:pt x="1664563" y="2271418"/>
                  <a:pt x="1582072" y="2271418"/>
                </a:cubicBezTo>
                <a:close/>
                <a:moveTo>
                  <a:pt x="6928457" y="1951359"/>
                </a:moveTo>
                <a:cubicBezTo>
                  <a:pt x="7292833" y="1951359"/>
                  <a:pt x="7594140" y="2252666"/>
                  <a:pt x="7601151" y="2624052"/>
                </a:cubicBezTo>
                <a:cubicBezTo>
                  <a:pt x="7601151" y="2624052"/>
                  <a:pt x="7601151" y="2631056"/>
                  <a:pt x="7601151" y="2638067"/>
                </a:cubicBezTo>
                <a:cubicBezTo>
                  <a:pt x="7587136" y="2995431"/>
                  <a:pt x="7292833" y="3289735"/>
                  <a:pt x="6928457" y="3289735"/>
                </a:cubicBezTo>
                <a:cubicBezTo>
                  <a:pt x="6564082" y="3289735"/>
                  <a:pt x="6262768" y="3002442"/>
                  <a:pt x="6255764" y="2638067"/>
                </a:cubicBezTo>
                <a:cubicBezTo>
                  <a:pt x="6255764" y="2638067"/>
                  <a:pt x="6255764" y="2631056"/>
                  <a:pt x="6255764" y="2624052"/>
                </a:cubicBezTo>
                <a:cubicBezTo>
                  <a:pt x="6255764" y="2252666"/>
                  <a:pt x="6557071" y="1951359"/>
                  <a:pt x="6928457" y="1951359"/>
                </a:cubicBezTo>
                <a:close/>
                <a:moveTo>
                  <a:pt x="1585189" y="1929106"/>
                </a:moveTo>
                <a:cubicBezTo>
                  <a:pt x="1949565" y="1929106"/>
                  <a:pt x="2250872" y="2230413"/>
                  <a:pt x="2257883" y="2601799"/>
                </a:cubicBezTo>
                <a:cubicBezTo>
                  <a:pt x="2257883" y="2601799"/>
                  <a:pt x="2257883" y="2608803"/>
                  <a:pt x="2257883" y="2615814"/>
                </a:cubicBezTo>
                <a:cubicBezTo>
                  <a:pt x="2243868" y="2973178"/>
                  <a:pt x="1949565" y="3267482"/>
                  <a:pt x="1585189" y="3267482"/>
                </a:cubicBezTo>
                <a:cubicBezTo>
                  <a:pt x="1220814" y="3267482"/>
                  <a:pt x="919500" y="2980189"/>
                  <a:pt x="912496" y="2615814"/>
                </a:cubicBezTo>
                <a:cubicBezTo>
                  <a:pt x="912496" y="2615814"/>
                  <a:pt x="912496" y="2608803"/>
                  <a:pt x="912496" y="2601799"/>
                </a:cubicBezTo>
                <a:cubicBezTo>
                  <a:pt x="912496" y="2230413"/>
                  <a:pt x="1213803" y="1929106"/>
                  <a:pt x="1585189" y="1929106"/>
                </a:cubicBezTo>
                <a:close/>
                <a:moveTo>
                  <a:pt x="64619" y="1683850"/>
                </a:moveTo>
                <a:cubicBezTo>
                  <a:pt x="64619" y="1732905"/>
                  <a:pt x="64619" y="1831006"/>
                  <a:pt x="64619" y="1922096"/>
                </a:cubicBezTo>
                <a:cubicBezTo>
                  <a:pt x="64619" y="1971150"/>
                  <a:pt x="99659" y="2006183"/>
                  <a:pt x="148706" y="2006183"/>
                </a:cubicBezTo>
                <a:lnTo>
                  <a:pt x="520093" y="2006183"/>
                </a:lnTo>
                <a:cubicBezTo>
                  <a:pt x="534100" y="2006183"/>
                  <a:pt x="548114" y="1999179"/>
                  <a:pt x="562136" y="1978154"/>
                </a:cubicBezTo>
                <a:lnTo>
                  <a:pt x="667241" y="1831006"/>
                </a:lnTo>
                <a:cubicBezTo>
                  <a:pt x="702281" y="1774948"/>
                  <a:pt x="681255" y="1683850"/>
                  <a:pt x="625197" y="1683850"/>
                </a:cubicBezTo>
                <a:cubicBezTo>
                  <a:pt x="625197" y="1683850"/>
                  <a:pt x="78634" y="1683850"/>
                  <a:pt x="64619" y="1683850"/>
                </a:cubicBezTo>
                <a:close/>
                <a:moveTo>
                  <a:pt x="4556251" y="1270428"/>
                </a:moveTo>
                <a:cubicBezTo>
                  <a:pt x="4535226" y="1270428"/>
                  <a:pt x="4514208" y="1277439"/>
                  <a:pt x="4514208" y="1284443"/>
                </a:cubicBezTo>
                <a:lnTo>
                  <a:pt x="4514208" y="2195382"/>
                </a:lnTo>
                <a:cubicBezTo>
                  <a:pt x="4514208" y="2202385"/>
                  <a:pt x="4535226" y="2209396"/>
                  <a:pt x="4556251" y="2209396"/>
                </a:cubicBezTo>
                <a:cubicBezTo>
                  <a:pt x="4577269" y="2209396"/>
                  <a:pt x="4591291" y="2202385"/>
                  <a:pt x="4598295" y="2195382"/>
                </a:cubicBezTo>
                <a:lnTo>
                  <a:pt x="4598295" y="1284443"/>
                </a:lnTo>
                <a:cubicBezTo>
                  <a:pt x="4598295" y="1277439"/>
                  <a:pt x="4577269" y="1270428"/>
                  <a:pt x="4556251" y="1270428"/>
                </a:cubicBezTo>
                <a:close/>
                <a:moveTo>
                  <a:pt x="8153579" y="1033056"/>
                </a:moveTo>
                <a:cubicBezTo>
                  <a:pt x="8115915" y="1025173"/>
                  <a:pt x="8070368" y="1035684"/>
                  <a:pt x="8038838" y="1067215"/>
                </a:cubicBezTo>
                <a:cubicBezTo>
                  <a:pt x="7912708" y="1179330"/>
                  <a:pt x="7863661" y="1291446"/>
                  <a:pt x="7814607" y="1417576"/>
                </a:cubicBezTo>
                <a:cubicBezTo>
                  <a:pt x="7786578" y="1487649"/>
                  <a:pt x="7835632" y="1557721"/>
                  <a:pt x="7912708" y="1557721"/>
                </a:cubicBezTo>
                <a:lnTo>
                  <a:pt x="8087884" y="1557721"/>
                </a:lnTo>
                <a:cubicBezTo>
                  <a:pt x="8178982" y="1564732"/>
                  <a:pt x="8221025" y="1487649"/>
                  <a:pt x="8221025" y="1403562"/>
                </a:cubicBezTo>
                <a:lnTo>
                  <a:pt x="8221025" y="1109258"/>
                </a:lnTo>
                <a:cubicBezTo>
                  <a:pt x="8221025" y="1067215"/>
                  <a:pt x="8191243" y="1040939"/>
                  <a:pt x="8153579" y="1033056"/>
                </a:cubicBezTo>
                <a:close/>
                <a:moveTo>
                  <a:pt x="2916554" y="587330"/>
                </a:moveTo>
                <a:lnTo>
                  <a:pt x="2866084" y="616567"/>
                </a:lnTo>
                <a:cubicBezTo>
                  <a:pt x="2760209" y="682260"/>
                  <a:pt x="2666049" y="748390"/>
                  <a:pt x="2580210" y="807951"/>
                </a:cubicBezTo>
                <a:cubicBezTo>
                  <a:pt x="2545176" y="835980"/>
                  <a:pt x="2482107" y="955106"/>
                  <a:pt x="2545176" y="955106"/>
                </a:cubicBezTo>
                <a:lnTo>
                  <a:pt x="2916554" y="955106"/>
                </a:lnTo>
                <a:close/>
                <a:moveTo>
                  <a:pt x="6483234" y="379721"/>
                </a:moveTo>
                <a:lnTo>
                  <a:pt x="6483234" y="955106"/>
                </a:lnTo>
                <a:lnTo>
                  <a:pt x="7169941" y="955106"/>
                </a:lnTo>
                <a:cubicBezTo>
                  <a:pt x="7254028" y="955106"/>
                  <a:pt x="7261031" y="800948"/>
                  <a:pt x="7120887" y="674818"/>
                </a:cubicBezTo>
                <a:cubicBezTo>
                  <a:pt x="7004065" y="571243"/>
                  <a:pt x="6841909" y="490023"/>
                  <a:pt x="6653454" y="426535"/>
                </a:cubicBezTo>
                <a:close/>
                <a:moveTo>
                  <a:pt x="4514208" y="213698"/>
                </a:moveTo>
                <a:lnTo>
                  <a:pt x="4374787" y="218539"/>
                </a:lnTo>
                <a:cubicBezTo>
                  <a:pt x="4280968" y="222592"/>
                  <a:pt x="4226908" y="226355"/>
                  <a:pt x="4226908" y="226355"/>
                </a:cubicBezTo>
                <a:cubicBezTo>
                  <a:pt x="3710128" y="226355"/>
                  <a:pt x="3330204" y="360477"/>
                  <a:pt x="3034107" y="519233"/>
                </a:cubicBezTo>
                <a:lnTo>
                  <a:pt x="3000641" y="538620"/>
                </a:lnTo>
                <a:lnTo>
                  <a:pt x="3000641" y="955106"/>
                </a:lnTo>
                <a:lnTo>
                  <a:pt x="4514208" y="955106"/>
                </a:lnTo>
                <a:close/>
                <a:moveTo>
                  <a:pt x="4761218" y="208991"/>
                </a:moveTo>
                <a:lnTo>
                  <a:pt x="4598295" y="211751"/>
                </a:lnTo>
                <a:lnTo>
                  <a:pt x="4598295" y="955106"/>
                </a:lnTo>
                <a:lnTo>
                  <a:pt x="6399147" y="955106"/>
                </a:lnTo>
                <a:lnTo>
                  <a:pt x="6399147" y="356596"/>
                </a:lnTo>
                <a:lnTo>
                  <a:pt x="6353426" y="344022"/>
                </a:lnTo>
                <a:cubicBezTo>
                  <a:pt x="5828439" y="226736"/>
                  <a:pt x="5198565" y="205816"/>
                  <a:pt x="4761218" y="208991"/>
                </a:cubicBezTo>
                <a:close/>
                <a:moveTo>
                  <a:pt x="4770242" y="2"/>
                </a:moveTo>
                <a:cubicBezTo>
                  <a:pt x="5907985" y="-288"/>
                  <a:pt x="6823084" y="56427"/>
                  <a:pt x="7534317" y="681821"/>
                </a:cubicBezTo>
                <a:cubicBezTo>
                  <a:pt x="7576361" y="716861"/>
                  <a:pt x="7632418" y="737879"/>
                  <a:pt x="7688476" y="737879"/>
                </a:cubicBezTo>
                <a:lnTo>
                  <a:pt x="8192996" y="737879"/>
                </a:lnTo>
                <a:cubicBezTo>
                  <a:pt x="8256065" y="737879"/>
                  <a:pt x="8305111" y="786933"/>
                  <a:pt x="8305111" y="849994"/>
                </a:cubicBezTo>
                <a:lnTo>
                  <a:pt x="8305111" y="1557727"/>
                </a:lnTo>
                <a:cubicBezTo>
                  <a:pt x="8431241" y="1557727"/>
                  <a:pt x="8536353" y="1655829"/>
                  <a:pt x="8543357" y="1767944"/>
                </a:cubicBezTo>
                <a:lnTo>
                  <a:pt x="8543357" y="2370565"/>
                </a:lnTo>
                <a:lnTo>
                  <a:pt x="7975776" y="2608811"/>
                </a:lnTo>
                <a:lnTo>
                  <a:pt x="7625415" y="2608811"/>
                </a:lnTo>
                <a:cubicBezTo>
                  <a:pt x="7625415" y="2216406"/>
                  <a:pt x="7310086" y="1901078"/>
                  <a:pt x="6917682" y="1901078"/>
                </a:cubicBezTo>
                <a:cubicBezTo>
                  <a:pt x="6525277" y="1901078"/>
                  <a:pt x="6209949" y="2216406"/>
                  <a:pt x="6209949" y="2608811"/>
                </a:cubicBezTo>
                <a:lnTo>
                  <a:pt x="2299928" y="2608811"/>
                </a:lnTo>
                <a:cubicBezTo>
                  <a:pt x="2299928" y="2608811"/>
                  <a:pt x="2299928" y="2601800"/>
                  <a:pt x="2299928" y="2594796"/>
                </a:cubicBezTo>
                <a:cubicBezTo>
                  <a:pt x="2299928" y="2202392"/>
                  <a:pt x="1984598" y="1887063"/>
                  <a:pt x="1592193" y="1887063"/>
                </a:cubicBezTo>
                <a:cubicBezTo>
                  <a:pt x="1199789" y="1887063"/>
                  <a:pt x="884460" y="2202392"/>
                  <a:pt x="884460" y="2594796"/>
                </a:cubicBezTo>
                <a:cubicBezTo>
                  <a:pt x="884460" y="2594796"/>
                  <a:pt x="884460" y="2601800"/>
                  <a:pt x="884460" y="2608811"/>
                </a:cubicBezTo>
                <a:lnTo>
                  <a:pt x="225789" y="2608811"/>
                </a:lnTo>
                <a:cubicBezTo>
                  <a:pt x="106662" y="2608811"/>
                  <a:pt x="1558" y="2510710"/>
                  <a:pt x="1558" y="2391583"/>
                </a:cubicBezTo>
                <a:lnTo>
                  <a:pt x="1558" y="1774948"/>
                </a:lnTo>
                <a:cubicBezTo>
                  <a:pt x="1558" y="1774948"/>
                  <a:pt x="-54500" y="1480644"/>
                  <a:pt x="506078" y="1333496"/>
                </a:cubicBezTo>
                <a:cubicBezTo>
                  <a:pt x="912497" y="1228384"/>
                  <a:pt x="1592193" y="1095251"/>
                  <a:pt x="1991609" y="990139"/>
                </a:cubicBezTo>
                <a:cubicBezTo>
                  <a:pt x="2159782" y="948095"/>
                  <a:pt x="2215835" y="864009"/>
                  <a:pt x="2306931" y="786933"/>
                </a:cubicBezTo>
                <a:cubicBezTo>
                  <a:pt x="2573206" y="555691"/>
                  <a:pt x="3365024" y="9128"/>
                  <a:pt x="4268952" y="2124"/>
                </a:cubicBezTo>
                <a:cubicBezTo>
                  <a:pt x="4440629" y="1248"/>
                  <a:pt x="4607708" y="43"/>
                  <a:pt x="4770242" y="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5" name="Text Placeholder 1">
            <a:extLst>
              <a:ext uri="{FF2B5EF4-FFF2-40B4-BE49-F238E27FC236}">
                <a16:creationId xmlns:a16="http://schemas.microsoft.com/office/drawing/2014/main" id="{29260B66-B128-40DC-84DA-FB0EF3883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42304"/>
            <a:ext cx="11573197" cy="718658"/>
          </a:xfrm>
          <a:prstGeom prst="rect">
            <a:avLst/>
          </a:prstGeom>
        </p:spPr>
        <p:txBody>
          <a:bodyPr/>
          <a:lstStyle/>
          <a:p>
            <a:r>
              <a:rPr lang="ko-KR" altLang="en-US" sz="4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항목별 분석 및 결과</a:t>
            </a:r>
            <a:endParaRPr lang="en-US" sz="4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51" name="Group 2">
            <a:extLst>
              <a:ext uri="{FF2B5EF4-FFF2-40B4-BE49-F238E27FC236}">
                <a16:creationId xmlns:a16="http://schemas.microsoft.com/office/drawing/2014/main" id="{AE535DDC-7778-4071-ADFE-09E4C5AC3017}"/>
              </a:ext>
            </a:extLst>
          </p:cNvPr>
          <p:cNvGrpSpPr/>
          <p:nvPr/>
        </p:nvGrpSpPr>
        <p:grpSpPr>
          <a:xfrm>
            <a:off x="1" y="1173563"/>
            <a:ext cx="12012705" cy="1802251"/>
            <a:chOff x="-2224453" y="3577564"/>
            <a:chExt cx="8373892" cy="1882593"/>
          </a:xfrm>
        </p:grpSpPr>
        <p:sp>
          <p:nvSpPr>
            <p:cNvPr id="52" name="직사각형 36">
              <a:extLst>
                <a:ext uri="{FF2B5EF4-FFF2-40B4-BE49-F238E27FC236}">
                  <a16:creationId xmlns:a16="http://schemas.microsoft.com/office/drawing/2014/main" id="{06CD9428-3B39-4388-BE2F-D7A4A4691030}"/>
                </a:ext>
              </a:extLst>
            </p:cNvPr>
            <p:cNvSpPr/>
            <p:nvPr/>
          </p:nvSpPr>
          <p:spPr>
            <a:xfrm>
              <a:off x="-2224453" y="3596782"/>
              <a:ext cx="7520353" cy="7668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18000"/>
                  </a:schemeClr>
                </a:gs>
                <a:gs pos="26000">
                  <a:schemeClr val="accent2"/>
                </a:gs>
                <a:gs pos="100000">
                  <a:schemeClr val="accent2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3" name="Down Arrow 3">
              <a:extLst>
                <a:ext uri="{FF2B5EF4-FFF2-40B4-BE49-F238E27FC236}">
                  <a16:creationId xmlns:a16="http://schemas.microsoft.com/office/drawing/2014/main" id="{1B42389A-41FA-41E1-B728-A39271B48915}"/>
                </a:ext>
              </a:extLst>
            </p:cNvPr>
            <p:cNvSpPr/>
            <p:nvPr/>
          </p:nvSpPr>
          <p:spPr>
            <a:xfrm rot="10800000" flipH="1" flipV="1">
              <a:off x="4996957" y="3577564"/>
              <a:ext cx="1152482" cy="1882593"/>
            </a:xfrm>
            <a:custGeom>
              <a:avLst/>
              <a:gdLst/>
              <a:ahLst/>
              <a:cxnLst/>
              <a:rect l="l" t="t" r="r" b="b"/>
              <a:pathLst>
                <a:path w="1512168" h="2430270">
                  <a:moveTo>
                    <a:pt x="756084" y="2430270"/>
                  </a:moveTo>
                  <a:lnTo>
                    <a:pt x="0" y="1674186"/>
                  </a:lnTo>
                  <a:lnTo>
                    <a:pt x="378042" y="1674186"/>
                  </a:lnTo>
                  <a:lnTo>
                    <a:pt x="378042" y="0"/>
                  </a:lnTo>
                  <a:lnTo>
                    <a:pt x="1134126" y="756084"/>
                  </a:lnTo>
                  <a:lnTo>
                    <a:pt x="1134126" y="1674186"/>
                  </a:lnTo>
                  <a:lnTo>
                    <a:pt x="1512168" y="16741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E0F6C08-E187-4610-82FC-3F816FF5B20A}"/>
              </a:ext>
            </a:extLst>
          </p:cNvPr>
          <p:cNvSpPr txBox="1"/>
          <p:nvPr/>
        </p:nvSpPr>
        <p:spPr>
          <a:xfrm>
            <a:off x="904672" y="1344530"/>
            <a:ext cx="8320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rPr>
              <a:t>울산 대로변 공기질과 내연기관 및 전기차 등록대수와의 상관관계</a:t>
            </a:r>
            <a:endParaRPr lang="ko-KR" altLang="en-US" sz="2400" b="1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Arial" pitchFamily="34" charset="0"/>
            </a:endParaRPr>
          </a:p>
        </p:txBody>
      </p:sp>
      <p:sp>
        <p:nvSpPr>
          <p:cNvPr id="55" name="Freeform: Shape 30">
            <a:extLst>
              <a:ext uri="{FF2B5EF4-FFF2-40B4-BE49-F238E27FC236}">
                <a16:creationId xmlns:a16="http://schemas.microsoft.com/office/drawing/2014/main" id="{5CC1F905-D34B-4626-B3DB-60C1BE41869D}"/>
              </a:ext>
            </a:extLst>
          </p:cNvPr>
          <p:cNvSpPr/>
          <p:nvPr/>
        </p:nvSpPr>
        <p:spPr>
          <a:xfrm>
            <a:off x="10938209" y="1833313"/>
            <a:ext cx="495708" cy="482749"/>
          </a:xfrm>
          <a:custGeom>
            <a:avLst/>
            <a:gdLst>
              <a:gd name="connsiteX0" fmla="*/ 677629 w 861753"/>
              <a:gd name="connsiteY0" fmla="*/ 723071 h 1062702"/>
              <a:gd name="connsiteX1" fmla="*/ 671565 w 861753"/>
              <a:gd name="connsiteY1" fmla="*/ 732774 h 1062702"/>
              <a:gd name="connsiteX2" fmla="*/ 668330 w 861753"/>
              <a:gd name="connsiteY2" fmla="*/ 954736 h 1062702"/>
              <a:gd name="connsiteX3" fmla="*/ 677225 w 861753"/>
              <a:gd name="connsiteY3" fmla="*/ 981016 h 1062702"/>
              <a:gd name="connsiteX4" fmla="*/ 695419 w 861753"/>
              <a:gd name="connsiteY4" fmla="*/ 986271 h 1062702"/>
              <a:gd name="connsiteX5" fmla="*/ 697036 w 861753"/>
              <a:gd name="connsiteY5" fmla="*/ 971716 h 1062702"/>
              <a:gd name="connsiteX6" fmla="*/ 683694 w 861753"/>
              <a:gd name="connsiteY6" fmla="*/ 919157 h 1062702"/>
              <a:gd name="connsiteX7" fmla="*/ 684502 w 861753"/>
              <a:gd name="connsiteY7" fmla="*/ 826572 h 1062702"/>
              <a:gd name="connsiteX8" fmla="*/ 684907 w 861753"/>
              <a:gd name="connsiteY8" fmla="*/ 733583 h 1062702"/>
              <a:gd name="connsiteX9" fmla="*/ 677629 w 861753"/>
              <a:gd name="connsiteY9" fmla="*/ 723071 h 1062702"/>
              <a:gd name="connsiteX10" fmla="*/ 678034 w 861753"/>
              <a:gd name="connsiteY10" fmla="*/ 134408 h 1062702"/>
              <a:gd name="connsiteX11" fmla="*/ 671565 w 861753"/>
              <a:gd name="connsiteY11" fmla="*/ 155027 h 1062702"/>
              <a:gd name="connsiteX12" fmla="*/ 671565 w 861753"/>
              <a:gd name="connsiteY12" fmla="*/ 650296 h 1062702"/>
              <a:gd name="connsiteX13" fmla="*/ 671565 w 861753"/>
              <a:gd name="connsiteY13" fmla="*/ 658383 h 1062702"/>
              <a:gd name="connsiteX14" fmla="*/ 683289 w 861753"/>
              <a:gd name="connsiteY14" fmla="*/ 670107 h 1062702"/>
              <a:gd name="connsiteX15" fmla="*/ 703505 w 861753"/>
              <a:gd name="connsiteY15" fmla="*/ 668086 h 1062702"/>
              <a:gd name="connsiteX16" fmla="*/ 735040 w 861753"/>
              <a:gd name="connsiteY16" fmla="*/ 689918 h 1062702"/>
              <a:gd name="connsiteX17" fmla="*/ 743530 w 861753"/>
              <a:gd name="connsiteY17" fmla="*/ 816465 h 1062702"/>
              <a:gd name="connsiteX18" fmla="*/ 743935 w 861753"/>
              <a:gd name="connsiteY18" fmla="*/ 915114 h 1062702"/>
              <a:gd name="connsiteX19" fmla="*/ 777896 w 861753"/>
              <a:gd name="connsiteY19" fmla="*/ 960396 h 1062702"/>
              <a:gd name="connsiteX20" fmla="*/ 806197 w 861753"/>
              <a:gd name="connsiteY20" fmla="*/ 909049 h 1062702"/>
              <a:gd name="connsiteX21" fmla="*/ 804984 w 861753"/>
              <a:gd name="connsiteY21" fmla="*/ 826168 h 1062702"/>
              <a:gd name="connsiteX22" fmla="*/ 798111 w 861753"/>
              <a:gd name="connsiteY22" fmla="*/ 365668 h 1062702"/>
              <a:gd name="connsiteX23" fmla="*/ 755659 w 861753"/>
              <a:gd name="connsiteY23" fmla="*/ 269849 h 1062702"/>
              <a:gd name="connsiteX24" fmla="*/ 735849 w 861753"/>
              <a:gd name="connsiteY24" fmla="*/ 212034 h 1062702"/>
              <a:gd name="connsiteX25" fmla="*/ 725741 w 861753"/>
              <a:gd name="connsiteY25" fmla="*/ 192223 h 1062702"/>
              <a:gd name="connsiteX26" fmla="*/ 678034 w 861753"/>
              <a:gd name="connsiteY26" fmla="*/ 134408 h 1062702"/>
              <a:gd name="connsiteX27" fmla="*/ 201363 w 861753"/>
              <a:gd name="connsiteY27" fmla="*/ 84274 h 1062702"/>
              <a:gd name="connsiteX28" fmla="*/ 152443 w 861753"/>
              <a:gd name="connsiteY28" fmla="*/ 132386 h 1062702"/>
              <a:gd name="connsiteX29" fmla="*/ 152443 w 861753"/>
              <a:gd name="connsiteY29" fmla="*/ 403267 h 1062702"/>
              <a:gd name="connsiteX30" fmla="*/ 201363 w 861753"/>
              <a:gd name="connsiteY30" fmla="*/ 451784 h 1062702"/>
              <a:gd name="connsiteX31" fmla="*/ 530869 w 861753"/>
              <a:gd name="connsiteY31" fmla="*/ 451784 h 1062702"/>
              <a:gd name="connsiteX32" fmla="*/ 580598 w 861753"/>
              <a:gd name="connsiteY32" fmla="*/ 402055 h 1062702"/>
              <a:gd name="connsiteX33" fmla="*/ 580598 w 861753"/>
              <a:gd name="connsiteY33" fmla="*/ 133195 h 1062702"/>
              <a:gd name="connsiteX34" fmla="*/ 530869 w 861753"/>
              <a:gd name="connsiteY34" fmla="*/ 84274 h 1062702"/>
              <a:gd name="connsiteX35" fmla="*/ 369148 w 861753"/>
              <a:gd name="connsiteY35" fmla="*/ 84274 h 1062702"/>
              <a:gd name="connsiteX36" fmla="*/ 201363 w 861753"/>
              <a:gd name="connsiteY36" fmla="*/ 84274 h 1062702"/>
              <a:gd name="connsiteX37" fmla="*/ 111203 w 861753"/>
              <a:gd name="connsiteY37" fmla="*/ 180 h 1062702"/>
              <a:gd name="connsiteX38" fmla="*/ 620623 w 861753"/>
              <a:gd name="connsiteY38" fmla="*/ 180 h 1062702"/>
              <a:gd name="connsiteX39" fmla="*/ 664692 w 861753"/>
              <a:gd name="connsiteY39" fmla="*/ 44653 h 1062702"/>
              <a:gd name="connsiteX40" fmla="*/ 664692 w 861753"/>
              <a:gd name="connsiteY40" fmla="*/ 54761 h 1062702"/>
              <a:gd name="connsiteX41" fmla="*/ 669139 w 861753"/>
              <a:gd name="connsiteY41" fmla="*/ 95595 h 1062702"/>
              <a:gd name="connsiteX42" fmla="*/ 723315 w 861753"/>
              <a:gd name="connsiteY42" fmla="*/ 129152 h 1062702"/>
              <a:gd name="connsiteX43" fmla="*/ 751212 w 861753"/>
              <a:gd name="connsiteY43" fmla="*/ 149771 h 1062702"/>
              <a:gd name="connsiteX44" fmla="*/ 790430 w 861753"/>
              <a:gd name="connsiteY44" fmla="*/ 189797 h 1062702"/>
              <a:gd name="connsiteX45" fmla="*/ 858352 w 861753"/>
              <a:gd name="connsiteY45" fmla="*/ 330898 h 1062702"/>
              <a:gd name="connsiteX46" fmla="*/ 853905 w 861753"/>
              <a:gd name="connsiteY46" fmla="*/ 516473 h 1062702"/>
              <a:gd name="connsiteX47" fmla="*/ 860374 w 861753"/>
              <a:gd name="connsiteY47" fmla="*/ 820912 h 1062702"/>
              <a:gd name="connsiteX48" fmla="*/ 851075 w 861753"/>
              <a:gd name="connsiteY48" fmla="*/ 945033 h 1062702"/>
              <a:gd name="connsiteX49" fmla="*/ 765767 w 861753"/>
              <a:gd name="connsiteY49" fmla="*/ 1014168 h 1062702"/>
              <a:gd name="connsiteX50" fmla="*/ 750808 w 861753"/>
              <a:gd name="connsiteY50" fmla="*/ 1035596 h 1062702"/>
              <a:gd name="connsiteX51" fmla="*/ 727358 w 861753"/>
              <a:gd name="connsiteY51" fmla="*/ 1062280 h 1062702"/>
              <a:gd name="connsiteX52" fmla="*/ 375616 w 861753"/>
              <a:gd name="connsiteY52" fmla="*/ 1062280 h 1062702"/>
              <a:gd name="connsiteX53" fmla="*/ 23874 w 861753"/>
              <a:gd name="connsiteY53" fmla="*/ 1062684 h 1062702"/>
              <a:gd name="connsiteX54" fmla="*/ 20 w 861753"/>
              <a:gd name="connsiteY54" fmla="*/ 1039235 h 1062702"/>
              <a:gd name="connsiteX55" fmla="*/ 48940 w 861753"/>
              <a:gd name="connsiteY55" fmla="*/ 987888 h 1062702"/>
              <a:gd name="connsiteX56" fmla="*/ 66730 w 861753"/>
              <a:gd name="connsiteY56" fmla="*/ 967673 h 1062702"/>
              <a:gd name="connsiteX57" fmla="*/ 66326 w 861753"/>
              <a:gd name="connsiteY57" fmla="*/ 64464 h 1062702"/>
              <a:gd name="connsiteX58" fmla="*/ 66326 w 861753"/>
              <a:gd name="connsiteY58" fmla="*/ 44249 h 1062702"/>
              <a:gd name="connsiteX59" fmla="*/ 111203 w 861753"/>
              <a:gd name="connsiteY59" fmla="*/ 180 h 106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861753" h="1062702">
                <a:moveTo>
                  <a:pt x="677629" y="723071"/>
                </a:moveTo>
                <a:cubicBezTo>
                  <a:pt x="669948" y="722262"/>
                  <a:pt x="671565" y="728731"/>
                  <a:pt x="671565" y="732774"/>
                </a:cubicBezTo>
                <a:cubicBezTo>
                  <a:pt x="672373" y="806761"/>
                  <a:pt x="670352" y="880748"/>
                  <a:pt x="668330" y="954736"/>
                </a:cubicBezTo>
                <a:cubicBezTo>
                  <a:pt x="667926" y="964439"/>
                  <a:pt x="671160" y="973334"/>
                  <a:pt x="677225" y="981016"/>
                </a:cubicBezTo>
                <a:cubicBezTo>
                  <a:pt x="682077" y="986675"/>
                  <a:pt x="688545" y="989506"/>
                  <a:pt x="695419" y="986271"/>
                </a:cubicBezTo>
                <a:cubicBezTo>
                  <a:pt x="701887" y="983037"/>
                  <a:pt x="698249" y="976568"/>
                  <a:pt x="697036" y="971716"/>
                </a:cubicBezTo>
                <a:cubicBezTo>
                  <a:pt x="693801" y="953927"/>
                  <a:pt x="685311" y="937755"/>
                  <a:pt x="683694" y="919157"/>
                </a:cubicBezTo>
                <a:cubicBezTo>
                  <a:pt x="680864" y="887622"/>
                  <a:pt x="683289" y="856086"/>
                  <a:pt x="684502" y="826572"/>
                </a:cubicBezTo>
                <a:cubicBezTo>
                  <a:pt x="684502" y="794228"/>
                  <a:pt x="687737" y="763905"/>
                  <a:pt x="684907" y="733583"/>
                </a:cubicBezTo>
                <a:cubicBezTo>
                  <a:pt x="684098" y="728731"/>
                  <a:pt x="683694" y="723879"/>
                  <a:pt x="677629" y="723071"/>
                </a:cubicBezTo>
                <a:close/>
                <a:moveTo>
                  <a:pt x="678034" y="134408"/>
                </a:moveTo>
                <a:cubicBezTo>
                  <a:pt x="669948" y="144515"/>
                  <a:pt x="671565" y="150176"/>
                  <a:pt x="671565" y="155027"/>
                </a:cubicBezTo>
                <a:cubicBezTo>
                  <a:pt x="671565" y="320386"/>
                  <a:pt x="671565" y="485341"/>
                  <a:pt x="671565" y="650296"/>
                </a:cubicBezTo>
                <a:cubicBezTo>
                  <a:pt x="671565" y="653127"/>
                  <a:pt x="671565" y="655553"/>
                  <a:pt x="671565" y="658383"/>
                </a:cubicBezTo>
                <a:cubicBezTo>
                  <a:pt x="670756" y="667277"/>
                  <a:pt x="674395" y="670916"/>
                  <a:pt x="683289" y="670107"/>
                </a:cubicBezTo>
                <a:cubicBezTo>
                  <a:pt x="690163" y="669299"/>
                  <a:pt x="696631" y="668894"/>
                  <a:pt x="703505" y="668086"/>
                </a:cubicBezTo>
                <a:cubicBezTo>
                  <a:pt x="720485" y="666064"/>
                  <a:pt x="730997" y="670512"/>
                  <a:pt x="735040" y="689918"/>
                </a:cubicBezTo>
                <a:cubicBezTo>
                  <a:pt x="743530" y="731965"/>
                  <a:pt x="747573" y="773609"/>
                  <a:pt x="743530" y="816465"/>
                </a:cubicBezTo>
                <a:cubicBezTo>
                  <a:pt x="740700" y="849213"/>
                  <a:pt x="738274" y="882366"/>
                  <a:pt x="743935" y="915114"/>
                </a:cubicBezTo>
                <a:cubicBezTo>
                  <a:pt x="748382" y="940990"/>
                  <a:pt x="764554" y="961205"/>
                  <a:pt x="777896" y="960396"/>
                </a:cubicBezTo>
                <a:cubicBezTo>
                  <a:pt x="792451" y="959587"/>
                  <a:pt x="806197" y="936542"/>
                  <a:pt x="806197" y="909049"/>
                </a:cubicBezTo>
                <a:cubicBezTo>
                  <a:pt x="806602" y="881557"/>
                  <a:pt x="804984" y="853660"/>
                  <a:pt x="804984" y="826168"/>
                </a:cubicBezTo>
                <a:cubicBezTo>
                  <a:pt x="806197" y="672533"/>
                  <a:pt x="809432" y="518899"/>
                  <a:pt x="798111" y="365668"/>
                </a:cubicBezTo>
                <a:cubicBezTo>
                  <a:pt x="795281" y="328472"/>
                  <a:pt x="792855" y="292894"/>
                  <a:pt x="755659" y="269849"/>
                </a:cubicBezTo>
                <a:cubicBezTo>
                  <a:pt x="736253" y="258124"/>
                  <a:pt x="731806" y="235079"/>
                  <a:pt x="735849" y="212034"/>
                </a:cubicBezTo>
                <a:cubicBezTo>
                  <a:pt x="737466" y="202330"/>
                  <a:pt x="737466" y="195862"/>
                  <a:pt x="725741" y="192223"/>
                </a:cubicBezTo>
                <a:cubicBezTo>
                  <a:pt x="699462" y="184137"/>
                  <a:pt x="672778" y="175242"/>
                  <a:pt x="678034" y="134408"/>
                </a:cubicBezTo>
                <a:close/>
                <a:moveTo>
                  <a:pt x="201363" y="84274"/>
                </a:moveTo>
                <a:cubicBezTo>
                  <a:pt x="169423" y="84274"/>
                  <a:pt x="152443" y="100042"/>
                  <a:pt x="152443" y="132386"/>
                </a:cubicBezTo>
                <a:cubicBezTo>
                  <a:pt x="152038" y="222545"/>
                  <a:pt x="152038" y="313108"/>
                  <a:pt x="152443" y="403267"/>
                </a:cubicBezTo>
                <a:cubicBezTo>
                  <a:pt x="152443" y="434803"/>
                  <a:pt x="169827" y="451784"/>
                  <a:pt x="201363" y="451784"/>
                </a:cubicBezTo>
                <a:cubicBezTo>
                  <a:pt x="311333" y="451784"/>
                  <a:pt x="420899" y="451784"/>
                  <a:pt x="530869" y="451784"/>
                </a:cubicBezTo>
                <a:cubicBezTo>
                  <a:pt x="564022" y="451784"/>
                  <a:pt x="580598" y="435207"/>
                  <a:pt x="580598" y="402055"/>
                </a:cubicBezTo>
                <a:cubicBezTo>
                  <a:pt x="581003" y="312300"/>
                  <a:pt x="581003" y="222950"/>
                  <a:pt x="580598" y="133195"/>
                </a:cubicBezTo>
                <a:cubicBezTo>
                  <a:pt x="580598" y="99638"/>
                  <a:pt x="564831" y="84274"/>
                  <a:pt x="530869" y="84274"/>
                </a:cubicBezTo>
                <a:cubicBezTo>
                  <a:pt x="477097" y="84274"/>
                  <a:pt x="422920" y="84274"/>
                  <a:pt x="369148" y="84274"/>
                </a:cubicBezTo>
                <a:cubicBezTo>
                  <a:pt x="313355" y="84274"/>
                  <a:pt x="257561" y="84274"/>
                  <a:pt x="201363" y="84274"/>
                </a:cubicBezTo>
                <a:close/>
                <a:moveTo>
                  <a:pt x="111203" y="180"/>
                </a:moveTo>
                <a:cubicBezTo>
                  <a:pt x="281010" y="180"/>
                  <a:pt x="450816" y="-225"/>
                  <a:pt x="620623" y="180"/>
                </a:cubicBezTo>
                <a:cubicBezTo>
                  <a:pt x="647306" y="180"/>
                  <a:pt x="663883" y="17565"/>
                  <a:pt x="664692" y="44653"/>
                </a:cubicBezTo>
                <a:cubicBezTo>
                  <a:pt x="664692" y="47887"/>
                  <a:pt x="664287" y="51526"/>
                  <a:pt x="664692" y="54761"/>
                </a:cubicBezTo>
                <a:cubicBezTo>
                  <a:pt x="666309" y="68507"/>
                  <a:pt x="658627" y="84679"/>
                  <a:pt x="669139" y="95595"/>
                </a:cubicBezTo>
                <a:cubicBezTo>
                  <a:pt x="684098" y="110958"/>
                  <a:pt x="701887" y="124704"/>
                  <a:pt x="723315" y="129152"/>
                </a:cubicBezTo>
                <a:cubicBezTo>
                  <a:pt x="737061" y="131982"/>
                  <a:pt x="744743" y="136834"/>
                  <a:pt x="751212" y="149771"/>
                </a:cubicBezTo>
                <a:cubicBezTo>
                  <a:pt x="759702" y="166752"/>
                  <a:pt x="774258" y="180903"/>
                  <a:pt x="790430" y="189797"/>
                </a:cubicBezTo>
                <a:cubicBezTo>
                  <a:pt x="847840" y="220928"/>
                  <a:pt x="855926" y="274296"/>
                  <a:pt x="858352" y="330898"/>
                </a:cubicBezTo>
                <a:cubicBezTo>
                  <a:pt x="861182" y="392757"/>
                  <a:pt x="858756" y="454615"/>
                  <a:pt x="853905" y="516473"/>
                </a:cubicBezTo>
                <a:cubicBezTo>
                  <a:pt x="845414" y="618357"/>
                  <a:pt x="853096" y="719432"/>
                  <a:pt x="860374" y="820912"/>
                </a:cubicBezTo>
                <a:cubicBezTo>
                  <a:pt x="863204" y="862555"/>
                  <a:pt x="862395" y="904198"/>
                  <a:pt x="851075" y="945033"/>
                </a:cubicBezTo>
                <a:cubicBezTo>
                  <a:pt x="837733" y="990718"/>
                  <a:pt x="813070" y="1011338"/>
                  <a:pt x="765767" y="1014168"/>
                </a:cubicBezTo>
                <a:cubicBezTo>
                  <a:pt x="749190" y="1015381"/>
                  <a:pt x="749190" y="1023871"/>
                  <a:pt x="750808" y="1035596"/>
                </a:cubicBezTo>
                <a:cubicBezTo>
                  <a:pt x="754042" y="1060258"/>
                  <a:pt x="752021" y="1062280"/>
                  <a:pt x="727358" y="1062280"/>
                </a:cubicBezTo>
                <a:cubicBezTo>
                  <a:pt x="610111" y="1062280"/>
                  <a:pt x="492863" y="1062280"/>
                  <a:pt x="375616" y="1062280"/>
                </a:cubicBezTo>
                <a:cubicBezTo>
                  <a:pt x="258368" y="1062280"/>
                  <a:pt x="141121" y="1061876"/>
                  <a:pt x="23874" y="1062684"/>
                </a:cubicBezTo>
                <a:cubicBezTo>
                  <a:pt x="5276" y="1063089"/>
                  <a:pt x="-385" y="1057024"/>
                  <a:pt x="20" y="1039235"/>
                </a:cubicBezTo>
                <a:cubicBezTo>
                  <a:pt x="424" y="1006890"/>
                  <a:pt x="14979" y="989506"/>
                  <a:pt x="48940" y="987888"/>
                </a:cubicBezTo>
                <a:cubicBezTo>
                  <a:pt x="65112" y="987080"/>
                  <a:pt x="66730" y="981420"/>
                  <a:pt x="66730" y="967673"/>
                </a:cubicBezTo>
                <a:cubicBezTo>
                  <a:pt x="66326" y="666873"/>
                  <a:pt x="66326" y="365668"/>
                  <a:pt x="66326" y="64464"/>
                </a:cubicBezTo>
                <a:cubicBezTo>
                  <a:pt x="66326" y="57590"/>
                  <a:pt x="65921" y="51122"/>
                  <a:pt x="66326" y="44249"/>
                </a:cubicBezTo>
                <a:cubicBezTo>
                  <a:pt x="67539" y="17565"/>
                  <a:pt x="84519" y="180"/>
                  <a:pt x="111203" y="18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231C8EF8-698B-40E7-A0FA-B89A92BC7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34" y="2635724"/>
            <a:ext cx="2325609" cy="1173526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6988DF68-7499-4CE3-90BE-E263A434ED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0270" y="2324919"/>
            <a:ext cx="2246146" cy="1201447"/>
          </a:xfrm>
          <a:prstGeom prst="rect">
            <a:avLst/>
          </a:prstGeom>
        </p:spPr>
      </p:pic>
      <p:sp>
        <p:nvSpPr>
          <p:cNvPr id="58" name="텍스트 개체 틀 4">
            <a:extLst>
              <a:ext uri="{FF2B5EF4-FFF2-40B4-BE49-F238E27FC236}">
                <a16:creationId xmlns:a16="http://schemas.microsoft.com/office/drawing/2014/main" id="{4CE5004E-3821-43FE-A723-3BCBA451DCD9}"/>
              </a:ext>
            </a:extLst>
          </p:cNvPr>
          <p:cNvSpPr txBox="1">
            <a:spLocks/>
          </p:cNvSpPr>
          <p:nvPr/>
        </p:nvSpPr>
        <p:spPr>
          <a:xfrm>
            <a:off x="7686192" y="2623183"/>
            <a:ext cx="2339992" cy="1229018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/>
              <a:cs typeface="+mn-cs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73D6333F-B1EF-4F56-9398-5663317961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4006" y="3996270"/>
            <a:ext cx="2338488" cy="1211689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6209EE8F-A85D-4775-9371-A87AC1084BB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7112" y="4028785"/>
            <a:ext cx="2300402" cy="1143826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12D750-A32C-465C-B51E-9F61C128EA1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0278" y="5489188"/>
            <a:ext cx="2231423" cy="1201773"/>
          </a:xfrm>
          <a:prstGeom prst="rect">
            <a:avLst/>
          </a:prstGeom>
        </p:spPr>
      </p:pic>
      <p:sp>
        <p:nvSpPr>
          <p:cNvPr id="62" name="텍스트 개체 틀 4">
            <a:extLst>
              <a:ext uri="{FF2B5EF4-FFF2-40B4-BE49-F238E27FC236}">
                <a16:creationId xmlns:a16="http://schemas.microsoft.com/office/drawing/2014/main" id="{20AF292A-DF0E-4F0F-94CA-852692FA5E44}"/>
              </a:ext>
            </a:extLst>
          </p:cNvPr>
          <p:cNvSpPr txBox="1">
            <a:spLocks/>
          </p:cNvSpPr>
          <p:nvPr/>
        </p:nvSpPr>
        <p:spPr>
          <a:xfrm>
            <a:off x="8121722" y="5527080"/>
            <a:ext cx="2340000" cy="1224000"/>
          </a:xfrm>
          <a:prstGeom prst="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Light"/>
              <a:cs typeface="+mn-cs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2A32171-0B07-4CF3-8EFA-FBD57A6D6EE0}"/>
              </a:ext>
            </a:extLst>
          </p:cNvPr>
          <p:cNvSpPr/>
          <p:nvPr/>
        </p:nvSpPr>
        <p:spPr>
          <a:xfrm>
            <a:off x="903615" y="2301114"/>
            <a:ext cx="10348880" cy="288988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ko-KR" sz="18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2018</a:t>
            </a:r>
            <a:r>
              <a:rPr kumimoji="0" lang="ko-KR" altLang="en-US" sz="18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년</a:t>
            </a:r>
            <a:r>
              <a:rPr kumimoji="0" lang="ko-KR" altLang="en-US" sz="1800" b="0" i="0" u="none" strike="noStrike" kern="1200" cap="none" spc="-60" normalizeH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kumimoji="0" lang="en-US" altLang="ko-KR" sz="18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</a:t>
            </a:r>
            <a:r>
              <a:rPr kumimoji="0" lang="ko-KR" altLang="en-US" sz="18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월 부터 </a:t>
            </a:r>
            <a:r>
              <a:rPr kumimoji="0" lang="en-US" altLang="ko-KR" sz="18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2020</a:t>
            </a:r>
            <a:r>
              <a:rPr kumimoji="0" lang="ko-KR" altLang="en-US" sz="18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년 </a:t>
            </a:r>
            <a:r>
              <a:rPr kumimoji="0" lang="en-US" altLang="ko-KR" sz="18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6</a:t>
            </a:r>
            <a:r>
              <a:rPr kumimoji="0" lang="ko-KR" altLang="en-US" sz="18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월까지 </a:t>
            </a:r>
            <a:r>
              <a:rPr kumimoji="0" lang="en-US" altLang="ko-KR" sz="18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30</a:t>
            </a:r>
            <a:r>
              <a:rPr kumimoji="0" lang="ko-KR" altLang="en-US" sz="18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개월 동안</a:t>
            </a:r>
            <a:r>
              <a:rPr kumimoji="0" lang="en-US" altLang="ko-KR" sz="18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</a:t>
            </a:r>
            <a:r>
              <a:rPr kumimoji="0" lang="ko-KR" altLang="en-US" sz="18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울산 대로변  </a:t>
            </a:r>
            <a:r>
              <a:rPr kumimoji="0" lang="ko-KR" altLang="en-US" sz="1800" b="0" i="0" u="none" strike="noStrike" kern="1200" cap="none" spc="-60" normalizeH="0" baseline="0" noProof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대기질</a:t>
            </a:r>
            <a:r>
              <a:rPr kumimoji="0" lang="en-US" altLang="ko-KR" sz="18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(SO2, NO2, O3, CO,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미세먼지</a:t>
            </a:r>
            <a:r>
              <a:rPr kumimoji="0" lang="en-US" altLang="ko-KR" sz="18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  <a:r>
              <a:rPr kumimoji="0" lang="ko-KR" altLang="en-US" sz="18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과</a:t>
            </a:r>
            <a:r>
              <a:rPr kumimoji="0" lang="en-US" altLang="ko-KR" sz="18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kumimoji="0" lang="ko-KR" altLang="en-US" sz="18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내연기관 자동차와 전기차 등록대수와의 상관관계를 비교한 결과</a:t>
            </a:r>
            <a:r>
              <a:rPr kumimoji="0" lang="en-US" altLang="ko-KR" sz="1800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</a:p>
          <a:p>
            <a:pPr marL="742950" lvl="1" indent="-285750" latinLnBrk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u"/>
              <a:defRPr/>
            </a:pPr>
            <a:r>
              <a:rPr kumimoji="0" lang="ko-KR" altLang="en-US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대기의 질을 높이기 위한 친환경차인 전기차의 증가에도 불구하고  대기의 질은  아직 좋아 진다는 경향을 찾아 볼 수 가 없음</a:t>
            </a:r>
            <a:endParaRPr kumimoji="0" lang="en-US" altLang="ko-KR" b="0" i="0" u="none" strike="noStrike" kern="1200" cap="none" spc="-6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742950" lvl="1" indent="-285750" latinLnBrk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u"/>
              <a:defRPr/>
            </a:pPr>
            <a:r>
              <a:rPr kumimoji="0" lang="ko-KR" altLang="en-US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분석결과 </a:t>
            </a:r>
            <a:r>
              <a:rPr kumimoji="0" lang="ko-KR" altLang="en-US" b="1" i="0" u="sng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원인</a:t>
            </a:r>
            <a:r>
              <a:rPr kumimoji="0" lang="ko-KR" altLang="en-US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은</a:t>
            </a:r>
            <a:r>
              <a:rPr kumimoji="0" lang="en-US" altLang="ko-KR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 </a:t>
            </a:r>
          </a:p>
          <a:p>
            <a:pPr marL="1200150" lvl="2" indent="-285750" latinLnBrk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u"/>
              <a:defRPr/>
            </a:pPr>
            <a:r>
              <a:rPr kumimoji="0" lang="ko-KR" altLang="en-US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울산의 </a:t>
            </a:r>
            <a:r>
              <a:rPr kumimoji="0" lang="ko-KR" altLang="en-US" b="0" i="0" u="sng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B050"/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전기차 </a:t>
            </a:r>
            <a:r>
              <a:rPr kumimoji="0" lang="en-US" altLang="ko-KR" b="0" i="0" u="sng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B050"/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(3,155</a:t>
            </a:r>
            <a:r>
              <a:rPr kumimoji="0" lang="ko-KR" altLang="en-US" b="0" i="0" u="sng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B050"/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대</a:t>
            </a:r>
            <a:r>
              <a:rPr kumimoji="0" lang="en-US" altLang="ko-KR" b="0" i="0" u="sng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B050"/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)</a:t>
            </a:r>
            <a:r>
              <a:rPr kumimoji="0" lang="ko-KR" altLang="en-US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가 </a:t>
            </a:r>
            <a:r>
              <a:rPr kumimoji="0" lang="ko-KR" altLang="en-US" sz="1800" b="0" i="0" u="sng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B050"/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내연기관 자동차 </a:t>
            </a:r>
            <a:r>
              <a:rPr kumimoji="0" lang="en-US" altLang="ko-KR" b="0" i="0" u="sng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B050"/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(18,298</a:t>
            </a:r>
            <a:r>
              <a:rPr kumimoji="0" lang="ko-KR" altLang="en-US" b="0" i="0" u="sng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B050"/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대</a:t>
            </a:r>
            <a:r>
              <a:rPr kumimoji="0" lang="en-US" altLang="ko-KR" b="0" i="0" u="sng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B050"/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)</a:t>
            </a:r>
            <a:r>
              <a:rPr kumimoji="0" lang="ko-KR" altLang="en-US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에 비해 절대적으로 적고 </a:t>
            </a:r>
            <a:r>
              <a:rPr kumimoji="0" lang="en-US" altLang="ko-KR" b="1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B050"/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(0.66%) </a:t>
            </a:r>
          </a:p>
          <a:p>
            <a:pPr marL="1200150" lvl="2" indent="-285750" latinLnBrk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u"/>
              <a:defRPr/>
            </a:pPr>
            <a:r>
              <a:rPr kumimoji="0" lang="ko-KR" altLang="en-US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동기간  증가율도 </a:t>
            </a:r>
            <a:r>
              <a:rPr kumimoji="0" lang="ko-KR" altLang="en-US" b="0" i="0" u="sng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B050"/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전기차</a:t>
            </a:r>
            <a:r>
              <a:rPr kumimoji="0" lang="en-US" altLang="ko-KR" b="0" i="0" u="sng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B050"/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(2,974</a:t>
            </a:r>
            <a:r>
              <a:rPr kumimoji="0" lang="ko-KR" altLang="en-US" b="0" i="0" u="sng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B050"/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대</a:t>
            </a:r>
            <a:r>
              <a:rPr kumimoji="0" lang="en-US" altLang="ko-KR" b="0" i="0" u="sng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B050"/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)</a:t>
            </a:r>
            <a:r>
              <a:rPr kumimoji="0" lang="ko-KR" altLang="en-US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가 </a:t>
            </a:r>
            <a:r>
              <a:rPr kumimoji="0" lang="ko-KR" altLang="en-US" sz="1800" b="0" i="0" u="sng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B050"/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내연기관 자동차 </a:t>
            </a:r>
            <a:r>
              <a:rPr kumimoji="0" lang="en-US" altLang="ko-KR" b="0" i="0" u="sng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B050"/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(18,298</a:t>
            </a:r>
            <a:r>
              <a:rPr kumimoji="0" lang="ko-KR" altLang="en-US" b="0" i="0" u="sng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B050"/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대</a:t>
            </a:r>
            <a:r>
              <a:rPr kumimoji="0" lang="en-US" altLang="ko-KR" b="0" i="0" u="sng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B050"/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)</a:t>
            </a:r>
            <a:r>
              <a:rPr kumimoji="0" lang="ko-KR" altLang="en-US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에</a:t>
            </a:r>
            <a:r>
              <a:rPr kumimoji="0" lang="en-US" altLang="ko-KR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 </a:t>
            </a:r>
            <a:r>
              <a:rPr kumimoji="0" lang="ko-KR" altLang="en-US" b="0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비해 적음 </a:t>
            </a:r>
            <a:r>
              <a:rPr kumimoji="0" lang="en-US" altLang="ko-KR" b="1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B050"/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(16%)</a:t>
            </a:r>
            <a:endParaRPr kumimoji="0" lang="en-US" altLang="ko-KR" b="1" i="0" u="none" strike="noStrike" kern="1200" cap="none" spc="-6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B050"/>
              </a:solidFill>
              <a:effectLst/>
              <a:uLnTx/>
              <a:uFillTx/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558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42304"/>
            <a:ext cx="11573197" cy="718658"/>
          </a:xfrm>
          <a:prstGeom prst="rect">
            <a:avLst/>
          </a:prstGeom>
        </p:spPr>
        <p:txBody>
          <a:bodyPr/>
          <a:lstStyle/>
          <a:p>
            <a:r>
              <a:rPr lang="ko-KR" altLang="en-US" sz="4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항목별 분석 및 결과</a:t>
            </a:r>
            <a:endParaRPr lang="en-US" sz="4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61FFE1-136E-4C50-8196-E3A7391CACE1}"/>
              </a:ext>
            </a:extLst>
          </p:cNvPr>
          <p:cNvGrpSpPr/>
          <p:nvPr/>
        </p:nvGrpSpPr>
        <p:grpSpPr>
          <a:xfrm>
            <a:off x="5428210" y="5133300"/>
            <a:ext cx="6763789" cy="1449664"/>
            <a:chOff x="6296922" y="2148445"/>
            <a:chExt cx="4119032" cy="2105975"/>
          </a:xfrm>
        </p:grpSpPr>
        <p:sp>
          <p:nvSpPr>
            <p:cNvPr id="17" name="직사각형 5">
              <a:extLst>
                <a:ext uri="{FF2B5EF4-FFF2-40B4-BE49-F238E27FC236}">
                  <a16:creationId xmlns:a16="http://schemas.microsoft.com/office/drawing/2014/main" id="{4E7A041A-2D73-42D0-821E-659B8B222C2E}"/>
                </a:ext>
              </a:extLst>
            </p:cNvPr>
            <p:cNvSpPr/>
            <p:nvPr/>
          </p:nvSpPr>
          <p:spPr>
            <a:xfrm>
              <a:off x="6896099" y="3484019"/>
              <a:ext cx="3519855" cy="7668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2000"/>
                  </a:schemeClr>
                </a:gs>
                <a:gs pos="26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Down Arrow 3">
              <a:extLst>
                <a:ext uri="{FF2B5EF4-FFF2-40B4-BE49-F238E27FC236}">
                  <a16:creationId xmlns:a16="http://schemas.microsoft.com/office/drawing/2014/main" id="{E790A5A8-B6CF-4E6A-B85D-996FC658C17E}"/>
                </a:ext>
              </a:extLst>
            </p:cNvPr>
            <p:cNvSpPr/>
            <p:nvPr/>
          </p:nvSpPr>
          <p:spPr>
            <a:xfrm rot="10800000">
              <a:off x="6296922" y="2148445"/>
              <a:ext cx="812371" cy="2105975"/>
            </a:xfrm>
            <a:custGeom>
              <a:avLst/>
              <a:gdLst/>
              <a:ahLst/>
              <a:cxnLst/>
              <a:rect l="l" t="t" r="r" b="b"/>
              <a:pathLst>
                <a:path w="1512168" h="2430270">
                  <a:moveTo>
                    <a:pt x="756084" y="2430270"/>
                  </a:moveTo>
                  <a:lnTo>
                    <a:pt x="0" y="1674186"/>
                  </a:lnTo>
                  <a:lnTo>
                    <a:pt x="378042" y="1674186"/>
                  </a:lnTo>
                  <a:lnTo>
                    <a:pt x="378042" y="0"/>
                  </a:lnTo>
                  <a:lnTo>
                    <a:pt x="1134126" y="756084"/>
                  </a:lnTo>
                  <a:lnTo>
                    <a:pt x="1134126" y="1674186"/>
                  </a:lnTo>
                  <a:lnTo>
                    <a:pt x="1512168" y="16741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2" name="Graphic 200">
            <a:extLst>
              <a:ext uri="{FF2B5EF4-FFF2-40B4-BE49-F238E27FC236}">
                <a16:creationId xmlns:a16="http://schemas.microsoft.com/office/drawing/2014/main" id="{605FFE32-D091-482B-86D0-E2B658C29777}"/>
              </a:ext>
            </a:extLst>
          </p:cNvPr>
          <p:cNvSpPr/>
          <p:nvPr/>
        </p:nvSpPr>
        <p:spPr>
          <a:xfrm>
            <a:off x="5811798" y="5567543"/>
            <a:ext cx="566802" cy="581177"/>
          </a:xfrm>
          <a:custGeom>
            <a:avLst/>
            <a:gdLst>
              <a:gd name="connsiteX0" fmla="*/ 2472688 w 2471476"/>
              <a:gd name="connsiteY0" fmla="*/ 2417325 h 2534158"/>
              <a:gd name="connsiteX1" fmla="*/ 2395678 w 2471476"/>
              <a:gd name="connsiteY1" fmla="*/ 2347031 h 2534158"/>
              <a:gd name="connsiteX2" fmla="*/ 2366575 w 2471476"/>
              <a:gd name="connsiteY2" fmla="*/ 2317033 h 2534158"/>
              <a:gd name="connsiteX3" fmla="*/ 2366128 w 2471476"/>
              <a:gd name="connsiteY3" fmla="*/ 212697 h 2534158"/>
              <a:gd name="connsiteX4" fmla="*/ 2358516 w 2471476"/>
              <a:gd name="connsiteY4" fmla="*/ 150910 h 2534158"/>
              <a:gd name="connsiteX5" fmla="*/ 2159724 w 2471476"/>
              <a:gd name="connsiteY5" fmla="*/ 1367 h 2534158"/>
              <a:gd name="connsiteX6" fmla="*/ 1465740 w 2471476"/>
              <a:gd name="connsiteY6" fmla="*/ 24 h 2534158"/>
              <a:gd name="connsiteX7" fmla="*/ 1253516 w 2471476"/>
              <a:gd name="connsiteY7" fmla="*/ 210906 h 2534158"/>
              <a:gd name="connsiteX8" fmla="*/ 1254411 w 2471476"/>
              <a:gd name="connsiteY8" fmla="*/ 1267551 h 2534158"/>
              <a:gd name="connsiteX9" fmla="*/ 1252172 w 2471476"/>
              <a:gd name="connsiteY9" fmla="*/ 1293967 h 2534158"/>
              <a:gd name="connsiteX10" fmla="*/ 1250381 w 2471476"/>
              <a:gd name="connsiteY10" fmla="*/ 1294415 h 2534158"/>
              <a:gd name="connsiteX11" fmla="*/ 1251277 w 2471476"/>
              <a:gd name="connsiteY11" fmla="*/ 1297102 h 2534158"/>
              <a:gd name="connsiteX12" fmla="*/ 1237845 w 2471476"/>
              <a:gd name="connsiteY12" fmla="*/ 1301579 h 2534158"/>
              <a:gd name="connsiteX13" fmla="*/ 1142478 w 2471476"/>
              <a:gd name="connsiteY13" fmla="*/ 1351725 h 2534158"/>
              <a:gd name="connsiteX14" fmla="*/ 1116958 w 2471476"/>
              <a:gd name="connsiteY14" fmla="*/ 1409930 h 2534158"/>
              <a:gd name="connsiteX15" fmla="*/ 1114719 w 2471476"/>
              <a:gd name="connsiteY15" fmla="*/ 1431869 h 2534158"/>
              <a:gd name="connsiteX16" fmla="*/ 1114719 w 2471476"/>
              <a:gd name="connsiteY16" fmla="*/ 2148239 h 2534158"/>
              <a:gd name="connsiteX17" fmla="*/ 1116062 w 2471476"/>
              <a:gd name="connsiteY17" fmla="*/ 2170625 h 2534158"/>
              <a:gd name="connsiteX18" fmla="*/ 1056962 w 2471476"/>
              <a:gd name="connsiteY18" fmla="*/ 2229278 h 2534158"/>
              <a:gd name="connsiteX19" fmla="*/ 869810 w 2471476"/>
              <a:gd name="connsiteY19" fmla="*/ 2229278 h 2534158"/>
              <a:gd name="connsiteX20" fmla="*/ 813396 w 2471476"/>
              <a:gd name="connsiteY20" fmla="*/ 2165700 h 2534158"/>
              <a:gd name="connsiteX21" fmla="*/ 814739 w 2471476"/>
              <a:gd name="connsiteY21" fmla="*/ 2152268 h 2534158"/>
              <a:gd name="connsiteX22" fmla="*/ 814739 w 2471476"/>
              <a:gd name="connsiteY22" fmla="*/ 1310981 h 2534158"/>
              <a:gd name="connsiteX23" fmla="*/ 812053 w 2471476"/>
              <a:gd name="connsiteY23" fmla="*/ 1293967 h 2534158"/>
              <a:gd name="connsiteX24" fmla="*/ 664749 w 2471476"/>
              <a:gd name="connsiteY24" fmla="*/ 1186064 h 2534158"/>
              <a:gd name="connsiteX25" fmla="*/ 581919 w 2471476"/>
              <a:gd name="connsiteY25" fmla="*/ 1186512 h 2534158"/>
              <a:gd name="connsiteX26" fmla="*/ 565800 w 2471476"/>
              <a:gd name="connsiteY26" fmla="*/ 1169946 h 2534158"/>
              <a:gd name="connsiteX27" fmla="*/ 565800 w 2471476"/>
              <a:gd name="connsiteY27" fmla="*/ 1089354 h 2534158"/>
              <a:gd name="connsiteX28" fmla="*/ 473120 w 2471476"/>
              <a:gd name="connsiteY28" fmla="*/ 996674 h 2534158"/>
              <a:gd name="connsiteX29" fmla="*/ 320892 w 2471476"/>
              <a:gd name="connsiteY29" fmla="*/ 997122 h 2534158"/>
              <a:gd name="connsiteX30" fmla="*/ 291341 w 2471476"/>
              <a:gd name="connsiteY30" fmla="*/ 968019 h 2534158"/>
              <a:gd name="connsiteX31" fmla="*/ 268507 w 2471476"/>
              <a:gd name="connsiteY31" fmla="*/ 940260 h 2534158"/>
              <a:gd name="connsiteX32" fmla="*/ 243882 w 2471476"/>
              <a:gd name="connsiteY32" fmla="*/ 970258 h 2534158"/>
              <a:gd name="connsiteX33" fmla="*/ 243882 w 2471476"/>
              <a:gd name="connsiteY33" fmla="*/ 1047715 h 2534158"/>
              <a:gd name="connsiteX34" fmla="*/ 225077 w 2471476"/>
              <a:gd name="connsiteY34" fmla="*/ 1066072 h 2534158"/>
              <a:gd name="connsiteX35" fmla="*/ 52701 w 2471476"/>
              <a:gd name="connsiteY35" fmla="*/ 1066072 h 2534158"/>
              <a:gd name="connsiteX36" fmla="*/ 316 w 2471476"/>
              <a:gd name="connsiteY36" fmla="*/ 1118009 h 2534158"/>
              <a:gd name="connsiteX37" fmla="*/ 53596 w 2471476"/>
              <a:gd name="connsiteY37" fmla="*/ 1168155 h 2534158"/>
              <a:gd name="connsiteX38" fmla="*/ 225972 w 2471476"/>
              <a:gd name="connsiteY38" fmla="*/ 1167707 h 2534158"/>
              <a:gd name="connsiteX39" fmla="*/ 243434 w 2471476"/>
              <a:gd name="connsiteY39" fmla="*/ 1184721 h 2534158"/>
              <a:gd name="connsiteX40" fmla="*/ 243434 w 2471476"/>
              <a:gd name="connsiteY40" fmla="*/ 1285461 h 2534158"/>
              <a:gd name="connsiteX41" fmla="*/ 223734 w 2471476"/>
              <a:gd name="connsiteY41" fmla="*/ 1305161 h 2534158"/>
              <a:gd name="connsiteX42" fmla="*/ 53596 w 2471476"/>
              <a:gd name="connsiteY42" fmla="*/ 1305161 h 2534158"/>
              <a:gd name="connsiteX43" fmla="*/ 1659 w 2471476"/>
              <a:gd name="connsiteY43" fmla="*/ 1368739 h 2534158"/>
              <a:gd name="connsiteX44" fmla="*/ 57178 w 2471476"/>
              <a:gd name="connsiteY44" fmla="*/ 1407691 h 2534158"/>
              <a:gd name="connsiteX45" fmla="*/ 227316 w 2471476"/>
              <a:gd name="connsiteY45" fmla="*/ 1407691 h 2534158"/>
              <a:gd name="connsiteX46" fmla="*/ 243434 w 2471476"/>
              <a:gd name="connsiteY46" fmla="*/ 1423362 h 2534158"/>
              <a:gd name="connsiteX47" fmla="*/ 243882 w 2471476"/>
              <a:gd name="connsiteY47" fmla="*/ 1498581 h 2534158"/>
              <a:gd name="connsiteX48" fmla="*/ 257314 w 2471476"/>
              <a:gd name="connsiteY48" fmla="*/ 1530817 h 2534158"/>
              <a:gd name="connsiteX49" fmla="*/ 290446 w 2471476"/>
              <a:gd name="connsiteY49" fmla="*/ 1504401 h 2534158"/>
              <a:gd name="connsiteX50" fmla="*/ 315519 w 2471476"/>
              <a:gd name="connsiteY50" fmla="*/ 1476194 h 2534158"/>
              <a:gd name="connsiteX51" fmla="*/ 469986 w 2471476"/>
              <a:gd name="connsiteY51" fmla="*/ 1476642 h 2534158"/>
              <a:gd name="connsiteX52" fmla="*/ 564905 w 2471476"/>
              <a:gd name="connsiteY52" fmla="*/ 1380827 h 2534158"/>
              <a:gd name="connsiteX53" fmla="*/ 564905 w 2471476"/>
              <a:gd name="connsiteY53" fmla="*/ 1291281 h 2534158"/>
              <a:gd name="connsiteX54" fmla="*/ 579680 w 2471476"/>
              <a:gd name="connsiteY54" fmla="*/ 1275163 h 2534158"/>
              <a:gd name="connsiteX55" fmla="*/ 662510 w 2471476"/>
              <a:gd name="connsiteY55" fmla="*/ 1275611 h 2534158"/>
              <a:gd name="connsiteX56" fmla="*/ 720268 w 2471476"/>
              <a:gd name="connsiteY56" fmla="*/ 1324413 h 2534158"/>
              <a:gd name="connsiteX57" fmla="*/ 719372 w 2471476"/>
              <a:gd name="connsiteY57" fmla="*/ 1335607 h 2534158"/>
              <a:gd name="connsiteX58" fmla="*/ 719372 w 2471476"/>
              <a:gd name="connsiteY58" fmla="*/ 2188087 h 2534158"/>
              <a:gd name="connsiteX59" fmla="*/ 721611 w 2471476"/>
              <a:gd name="connsiteY59" fmla="*/ 2205548 h 2534158"/>
              <a:gd name="connsiteX60" fmla="*/ 725641 w 2471476"/>
              <a:gd name="connsiteY60" fmla="*/ 2218085 h 2534158"/>
              <a:gd name="connsiteX61" fmla="*/ 833544 w 2471476"/>
              <a:gd name="connsiteY61" fmla="*/ 2318377 h 2534158"/>
              <a:gd name="connsiteX62" fmla="*/ 1092780 w 2471476"/>
              <a:gd name="connsiteY62" fmla="*/ 2318377 h 2534158"/>
              <a:gd name="connsiteX63" fmla="*/ 1202027 w 2471476"/>
              <a:gd name="connsiteY63" fmla="*/ 2200176 h 2534158"/>
              <a:gd name="connsiteX64" fmla="*/ 1202474 w 2471476"/>
              <a:gd name="connsiteY64" fmla="*/ 1658868 h 2534158"/>
              <a:gd name="connsiteX65" fmla="*/ 1205161 w 2471476"/>
              <a:gd name="connsiteY65" fmla="*/ 1444405 h 2534158"/>
              <a:gd name="connsiteX66" fmla="*/ 1236054 w 2471476"/>
              <a:gd name="connsiteY66" fmla="*/ 1397393 h 2534158"/>
              <a:gd name="connsiteX67" fmla="*/ 1249486 w 2471476"/>
              <a:gd name="connsiteY67" fmla="*/ 1425153 h 2534158"/>
              <a:gd name="connsiteX68" fmla="*/ 1249486 w 2471476"/>
              <a:gd name="connsiteY68" fmla="*/ 2315690 h 2534158"/>
              <a:gd name="connsiteX69" fmla="*/ 1220831 w 2471476"/>
              <a:gd name="connsiteY69" fmla="*/ 2343450 h 2534158"/>
              <a:gd name="connsiteX70" fmla="*/ 1206056 w 2471476"/>
              <a:gd name="connsiteY70" fmla="*/ 2346136 h 2534158"/>
              <a:gd name="connsiteX71" fmla="*/ 1145165 w 2471476"/>
              <a:gd name="connsiteY71" fmla="*/ 2405684 h 2534158"/>
              <a:gd name="connsiteX72" fmla="*/ 1146956 w 2471476"/>
              <a:gd name="connsiteY72" fmla="*/ 2485828 h 2534158"/>
              <a:gd name="connsiteX73" fmla="*/ 1211877 w 2471476"/>
              <a:gd name="connsiteY73" fmla="*/ 2537765 h 2534158"/>
              <a:gd name="connsiteX74" fmla="*/ 2398364 w 2471476"/>
              <a:gd name="connsiteY74" fmla="*/ 2537765 h 2534158"/>
              <a:gd name="connsiteX75" fmla="*/ 2409558 w 2471476"/>
              <a:gd name="connsiteY75" fmla="*/ 2537765 h 2534158"/>
              <a:gd name="connsiteX76" fmla="*/ 2467315 w 2471476"/>
              <a:gd name="connsiteY76" fmla="*/ 2488514 h 2534158"/>
              <a:gd name="connsiteX77" fmla="*/ 2472688 w 2471476"/>
              <a:gd name="connsiteY77" fmla="*/ 2417325 h 2534158"/>
              <a:gd name="connsiteX78" fmla="*/ 2217481 w 2471476"/>
              <a:gd name="connsiteY78" fmla="*/ 660876 h 2534158"/>
              <a:gd name="connsiteX79" fmla="*/ 2128830 w 2471476"/>
              <a:gd name="connsiteY79" fmla="*/ 767883 h 2534158"/>
              <a:gd name="connsiteX80" fmla="*/ 2081818 w 2471476"/>
              <a:gd name="connsiteY80" fmla="*/ 766988 h 2534158"/>
              <a:gd name="connsiteX81" fmla="*/ 1512752 w 2471476"/>
              <a:gd name="connsiteY81" fmla="*/ 766988 h 2534158"/>
              <a:gd name="connsiteX82" fmla="*/ 1488127 w 2471476"/>
              <a:gd name="connsiteY82" fmla="*/ 767436 h 2534158"/>
              <a:gd name="connsiteX83" fmla="*/ 1399476 w 2471476"/>
              <a:gd name="connsiteY83" fmla="*/ 664010 h 2534158"/>
              <a:gd name="connsiteX84" fmla="*/ 1399476 w 2471476"/>
              <a:gd name="connsiteY84" fmla="*/ 263738 h 2534158"/>
              <a:gd name="connsiteX85" fmla="*/ 1508275 w 2471476"/>
              <a:gd name="connsiteY85" fmla="*/ 156282 h 2534158"/>
              <a:gd name="connsiteX86" fmla="*/ 2107787 w 2471476"/>
              <a:gd name="connsiteY86" fmla="*/ 156282 h 2534158"/>
              <a:gd name="connsiteX87" fmla="*/ 2217481 w 2471476"/>
              <a:gd name="connsiteY87" fmla="*/ 267320 h 2534158"/>
              <a:gd name="connsiteX88" fmla="*/ 2217481 w 2471476"/>
              <a:gd name="connsiteY88" fmla="*/ 660876 h 253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2471476" h="2534158">
                <a:moveTo>
                  <a:pt x="2472688" y="2417325"/>
                </a:moveTo>
                <a:cubicBezTo>
                  <a:pt x="2465972" y="2361807"/>
                  <a:pt x="2450749" y="2347479"/>
                  <a:pt x="2395678" y="2347031"/>
                </a:cubicBezTo>
                <a:cubicBezTo>
                  <a:pt x="2366128" y="2347031"/>
                  <a:pt x="2366575" y="2347031"/>
                  <a:pt x="2366575" y="2317033"/>
                </a:cubicBezTo>
                <a:cubicBezTo>
                  <a:pt x="2366575" y="1615439"/>
                  <a:pt x="2366575" y="914291"/>
                  <a:pt x="2366128" y="212697"/>
                </a:cubicBezTo>
                <a:cubicBezTo>
                  <a:pt x="2366128" y="192101"/>
                  <a:pt x="2364337" y="171058"/>
                  <a:pt x="2358516" y="150910"/>
                </a:cubicBezTo>
                <a:cubicBezTo>
                  <a:pt x="2332100" y="59125"/>
                  <a:pt x="2255538" y="1815"/>
                  <a:pt x="2159724" y="1367"/>
                </a:cubicBezTo>
                <a:cubicBezTo>
                  <a:pt x="1928246" y="1367"/>
                  <a:pt x="1697217" y="4054"/>
                  <a:pt x="1465740" y="24"/>
                </a:cubicBezTo>
                <a:cubicBezTo>
                  <a:pt x="1349330" y="-1767"/>
                  <a:pt x="1252620" y="95839"/>
                  <a:pt x="1253516" y="210906"/>
                </a:cubicBezTo>
                <a:cubicBezTo>
                  <a:pt x="1257097" y="563270"/>
                  <a:pt x="1254859" y="915187"/>
                  <a:pt x="1254411" y="1267551"/>
                </a:cubicBezTo>
                <a:cubicBezTo>
                  <a:pt x="1254411" y="1276506"/>
                  <a:pt x="1256650" y="1285461"/>
                  <a:pt x="1252172" y="1293967"/>
                </a:cubicBezTo>
                <a:cubicBezTo>
                  <a:pt x="1251277" y="1293967"/>
                  <a:pt x="1250829" y="1293967"/>
                  <a:pt x="1250381" y="1294415"/>
                </a:cubicBezTo>
                <a:cubicBezTo>
                  <a:pt x="1249486" y="1294863"/>
                  <a:pt x="1249934" y="1295759"/>
                  <a:pt x="1251277" y="1297102"/>
                </a:cubicBezTo>
                <a:cubicBezTo>
                  <a:pt x="1248591" y="1304265"/>
                  <a:pt x="1242322" y="1301131"/>
                  <a:pt x="1237845" y="1301579"/>
                </a:cubicBezTo>
                <a:cubicBezTo>
                  <a:pt x="1198445" y="1303818"/>
                  <a:pt x="1167103" y="1321279"/>
                  <a:pt x="1142478" y="1351725"/>
                </a:cubicBezTo>
                <a:cubicBezTo>
                  <a:pt x="1128599" y="1369186"/>
                  <a:pt x="1124569" y="1390230"/>
                  <a:pt x="1116958" y="1409930"/>
                </a:cubicBezTo>
                <a:cubicBezTo>
                  <a:pt x="1112480" y="1416646"/>
                  <a:pt x="1114719" y="1424257"/>
                  <a:pt x="1114719" y="1431869"/>
                </a:cubicBezTo>
                <a:cubicBezTo>
                  <a:pt x="1114719" y="1670509"/>
                  <a:pt x="1114719" y="1909598"/>
                  <a:pt x="1114719" y="2148239"/>
                </a:cubicBezTo>
                <a:cubicBezTo>
                  <a:pt x="1114719" y="2155850"/>
                  <a:pt x="1113823" y="2163014"/>
                  <a:pt x="1116062" y="2170625"/>
                </a:cubicBezTo>
                <a:cubicBezTo>
                  <a:pt x="1112928" y="2212712"/>
                  <a:pt x="1098601" y="2228383"/>
                  <a:pt x="1056962" y="2229278"/>
                </a:cubicBezTo>
                <a:cubicBezTo>
                  <a:pt x="994727" y="2230621"/>
                  <a:pt x="932045" y="2230621"/>
                  <a:pt x="869810" y="2229278"/>
                </a:cubicBezTo>
                <a:cubicBezTo>
                  <a:pt x="829514" y="2228383"/>
                  <a:pt x="812500" y="2207787"/>
                  <a:pt x="813396" y="2165700"/>
                </a:cubicBezTo>
                <a:cubicBezTo>
                  <a:pt x="814739" y="2161223"/>
                  <a:pt x="814739" y="2156746"/>
                  <a:pt x="814739" y="2152268"/>
                </a:cubicBezTo>
                <a:cubicBezTo>
                  <a:pt x="814739" y="1871989"/>
                  <a:pt x="814739" y="1591261"/>
                  <a:pt x="814739" y="1310981"/>
                </a:cubicBezTo>
                <a:cubicBezTo>
                  <a:pt x="814739" y="1305161"/>
                  <a:pt x="816530" y="1298893"/>
                  <a:pt x="812053" y="1293967"/>
                </a:cubicBezTo>
                <a:cubicBezTo>
                  <a:pt x="787427" y="1214271"/>
                  <a:pt x="749370" y="1186064"/>
                  <a:pt x="664749" y="1186064"/>
                </a:cubicBezTo>
                <a:cubicBezTo>
                  <a:pt x="636990" y="1186064"/>
                  <a:pt x="609678" y="1185617"/>
                  <a:pt x="581919" y="1186512"/>
                </a:cubicBezTo>
                <a:cubicBezTo>
                  <a:pt x="568935" y="1186960"/>
                  <a:pt x="565353" y="1182482"/>
                  <a:pt x="565800" y="1169946"/>
                </a:cubicBezTo>
                <a:cubicBezTo>
                  <a:pt x="566696" y="1143082"/>
                  <a:pt x="566248" y="1116218"/>
                  <a:pt x="565800" y="1089354"/>
                </a:cubicBezTo>
                <a:cubicBezTo>
                  <a:pt x="565353" y="1034731"/>
                  <a:pt x="527743" y="996674"/>
                  <a:pt x="473120" y="996674"/>
                </a:cubicBezTo>
                <a:cubicBezTo>
                  <a:pt x="422526" y="996226"/>
                  <a:pt x="371485" y="995331"/>
                  <a:pt x="320892" y="997122"/>
                </a:cubicBezTo>
                <a:cubicBezTo>
                  <a:pt x="297609" y="998017"/>
                  <a:pt x="287759" y="992197"/>
                  <a:pt x="291341" y="968019"/>
                </a:cubicBezTo>
                <a:cubicBezTo>
                  <a:pt x="294028" y="951453"/>
                  <a:pt x="287759" y="940260"/>
                  <a:pt x="268507" y="940260"/>
                </a:cubicBezTo>
                <a:cubicBezTo>
                  <a:pt x="248359" y="940260"/>
                  <a:pt x="244329" y="953692"/>
                  <a:pt x="243882" y="970258"/>
                </a:cubicBezTo>
                <a:cubicBezTo>
                  <a:pt x="243434" y="996226"/>
                  <a:pt x="242539" y="1021747"/>
                  <a:pt x="243882" y="1047715"/>
                </a:cubicBezTo>
                <a:cubicBezTo>
                  <a:pt x="244777" y="1062938"/>
                  <a:pt x="239404" y="1066072"/>
                  <a:pt x="225077" y="1066072"/>
                </a:cubicBezTo>
                <a:cubicBezTo>
                  <a:pt x="167767" y="1065177"/>
                  <a:pt x="110458" y="1065177"/>
                  <a:pt x="52701" y="1066072"/>
                </a:cubicBezTo>
                <a:cubicBezTo>
                  <a:pt x="21359" y="1066520"/>
                  <a:pt x="-132" y="1088459"/>
                  <a:pt x="316" y="1118009"/>
                </a:cubicBezTo>
                <a:cubicBezTo>
                  <a:pt x="764" y="1148007"/>
                  <a:pt x="21807" y="1168155"/>
                  <a:pt x="53596" y="1168155"/>
                </a:cubicBezTo>
                <a:cubicBezTo>
                  <a:pt x="110906" y="1168155"/>
                  <a:pt x="168663" y="1168603"/>
                  <a:pt x="225972" y="1167707"/>
                </a:cubicBezTo>
                <a:cubicBezTo>
                  <a:pt x="239404" y="1167707"/>
                  <a:pt x="243882" y="1170841"/>
                  <a:pt x="243434" y="1184721"/>
                </a:cubicBezTo>
                <a:cubicBezTo>
                  <a:pt x="242539" y="1218301"/>
                  <a:pt x="242091" y="1251881"/>
                  <a:pt x="243434" y="1285461"/>
                </a:cubicBezTo>
                <a:cubicBezTo>
                  <a:pt x="243882" y="1301131"/>
                  <a:pt x="239404" y="1305609"/>
                  <a:pt x="223734" y="1305161"/>
                </a:cubicBezTo>
                <a:cubicBezTo>
                  <a:pt x="166872" y="1304265"/>
                  <a:pt x="110458" y="1304265"/>
                  <a:pt x="53596" y="1305161"/>
                </a:cubicBezTo>
                <a:cubicBezTo>
                  <a:pt x="15539" y="1305609"/>
                  <a:pt x="-6400" y="1333816"/>
                  <a:pt x="1659" y="1368739"/>
                </a:cubicBezTo>
                <a:cubicBezTo>
                  <a:pt x="7032" y="1392468"/>
                  <a:pt x="27628" y="1407244"/>
                  <a:pt x="57178" y="1407691"/>
                </a:cubicBezTo>
                <a:cubicBezTo>
                  <a:pt x="114040" y="1408139"/>
                  <a:pt x="170454" y="1408139"/>
                  <a:pt x="227316" y="1407691"/>
                </a:cubicBezTo>
                <a:cubicBezTo>
                  <a:pt x="240300" y="1407691"/>
                  <a:pt x="243882" y="1410825"/>
                  <a:pt x="243434" y="1423362"/>
                </a:cubicBezTo>
                <a:cubicBezTo>
                  <a:pt x="242539" y="1448435"/>
                  <a:pt x="242986" y="1473508"/>
                  <a:pt x="243882" y="1498581"/>
                </a:cubicBezTo>
                <a:cubicBezTo>
                  <a:pt x="244329" y="1510670"/>
                  <a:pt x="242539" y="1524549"/>
                  <a:pt x="257314" y="1530817"/>
                </a:cubicBezTo>
                <a:cubicBezTo>
                  <a:pt x="276566" y="1538877"/>
                  <a:pt x="291789" y="1528131"/>
                  <a:pt x="290446" y="1504401"/>
                </a:cubicBezTo>
                <a:cubicBezTo>
                  <a:pt x="289550" y="1485149"/>
                  <a:pt x="290894" y="1474851"/>
                  <a:pt x="315519" y="1476194"/>
                </a:cubicBezTo>
                <a:cubicBezTo>
                  <a:pt x="367008" y="1478433"/>
                  <a:pt x="418497" y="1477090"/>
                  <a:pt x="469986" y="1476642"/>
                </a:cubicBezTo>
                <a:cubicBezTo>
                  <a:pt x="526848" y="1476194"/>
                  <a:pt x="564905" y="1438137"/>
                  <a:pt x="564905" y="1380827"/>
                </a:cubicBezTo>
                <a:cubicBezTo>
                  <a:pt x="564905" y="1350829"/>
                  <a:pt x="565353" y="1321279"/>
                  <a:pt x="564905" y="1291281"/>
                </a:cubicBezTo>
                <a:cubicBezTo>
                  <a:pt x="564905" y="1280088"/>
                  <a:pt x="567591" y="1275163"/>
                  <a:pt x="579680" y="1275163"/>
                </a:cubicBezTo>
                <a:cubicBezTo>
                  <a:pt x="607439" y="1276058"/>
                  <a:pt x="634751" y="1274715"/>
                  <a:pt x="662510" y="1275611"/>
                </a:cubicBezTo>
                <a:cubicBezTo>
                  <a:pt x="699224" y="1276954"/>
                  <a:pt x="714447" y="1290833"/>
                  <a:pt x="720268" y="1324413"/>
                </a:cubicBezTo>
                <a:cubicBezTo>
                  <a:pt x="719372" y="1327995"/>
                  <a:pt x="719372" y="1332025"/>
                  <a:pt x="719372" y="1335607"/>
                </a:cubicBezTo>
                <a:cubicBezTo>
                  <a:pt x="719372" y="1619916"/>
                  <a:pt x="719372" y="1903777"/>
                  <a:pt x="719372" y="2188087"/>
                </a:cubicBezTo>
                <a:cubicBezTo>
                  <a:pt x="719372" y="2193907"/>
                  <a:pt x="718029" y="2200176"/>
                  <a:pt x="721611" y="2205548"/>
                </a:cubicBezTo>
                <a:cubicBezTo>
                  <a:pt x="722954" y="2209578"/>
                  <a:pt x="725193" y="2213608"/>
                  <a:pt x="725641" y="2218085"/>
                </a:cubicBezTo>
                <a:cubicBezTo>
                  <a:pt x="735043" y="2271813"/>
                  <a:pt x="779368" y="2315690"/>
                  <a:pt x="833544" y="2318377"/>
                </a:cubicBezTo>
                <a:cubicBezTo>
                  <a:pt x="919956" y="2322406"/>
                  <a:pt x="1006368" y="2322854"/>
                  <a:pt x="1092780" y="2318377"/>
                </a:cubicBezTo>
                <a:cubicBezTo>
                  <a:pt x="1153224" y="2315243"/>
                  <a:pt x="1202027" y="2260172"/>
                  <a:pt x="1202027" y="2200176"/>
                </a:cubicBezTo>
                <a:cubicBezTo>
                  <a:pt x="1202474" y="2019740"/>
                  <a:pt x="1202027" y="1839304"/>
                  <a:pt x="1202474" y="1658868"/>
                </a:cubicBezTo>
                <a:cubicBezTo>
                  <a:pt x="1202474" y="1587231"/>
                  <a:pt x="1198892" y="1515594"/>
                  <a:pt x="1205161" y="1444405"/>
                </a:cubicBezTo>
                <a:cubicBezTo>
                  <a:pt x="1206951" y="1423810"/>
                  <a:pt x="1213220" y="1404557"/>
                  <a:pt x="1236054" y="1397393"/>
                </a:cubicBezTo>
                <a:cubicBezTo>
                  <a:pt x="1254411" y="1400080"/>
                  <a:pt x="1249486" y="1414407"/>
                  <a:pt x="1249486" y="1425153"/>
                </a:cubicBezTo>
                <a:cubicBezTo>
                  <a:pt x="1249486" y="1721999"/>
                  <a:pt x="1249486" y="2018844"/>
                  <a:pt x="1249486" y="2315690"/>
                </a:cubicBezTo>
                <a:cubicBezTo>
                  <a:pt x="1249486" y="2343002"/>
                  <a:pt x="1249486" y="2343002"/>
                  <a:pt x="1220831" y="2343450"/>
                </a:cubicBezTo>
                <a:cubicBezTo>
                  <a:pt x="1215906" y="2343450"/>
                  <a:pt x="1210086" y="2342106"/>
                  <a:pt x="1206056" y="2346136"/>
                </a:cubicBezTo>
                <a:cubicBezTo>
                  <a:pt x="1169790" y="2349718"/>
                  <a:pt x="1149194" y="2369866"/>
                  <a:pt x="1145165" y="2405684"/>
                </a:cubicBezTo>
                <a:cubicBezTo>
                  <a:pt x="1142478" y="2432548"/>
                  <a:pt x="1141135" y="2459412"/>
                  <a:pt x="1146956" y="2485828"/>
                </a:cubicBezTo>
                <a:cubicBezTo>
                  <a:pt x="1154119" y="2520751"/>
                  <a:pt x="1175610" y="2537765"/>
                  <a:pt x="1211877" y="2537765"/>
                </a:cubicBezTo>
                <a:cubicBezTo>
                  <a:pt x="1607223" y="2537765"/>
                  <a:pt x="2003018" y="2537765"/>
                  <a:pt x="2398364" y="2537765"/>
                </a:cubicBezTo>
                <a:cubicBezTo>
                  <a:pt x="2401946" y="2537765"/>
                  <a:pt x="2405976" y="2537765"/>
                  <a:pt x="2409558" y="2537765"/>
                </a:cubicBezTo>
                <a:cubicBezTo>
                  <a:pt x="2440899" y="2535974"/>
                  <a:pt x="2460599" y="2519408"/>
                  <a:pt x="2467315" y="2488514"/>
                </a:cubicBezTo>
                <a:cubicBezTo>
                  <a:pt x="2474031" y="2464785"/>
                  <a:pt x="2475374" y="2441503"/>
                  <a:pt x="2472688" y="2417325"/>
                </a:cubicBezTo>
                <a:close/>
                <a:moveTo>
                  <a:pt x="2217481" y="660876"/>
                </a:moveTo>
                <a:cubicBezTo>
                  <a:pt x="2217481" y="719976"/>
                  <a:pt x="2186587" y="757138"/>
                  <a:pt x="2128830" y="767883"/>
                </a:cubicBezTo>
                <a:cubicBezTo>
                  <a:pt x="2113160" y="766092"/>
                  <a:pt x="2097489" y="766988"/>
                  <a:pt x="2081818" y="766988"/>
                </a:cubicBezTo>
                <a:cubicBezTo>
                  <a:pt x="1891980" y="766988"/>
                  <a:pt x="1702142" y="766988"/>
                  <a:pt x="1512752" y="766988"/>
                </a:cubicBezTo>
                <a:cubicBezTo>
                  <a:pt x="1504693" y="766988"/>
                  <a:pt x="1496186" y="766540"/>
                  <a:pt x="1488127" y="767436"/>
                </a:cubicBezTo>
                <a:cubicBezTo>
                  <a:pt x="1433951" y="757586"/>
                  <a:pt x="1399924" y="718633"/>
                  <a:pt x="1399476" y="664010"/>
                </a:cubicBezTo>
                <a:cubicBezTo>
                  <a:pt x="1399028" y="530586"/>
                  <a:pt x="1399028" y="397162"/>
                  <a:pt x="1399476" y="263738"/>
                </a:cubicBezTo>
                <a:cubicBezTo>
                  <a:pt x="1399924" y="200608"/>
                  <a:pt x="1445144" y="156282"/>
                  <a:pt x="1508275" y="156282"/>
                </a:cubicBezTo>
                <a:cubicBezTo>
                  <a:pt x="1707963" y="156282"/>
                  <a:pt x="1908098" y="156282"/>
                  <a:pt x="2107787" y="156282"/>
                </a:cubicBezTo>
                <a:cubicBezTo>
                  <a:pt x="2174051" y="156282"/>
                  <a:pt x="2217481" y="201056"/>
                  <a:pt x="2217481" y="267320"/>
                </a:cubicBezTo>
                <a:cubicBezTo>
                  <a:pt x="2217481" y="398505"/>
                  <a:pt x="2217481" y="529690"/>
                  <a:pt x="2217481" y="660876"/>
                </a:cubicBezTo>
                <a:close/>
              </a:path>
            </a:pathLst>
          </a:custGeom>
          <a:solidFill>
            <a:schemeClr val="bg1"/>
          </a:solidFill>
          <a:ln w="4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AE9157-12C1-41AE-8188-99E4A9E1FFA5}"/>
              </a:ext>
            </a:extLst>
          </p:cNvPr>
          <p:cNvSpPr txBox="1"/>
          <p:nvPr/>
        </p:nvSpPr>
        <p:spPr>
          <a:xfrm>
            <a:off x="6762189" y="6098135"/>
            <a:ext cx="514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rPr>
              <a:t>전기 자동차 및 충전소의 선형회귀 분석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D6C8B0-63F7-4882-8A96-0347EACE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685584"/>
              </p:ext>
            </p:extLst>
          </p:nvPr>
        </p:nvGraphicFramePr>
        <p:xfrm>
          <a:off x="656705" y="1213529"/>
          <a:ext cx="10598729" cy="3919771"/>
        </p:xfrm>
        <a:graphic>
          <a:graphicData uri="http://schemas.openxmlformats.org/drawingml/2006/table">
            <a:tbl>
              <a:tblPr firstRow="1" lastRow="1">
                <a:tableStyleId>{69012ECD-51FC-41F1-AA8D-1B2483CD663E}</a:tableStyleId>
              </a:tblPr>
              <a:tblGrid>
                <a:gridCol w="911984">
                  <a:extLst>
                    <a:ext uri="{9D8B030D-6E8A-4147-A177-3AD203B41FA5}">
                      <a16:colId xmlns:a16="http://schemas.microsoft.com/office/drawing/2014/main" val="2915515469"/>
                    </a:ext>
                  </a:extLst>
                </a:gridCol>
                <a:gridCol w="1125602">
                  <a:extLst>
                    <a:ext uri="{9D8B030D-6E8A-4147-A177-3AD203B41FA5}">
                      <a16:colId xmlns:a16="http://schemas.microsoft.com/office/drawing/2014/main" val="2748001602"/>
                    </a:ext>
                  </a:extLst>
                </a:gridCol>
                <a:gridCol w="1125602">
                  <a:extLst>
                    <a:ext uri="{9D8B030D-6E8A-4147-A177-3AD203B41FA5}">
                      <a16:colId xmlns:a16="http://schemas.microsoft.com/office/drawing/2014/main" val="4019128955"/>
                    </a:ext>
                  </a:extLst>
                </a:gridCol>
                <a:gridCol w="1125602">
                  <a:extLst>
                    <a:ext uri="{9D8B030D-6E8A-4147-A177-3AD203B41FA5}">
                      <a16:colId xmlns:a16="http://schemas.microsoft.com/office/drawing/2014/main" val="2551687415"/>
                    </a:ext>
                  </a:extLst>
                </a:gridCol>
                <a:gridCol w="1125602">
                  <a:extLst>
                    <a:ext uri="{9D8B030D-6E8A-4147-A177-3AD203B41FA5}">
                      <a16:colId xmlns:a16="http://schemas.microsoft.com/office/drawing/2014/main" val="3657934427"/>
                    </a:ext>
                  </a:extLst>
                </a:gridCol>
                <a:gridCol w="1659645">
                  <a:extLst>
                    <a:ext uri="{9D8B030D-6E8A-4147-A177-3AD203B41FA5}">
                      <a16:colId xmlns:a16="http://schemas.microsoft.com/office/drawing/2014/main" val="3923902507"/>
                    </a:ext>
                  </a:extLst>
                </a:gridCol>
                <a:gridCol w="1762346">
                  <a:extLst>
                    <a:ext uri="{9D8B030D-6E8A-4147-A177-3AD203B41FA5}">
                      <a16:colId xmlns:a16="http://schemas.microsoft.com/office/drawing/2014/main" val="1305698964"/>
                    </a:ext>
                  </a:extLst>
                </a:gridCol>
                <a:gridCol w="1762346">
                  <a:extLst>
                    <a:ext uri="{9D8B030D-6E8A-4147-A177-3AD203B41FA5}">
                      <a16:colId xmlns:a16="http://schemas.microsoft.com/office/drawing/2014/main" val="1577854164"/>
                    </a:ext>
                  </a:extLst>
                </a:gridCol>
              </a:tblGrid>
              <a:tr h="5049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종류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년도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전국</a:t>
                      </a:r>
                      <a:br>
                        <a:rPr lang="ko-KR" altLang="en-US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</a:br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현재</a:t>
                      </a:r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)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울산</a:t>
                      </a:r>
                      <a:br>
                        <a:rPr lang="ko-KR" altLang="en-US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</a:br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현재</a:t>
                      </a:r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)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전국</a:t>
                      </a:r>
                      <a:br>
                        <a:rPr lang="ko-KR" altLang="en-US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</a:br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선형회귀 예측</a:t>
                      </a:r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)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울산</a:t>
                      </a:r>
                      <a:br>
                        <a:rPr lang="ko-KR" altLang="en-US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</a:br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선형회귀 예측</a:t>
                      </a:r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)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전국</a:t>
                      </a:r>
                      <a:br>
                        <a:rPr lang="ko-KR" altLang="en-US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</a:br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산자부 목표</a:t>
                      </a:r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)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울산</a:t>
                      </a:r>
                      <a:b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</a:b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자동차 비례 추정치</a:t>
                      </a: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)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extLst>
                  <a:ext uri="{0D108BD9-81ED-4DB2-BD59-A6C34878D82A}">
                    <a16:rowId xmlns:a16="http://schemas.microsoft.com/office/drawing/2014/main" val="3154642701"/>
                  </a:ext>
                </a:extLst>
              </a:tr>
              <a:tr h="36587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전기</a:t>
                      </a:r>
                      <a:br>
                        <a:rPr lang="ko-KR" altLang="en-US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</a:br>
                      <a:r>
                        <a:rPr lang="ko-KR" altLang="en-US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자동차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2020.10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98,446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3,433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extLst>
                  <a:ext uri="{0D108BD9-81ED-4DB2-BD59-A6C34878D82A}">
                    <a16:rowId xmlns:a16="http://schemas.microsoft.com/office/drawing/2014/main" val="2533824655"/>
                  </a:ext>
                </a:extLst>
              </a:tr>
              <a:tr h="3658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2025.12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274,311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10,209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1,130,000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39,405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537474"/>
                  </a:ext>
                </a:extLst>
              </a:tr>
              <a:tr h="5268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분석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향후 </a:t>
                      </a: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5</a:t>
                      </a:r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년 증가차량</a:t>
                      </a:r>
                      <a:b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</a:br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⇒ </a:t>
                      </a: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1,031,554</a:t>
                      </a:r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대</a:t>
                      </a:r>
                      <a:b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</a:b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매년 </a:t>
                      </a: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: 206,310</a:t>
                      </a:r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대</a:t>
                      </a: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)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향후 </a:t>
                      </a: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5</a:t>
                      </a:r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년 증가차량</a:t>
                      </a:r>
                      <a:b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</a:br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⇒ </a:t>
                      </a: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35,972</a:t>
                      </a:r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대</a:t>
                      </a:r>
                      <a:b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</a:b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매년 </a:t>
                      </a: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: 7,1,94</a:t>
                      </a:r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대</a:t>
                      </a: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)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extLst>
                  <a:ext uri="{0D108BD9-81ED-4DB2-BD59-A6C34878D82A}">
                    <a16:rowId xmlns:a16="http://schemas.microsoft.com/office/drawing/2014/main" val="4284622553"/>
                  </a:ext>
                </a:extLst>
              </a:tr>
              <a:tr h="42685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충전소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2020.10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33,296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597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extLst>
                  <a:ext uri="{0D108BD9-81ED-4DB2-BD59-A6C34878D82A}">
                    <a16:rowId xmlns:a16="http://schemas.microsoft.com/office/drawing/2014/main" val="3162897368"/>
                  </a:ext>
                </a:extLst>
              </a:tr>
              <a:tr h="4268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2025.12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92,776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1,775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500,000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8,965</a:t>
                      </a:r>
                    </a:p>
                  </a:txBody>
                  <a:tcPr marL="2439" marR="2439" marT="2439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22175"/>
                  </a:ext>
                </a:extLst>
              </a:tr>
              <a:tr h="624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분석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향후 </a:t>
                      </a:r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5</a:t>
                      </a:r>
                      <a:r>
                        <a:rPr lang="ko-KR" altLang="en-US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년 증가 충전소</a:t>
                      </a:r>
                      <a:br>
                        <a:rPr lang="ko-KR" altLang="en-US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</a:br>
                      <a:r>
                        <a:rPr lang="ko-KR" altLang="en-US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⇒ </a:t>
                      </a:r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348,888</a:t>
                      </a:r>
                      <a:r>
                        <a:rPr lang="ko-KR" altLang="en-US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대</a:t>
                      </a:r>
                      <a:br>
                        <a:rPr lang="ko-KR" altLang="en-US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</a:br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매년 </a:t>
                      </a:r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: 69,778</a:t>
                      </a:r>
                      <a:r>
                        <a:rPr lang="ko-KR" altLang="en-US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대</a:t>
                      </a:r>
                      <a:r>
                        <a:rPr lang="en-US" altLang="ko-KR" sz="11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)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향후 </a:t>
                      </a: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5</a:t>
                      </a:r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년 증가 충전소</a:t>
                      </a:r>
                      <a:b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</a:br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⇒ </a:t>
                      </a: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8,368</a:t>
                      </a:r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대</a:t>
                      </a:r>
                      <a:b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</a:b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매년 </a:t>
                      </a: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: 1,674</a:t>
                      </a:r>
                      <a:r>
                        <a:rPr lang="ko-KR" altLang="en-US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대</a:t>
                      </a:r>
                      <a:r>
                        <a:rPr lang="en-US" altLang="ko-KR" sz="11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)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extLst>
                  <a:ext uri="{0D108BD9-81ED-4DB2-BD59-A6C34878D82A}">
                    <a16:rowId xmlns:a16="http://schemas.microsoft.com/office/drawing/2014/main" val="2522322046"/>
                  </a:ext>
                </a:extLst>
              </a:tr>
              <a:tr h="6780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분석결과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2439" marR="2439" marT="2439" marB="0" anchor="ctr"/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산업통산자원부의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2025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년 전기자동차 및 충전소 보급목표와 최근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년간 데이터를 근거로 분석한 추정 결과치와의 차이가 약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4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배임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따라서 기존과 동일한 보급확대 정책 및 시행으로는 목표달성이 불가해 보이며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목표달성을 위해서는 다양한 추가 대책마련과 강력한 추진전략의 시행이 필요할 것으로 판단함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.</a:t>
                      </a:r>
                    </a:p>
                  </a:txBody>
                  <a:tcPr marL="2439" marR="2439" marT="243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513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544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42304"/>
            <a:ext cx="11573197" cy="718658"/>
          </a:xfrm>
          <a:prstGeom prst="rect">
            <a:avLst/>
          </a:prstGeom>
        </p:spPr>
        <p:txBody>
          <a:bodyPr/>
          <a:lstStyle/>
          <a:p>
            <a:r>
              <a:rPr lang="ko-KR" altLang="en-US" sz="4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결론</a:t>
            </a:r>
            <a:endParaRPr lang="en-US" sz="4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0F97EE-D060-4543-8F05-CE30B56B2DEA}"/>
              </a:ext>
            </a:extLst>
          </p:cNvPr>
          <p:cNvGrpSpPr/>
          <p:nvPr/>
        </p:nvGrpSpPr>
        <p:grpSpPr>
          <a:xfrm>
            <a:off x="2544025" y="1768361"/>
            <a:ext cx="2833242" cy="863358"/>
            <a:chOff x="803640" y="3362835"/>
            <a:chExt cx="2059657" cy="86335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1C1760-D45C-479D-8FDF-207B264E65F9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6081771-3BBC-4761-948F-253E3A89C5E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6E6479F-41F1-4718-867B-9711B044103B}"/>
              </a:ext>
            </a:extLst>
          </p:cNvPr>
          <p:cNvGrpSpPr/>
          <p:nvPr/>
        </p:nvGrpSpPr>
        <p:grpSpPr>
          <a:xfrm>
            <a:off x="2544025" y="5228675"/>
            <a:ext cx="2833242" cy="863358"/>
            <a:chOff x="803640" y="3362835"/>
            <a:chExt cx="2059657" cy="86335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6909A6-5A40-4138-915B-6E8C7DCA920B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BC27144-992F-42F6-8E7F-8B05F7CBBEE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0A6A78A-0B49-43F2-A542-75A3D83C3374}"/>
              </a:ext>
            </a:extLst>
          </p:cNvPr>
          <p:cNvGrpSpPr/>
          <p:nvPr/>
        </p:nvGrpSpPr>
        <p:grpSpPr>
          <a:xfrm>
            <a:off x="7247455" y="1768361"/>
            <a:ext cx="2816974" cy="863358"/>
            <a:chOff x="803640" y="3362835"/>
            <a:chExt cx="2059657" cy="86335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B5CD86D-C365-4604-9FEC-77FED6F94B5D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C99DC45-1EBB-4F87-A96E-B428AD5ECC4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21363AA-473B-454A-8B2A-879301CC0A20}"/>
              </a:ext>
            </a:extLst>
          </p:cNvPr>
          <p:cNvGrpSpPr/>
          <p:nvPr/>
        </p:nvGrpSpPr>
        <p:grpSpPr>
          <a:xfrm>
            <a:off x="7247455" y="5228675"/>
            <a:ext cx="2816974" cy="863358"/>
            <a:chOff x="803640" y="3362835"/>
            <a:chExt cx="2059657" cy="86335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46CF30D-882D-4CC4-854D-3578230490D4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047B484-D330-4225-A329-B247D13F6B4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0446AA0-5490-4C0D-9C8D-D1A7936480B5}"/>
              </a:ext>
            </a:extLst>
          </p:cNvPr>
          <p:cNvSpPr/>
          <p:nvPr/>
        </p:nvSpPr>
        <p:spPr>
          <a:xfrm>
            <a:off x="10176675" y="2597699"/>
            <a:ext cx="1333379" cy="2531008"/>
          </a:xfrm>
          <a:custGeom>
            <a:avLst/>
            <a:gdLst>
              <a:gd name="connsiteX0" fmla="*/ 1348062 w 1666599"/>
              <a:gd name="connsiteY0" fmla="*/ 2311250 h 2531008"/>
              <a:gd name="connsiteX1" fmla="*/ 1666599 w 1666599"/>
              <a:gd name="connsiteY1" fmla="*/ 2311250 h 2531008"/>
              <a:gd name="connsiteX2" fmla="*/ 1648885 w 1666599"/>
              <a:gd name="connsiteY2" fmla="*/ 2317587 h 2531008"/>
              <a:gd name="connsiteX3" fmla="*/ 1619862 w 1666599"/>
              <a:gd name="connsiteY3" fmla="*/ 2320598 h 2531008"/>
              <a:gd name="connsiteX4" fmla="*/ 1395522 w 1666599"/>
              <a:gd name="connsiteY4" fmla="*/ 2320598 h 2531008"/>
              <a:gd name="connsiteX5" fmla="*/ 923624 w 1666599"/>
              <a:gd name="connsiteY5" fmla="*/ 1848992 h 2531008"/>
              <a:gd name="connsiteX6" fmla="*/ 855423 w 1666599"/>
              <a:gd name="connsiteY6" fmla="*/ 1914872 h 2531008"/>
              <a:gd name="connsiteX7" fmla="*/ 921593 w 1666599"/>
              <a:gd name="connsiteY7" fmla="*/ 1983073 h 2531008"/>
              <a:gd name="connsiteX8" fmla="*/ 989794 w 1666599"/>
              <a:gd name="connsiteY8" fmla="*/ 1916903 h 2531008"/>
              <a:gd name="connsiteX9" fmla="*/ 923624 w 1666599"/>
              <a:gd name="connsiteY9" fmla="*/ 1848992 h 2531008"/>
              <a:gd name="connsiteX10" fmla="*/ 386427 w 1666599"/>
              <a:gd name="connsiteY10" fmla="*/ 1848990 h 2531008"/>
              <a:gd name="connsiteX11" fmla="*/ 319677 w 1666599"/>
              <a:gd name="connsiteY11" fmla="*/ 1916321 h 2531008"/>
              <a:gd name="connsiteX12" fmla="*/ 387008 w 1666599"/>
              <a:gd name="connsiteY12" fmla="*/ 1983071 h 2531008"/>
              <a:gd name="connsiteX13" fmla="*/ 454048 w 1666599"/>
              <a:gd name="connsiteY13" fmla="*/ 1915740 h 2531008"/>
              <a:gd name="connsiteX14" fmla="*/ 386427 w 1666599"/>
              <a:gd name="connsiteY14" fmla="*/ 1848990 h 2531008"/>
              <a:gd name="connsiteX15" fmla="*/ 619511 w 1666599"/>
              <a:gd name="connsiteY15" fmla="*/ 1644604 h 2531008"/>
              <a:gd name="connsiteX16" fmla="*/ 656332 w 1666599"/>
              <a:gd name="connsiteY16" fmla="*/ 1651062 h 2531008"/>
              <a:gd name="connsiteX17" fmla="*/ 752394 w 1666599"/>
              <a:gd name="connsiteY17" fmla="*/ 1690821 h 2531008"/>
              <a:gd name="connsiteX18" fmla="*/ 793895 w 1666599"/>
              <a:gd name="connsiteY18" fmla="*/ 1732323 h 2531008"/>
              <a:gd name="connsiteX19" fmla="*/ 798249 w 1666599"/>
              <a:gd name="connsiteY19" fmla="*/ 1742771 h 2531008"/>
              <a:gd name="connsiteX20" fmla="*/ 787510 w 1666599"/>
              <a:gd name="connsiteY20" fmla="*/ 1744802 h 2531008"/>
              <a:gd name="connsiteX21" fmla="*/ 684773 w 1666599"/>
              <a:gd name="connsiteY21" fmla="*/ 1745092 h 2531008"/>
              <a:gd name="connsiteX22" fmla="*/ 581166 w 1666599"/>
              <a:gd name="connsiteY22" fmla="*/ 1745092 h 2531008"/>
              <a:gd name="connsiteX23" fmla="*/ 567815 w 1666599"/>
              <a:gd name="connsiteY23" fmla="*/ 1736385 h 2531008"/>
              <a:gd name="connsiteX24" fmla="*/ 555046 w 1666599"/>
              <a:gd name="connsiteY24" fmla="*/ 1674279 h 2531008"/>
              <a:gd name="connsiteX25" fmla="*/ 582036 w 1666599"/>
              <a:gd name="connsiteY25" fmla="*/ 1644677 h 2531008"/>
              <a:gd name="connsiteX26" fmla="*/ 619511 w 1666599"/>
              <a:gd name="connsiteY26" fmla="*/ 1644604 h 2531008"/>
              <a:gd name="connsiteX27" fmla="*/ 443130 w 1666599"/>
              <a:gd name="connsiteY27" fmla="*/ 1555520 h 2531008"/>
              <a:gd name="connsiteX28" fmla="*/ 290655 w 1666599"/>
              <a:gd name="connsiteY28" fmla="*/ 1598822 h 2531008"/>
              <a:gd name="connsiteX29" fmla="*/ 209974 w 1666599"/>
              <a:gd name="connsiteY29" fmla="*/ 1711717 h 2531008"/>
              <a:gd name="connsiteX30" fmla="*/ 210264 w 1666599"/>
              <a:gd name="connsiteY30" fmla="*/ 1807200 h 2531008"/>
              <a:gd name="connsiteX31" fmla="*/ 216649 w 1666599"/>
              <a:gd name="connsiteY31" fmla="*/ 1894556 h 2531008"/>
              <a:gd name="connsiteX32" fmla="*/ 224195 w 1666599"/>
              <a:gd name="connsiteY32" fmla="*/ 1902973 h 2531008"/>
              <a:gd name="connsiteX33" fmla="*/ 289494 w 1666599"/>
              <a:gd name="connsiteY33" fmla="*/ 1902973 h 2531008"/>
              <a:gd name="connsiteX34" fmla="*/ 300813 w 1666599"/>
              <a:gd name="connsiteY34" fmla="*/ 1894266 h 2531008"/>
              <a:gd name="connsiteX35" fmla="*/ 386138 w 1666599"/>
              <a:gd name="connsiteY35" fmla="*/ 1827515 h 2531008"/>
              <a:gd name="connsiteX36" fmla="*/ 472043 w 1666599"/>
              <a:gd name="connsiteY36" fmla="*/ 1893105 h 2531008"/>
              <a:gd name="connsiteX37" fmla="*/ 485683 w 1666599"/>
              <a:gd name="connsiteY37" fmla="*/ 1902683 h 2531008"/>
              <a:gd name="connsiteX38" fmla="*/ 654591 w 1666599"/>
              <a:gd name="connsiteY38" fmla="*/ 1902683 h 2531008"/>
              <a:gd name="connsiteX39" fmla="*/ 823499 w 1666599"/>
              <a:gd name="connsiteY39" fmla="*/ 1903263 h 2531008"/>
              <a:gd name="connsiteX40" fmla="*/ 837430 w 1666599"/>
              <a:gd name="connsiteY40" fmla="*/ 1892525 h 2531008"/>
              <a:gd name="connsiteX41" fmla="*/ 921013 w 1666599"/>
              <a:gd name="connsiteY41" fmla="*/ 1827806 h 2531008"/>
              <a:gd name="connsiteX42" fmla="*/ 1008079 w 1666599"/>
              <a:gd name="connsiteY42" fmla="*/ 1893396 h 2531008"/>
              <a:gd name="connsiteX43" fmla="*/ 1016495 w 1666599"/>
              <a:gd name="connsiteY43" fmla="*/ 1903263 h 2531008"/>
              <a:gd name="connsiteX44" fmla="*/ 1106463 w 1666599"/>
              <a:gd name="connsiteY44" fmla="*/ 1903263 h 2531008"/>
              <a:gd name="connsiteX45" fmla="*/ 1114299 w 1666599"/>
              <a:gd name="connsiteY45" fmla="*/ 1897459 h 2531008"/>
              <a:gd name="connsiteX46" fmla="*/ 1119813 w 1666599"/>
              <a:gd name="connsiteY46" fmla="*/ 1807781 h 2531008"/>
              <a:gd name="connsiteX47" fmla="*/ 1034488 w 1666599"/>
              <a:gd name="connsiteY47" fmla="*/ 1730872 h 2531008"/>
              <a:gd name="connsiteX48" fmla="*/ 964545 w 1666599"/>
              <a:gd name="connsiteY48" fmla="*/ 1727099 h 2531008"/>
              <a:gd name="connsiteX49" fmla="*/ 854552 w 1666599"/>
              <a:gd name="connsiteY49" fmla="*/ 1703011 h 2531008"/>
              <a:gd name="connsiteX50" fmla="*/ 716118 w 1666599"/>
              <a:gd name="connsiteY50" fmla="*/ 1635389 h 2531008"/>
              <a:gd name="connsiteX51" fmla="*/ 497582 w 1666599"/>
              <a:gd name="connsiteY51" fmla="*/ 1559932 h 2531008"/>
              <a:gd name="connsiteX52" fmla="*/ 443130 w 1666599"/>
              <a:gd name="connsiteY52" fmla="*/ 1555520 h 2531008"/>
              <a:gd name="connsiteX53" fmla="*/ 362339 w 1666599"/>
              <a:gd name="connsiteY53" fmla="*/ 159040 h 2531008"/>
              <a:gd name="connsiteX54" fmla="*/ 257280 w 1666599"/>
              <a:gd name="connsiteY54" fmla="*/ 264681 h 2531008"/>
              <a:gd name="connsiteX55" fmla="*/ 257280 w 1666599"/>
              <a:gd name="connsiteY55" fmla="*/ 664894 h 2531008"/>
              <a:gd name="connsiteX56" fmla="*/ 258151 w 1666599"/>
              <a:gd name="connsiteY56" fmla="*/ 682597 h 2531008"/>
              <a:gd name="connsiteX57" fmla="*/ 360888 w 1666599"/>
              <a:gd name="connsiteY57" fmla="*/ 770824 h 2531008"/>
              <a:gd name="connsiteX58" fmla="*/ 664168 w 1666599"/>
              <a:gd name="connsiteY58" fmla="*/ 770824 h 2531008"/>
              <a:gd name="connsiteX59" fmla="*/ 967448 w 1666599"/>
              <a:gd name="connsiteY59" fmla="*/ 770824 h 2531008"/>
              <a:gd name="connsiteX60" fmla="*/ 1073088 w 1666599"/>
              <a:gd name="connsiteY60" fmla="*/ 664604 h 2531008"/>
              <a:gd name="connsiteX61" fmla="*/ 1073378 w 1666599"/>
              <a:gd name="connsiteY61" fmla="*/ 264390 h 2531008"/>
              <a:gd name="connsiteX62" fmla="*/ 968029 w 1666599"/>
              <a:gd name="connsiteY62" fmla="*/ 159040 h 2531008"/>
              <a:gd name="connsiteX63" fmla="*/ 362339 w 1666599"/>
              <a:gd name="connsiteY63" fmla="*/ 159040 h 2531008"/>
              <a:gd name="connsiteX64" fmla="*/ 302844 w 1666599"/>
              <a:gd name="connsiteY64" fmla="*/ 0 h 2531008"/>
              <a:gd name="connsiteX65" fmla="*/ 1027233 w 1666599"/>
              <a:gd name="connsiteY65" fmla="*/ 0 h 2531008"/>
              <a:gd name="connsiteX66" fmla="*/ 1198463 w 1666599"/>
              <a:gd name="connsiteY66" fmla="*/ 105930 h 2531008"/>
              <a:gd name="connsiteX67" fmla="*/ 1223712 w 1666599"/>
              <a:gd name="connsiteY67" fmla="*/ 209248 h 2531008"/>
              <a:gd name="connsiteX68" fmla="*/ 1223422 w 1666599"/>
              <a:gd name="connsiteY68" fmla="*/ 1258683 h 2531008"/>
              <a:gd name="connsiteX69" fmla="*/ 1223712 w 1666599"/>
              <a:gd name="connsiteY69" fmla="*/ 1276387 h 2531008"/>
              <a:gd name="connsiteX70" fmla="*/ 1227957 w 1666599"/>
              <a:gd name="connsiteY70" fmla="*/ 1289665 h 2531008"/>
              <a:gd name="connsiteX71" fmla="*/ 1231154 w 1666599"/>
              <a:gd name="connsiteY71" fmla="*/ 1290880 h 2531008"/>
              <a:gd name="connsiteX72" fmla="*/ 1231154 w 1666599"/>
              <a:gd name="connsiteY72" fmla="*/ 1400729 h 2531008"/>
              <a:gd name="connsiteX73" fmla="*/ 1230025 w 1666599"/>
              <a:gd name="connsiteY73" fmla="*/ 1400456 h 2531008"/>
              <a:gd name="connsiteX74" fmla="*/ 1224293 w 1666599"/>
              <a:gd name="connsiteY74" fmla="*/ 1410759 h 2531008"/>
              <a:gd name="connsiteX75" fmla="*/ 1224003 w 1666599"/>
              <a:gd name="connsiteY75" fmla="*/ 1423528 h 2531008"/>
              <a:gd name="connsiteX76" fmla="*/ 1224003 w 1666599"/>
              <a:gd name="connsiteY76" fmla="*/ 2308989 h 2531008"/>
              <a:gd name="connsiteX77" fmla="*/ 1252734 w 1666599"/>
              <a:gd name="connsiteY77" fmla="*/ 2338011 h 2531008"/>
              <a:gd name="connsiteX78" fmla="*/ 1277403 w 1666599"/>
              <a:gd name="connsiteY78" fmla="*/ 2338882 h 2531008"/>
              <a:gd name="connsiteX79" fmla="*/ 1328482 w 1666599"/>
              <a:gd name="connsiteY79" fmla="*/ 2391412 h 2531008"/>
              <a:gd name="connsiteX80" fmla="*/ 1328482 w 1666599"/>
              <a:gd name="connsiteY80" fmla="*/ 2482541 h 2531008"/>
              <a:gd name="connsiteX81" fmla="*/ 1323838 w 1666599"/>
              <a:gd name="connsiteY81" fmla="*/ 2496761 h 2531008"/>
              <a:gd name="connsiteX82" fmla="*/ 1276532 w 1666599"/>
              <a:gd name="connsiteY82" fmla="*/ 2531008 h 2531008"/>
              <a:gd name="connsiteX83" fmla="*/ 52965 w 1666599"/>
              <a:gd name="connsiteY83" fmla="*/ 2531008 h 2531008"/>
              <a:gd name="connsiteX84" fmla="*/ 49192 w 1666599"/>
              <a:gd name="connsiteY84" fmla="*/ 2530137 h 2531008"/>
              <a:gd name="connsiteX85" fmla="*/ 3337 w 1666599"/>
              <a:gd name="connsiteY85" fmla="*/ 2486314 h 2531008"/>
              <a:gd name="connsiteX86" fmla="*/ 3628 w 1666599"/>
              <a:gd name="connsiteY86" fmla="*/ 2385607 h 2531008"/>
              <a:gd name="connsiteX87" fmla="*/ 59640 w 1666599"/>
              <a:gd name="connsiteY87" fmla="*/ 2338301 h 2531008"/>
              <a:gd name="connsiteX88" fmla="*/ 88372 w 1666599"/>
              <a:gd name="connsiteY88" fmla="*/ 2338011 h 2531008"/>
              <a:gd name="connsiteX89" fmla="*/ 105205 w 1666599"/>
              <a:gd name="connsiteY89" fmla="*/ 2321469 h 2531008"/>
              <a:gd name="connsiteX90" fmla="*/ 105495 w 1666599"/>
              <a:gd name="connsiteY90" fmla="*/ 2301734 h 2531008"/>
              <a:gd name="connsiteX91" fmla="*/ 105785 w 1666599"/>
              <a:gd name="connsiteY91" fmla="*/ 200832 h 2531008"/>
              <a:gd name="connsiteX92" fmla="*/ 211715 w 1666599"/>
              <a:gd name="connsiteY92" fmla="*/ 22637 h 2531008"/>
              <a:gd name="connsiteX93" fmla="*/ 302844 w 1666599"/>
              <a:gd name="connsiteY93" fmla="*/ 0 h 2531008"/>
              <a:gd name="connsiteX0" fmla="*/ 1348062 w 1666599"/>
              <a:gd name="connsiteY0" fmla="*/ 2311250 h 2531008"/>
              <a:gd name="connsiteX1" fmla="*/ 1666599 w 1666599"/>
              <a:gd name="connsiteY1" fmla="*/ 2311250 h 2531008"/>
              <a:gd name="connsiteX2" fmla="*/ 1648885 w 1666599"/>
              <a:gd name="connsiteY2" fmla="*/ 2317587 h 2531008"/>
              <a:gd name="connsiteX3" fmla="*/ 1395522 w 1666599"/>
              <a:gd name="connsiteY3" fmla="*/ 2320598 h 2531008"/>
              <a:gd name="connsiteX4" fmla="*/ 1348062 w 1666599"/>
              <a:gd name="connsiteY4" fmla="*/ 2311250 h 2531008"/>
              <a:gd name="connsiteX5" fmla="*/ 923624 w 1666599"/>
              <a:gd name="connsiteY5" fmla="*/ 1848992 h 2531008"/>
              <a:gd name="connsiteX6" fmla="*/ 855423 w 1666599"/>
              <a:gd name="connsiteY6" fmla="*/ 1914872 h 2531008"/>
              <a:gd name="connsiteX7" fmla="*/ 921593 w 1666599"/>
              <a:gd name="connsiteY7" fmla="*/ 1983073 h 2531008"/>
              <a:gd name="connsiteX8" fmla="*/ 989794 w 1666599"/>
              <a:gd name="connsiteY8" fmla="*/ 1916903 h 2531008"/>
              <a:gd name="connsiteX9" fmla="*/ 923624 w 1666599"/>
              <a:gd name="connsiteY9" fmla="*/ 1848992 h 2531008"/>
              <a:gd name="connsiteX10" fmla="*/ 386427 w 1666599"/>
              <a:gd name="connsiteY10" fmla="*/ 1848990 h 2531008"/>
              <a:gd name="connsiteX11" fmla="*/ 319677 w 1666599"/>
              <a:gd name="connsiteY11" fmla="*/ 1916321 h 2531008"/>
              <a:gd name="connsiteX12" fmla="*/ 387008 w 1666599"/>
              <a:gd name="connsiteY12" fmla="*/ 1983071 h 2531008"/>
              <a:gd name="connsiteX13" fmla="*/ 454048 w 1666599"/>
              <a:gd name="connsiteY13" fmla="*/ 1915740 h 2531008"/>
              <a:gd name="connsiteX14" fmla="*/ 386427 w 1666599"/>
              <a:gd name="connsiteY14" fmla="*/ 1848990 h 2531008"/>
              <a:gd name="connsiteX15" fmla="*/ 619511 w 1666599"/>
              <a:gd name="connsiteY15" fmla="*/ 1644604 h 2531008"/>
              <a:gd name="connsiteX16" fmla="*/ 656332 w 1666599"/>
              <a:gd name="connsiteY16" fmla="*/ 1651062 h 2531008"/>
              <a:gd name="connsiteX17" fmla="*/ 752394 w 1666599"/>
              <a:gd name="connsiteY17" fmla="*/ 1690821 h 2531008"/>
              <a:gd name="connsiteX18" fmla="*/ 793895 w 1666599"/>
              <a:gd name="connsiteY18" fmla="*/ 1732323 h 2531008"/>
              <a:gd name="connsiteX19" fmla="*/ 798249 w 1666599"/>
              <a:gd name="connsiteY19" fmla="*/ 1742771 h 2531008"/>
              <a:gd name="connsiteX20" fmla="*/ 787510 w 1666599"/>
              <a:gd name="connsiteY20" fmla="*/ 1744802 h 2531008"/>
              <a:gd name="connsiteX21" fmla="*/ 684773 w 1666599"/>
              <a:gd name="connsiteY21" fmla="*/ 1745092 h 2531008"/>
              <a:gd name="connsiteX22" fmla="*/ 581166 w 1666599"/>
              <a:gd name="connsiteY22" fmla="*/ 1745092 h 2531008"/>
              <a:gd name="connsiteX23" fmla="*/ 567815 w 1666599"/>
              <a:gd name="connsiteY23" fmla="*/ 1736385 h 2531008"/>
              <a:gd name="connsiteX24" fmla="*/ 555046 w 1666599"/>
              <a:gd name="connsiteY24" fmla="*/ 1674279 h 2531008"/>
              <a:gd name="connsiteX25" fmla="*/ 582036 w 1666599"/>
              <a:gd name="connsiteY25" fmla="*/ 1644677 h 2531008"/>
              <a:gd name="connsiteX26" fmla="*/ 619511 w 1666599"/>
              <a:gd name="connsiteY26" fmla="*/ 1644604 h 2531008"/>
              <a:gd name="connsiteX27" fmla="*/ 443130 w 1666599"/>
              <a:gd name="connsiteY27" fmla="*/ 1555520 h 2531008"/>
              <a:gd name="connsiteX28" fmla="*/ 290655 w 1666599"/>
              <a:gd name="connsiteY28" fmla="*/ 1598822 h 2531008"/>
              <a:gd name="connsiteX29" fmla="*/ 209974 w 1666599"/>
              <a:gd name="connsiteY29" fmla="*/ 1711717 h 2531008"/>
              <a:gd name="connsiteX30" fmla="*/ 210264 w 1666599"/>
              <a:gd name="connsiteY30" fmla="*/ 1807200 h 2531008"/>
              <a:gd name="connsiteX31" fmla="*/ 216649 w 1666599"/>
              <a:gd name="connsiteY31" fmla="*/ 1894556 h 2531008"/>
              <a:gd name="connsiteX32" fmla="*/ 224195 w 1666599"/>
              <a:gd name="connsiteY32" fmla="*/ 1902973 h 2531008"/>
              <a:gd name="connsiteX33" fmla="*/ 289494 w 1666599"/>
              <a:gd name="connsiteY33" fmla="*/ 1902973 h 2531008"/>
              <a:gd name="connsiteX34" fmla="*/ 300813 w 1666599"/>
              <a:gd name="connsiteY34" fmla="*/ 1894266 h 2531008"/>
              <a:gd name="connsiteX35" fmla="*/ 386138 w 1666599"/>
              <a:gd name="connsiteY35" fmla="*/ 1827515 h 2531008"/>
              <a:gd name="connsiteX36" fmla="*/ 472043 w 1666599"/>
              <a:gd name="connsiteY36" fmla="*/ 1893105 h 2531008"/>
              <a:gd name="connsiteX37" fmla="*/ 485683 w 1666599"/>
              <a:gd name="connsiteY37" fmla="*/ 1902683 h 2531008"/>
              <a:gd name="connsiteX38" fmla="*/ 654591 w 1666599"/>
              <a:gd name="connsiteY38" fmla="*/ 1902683 h 2531008"/>
              <a:gd name="connsiteX39" fmla="*/ 823499 w 1666599"/>
              <a:gd name="connsiteY39" fmla="*/ 1903263 h 2531008"/>
              <a:gd name="connsiteX40" fmla="*/ 837430 w 1666599"/>
              <a:gd name="connsiteY40" fmla="*/ 1892525 h 2531008"/>
              <a:gd name="connsiteX41" fmla="*/ 921013 w 1666599"/>
              <a:gd name="connsiteY41" fmla="*/ 1827806 h 2531008"/>
              <a:gd name="connsiteX42" fmla="*/ 1008079 w 1666599"/>
              <a:gd name="connsiteY42" fmla="*/ 1893396 h 2531008"/>
              <a:gd name="connsiteX43" fmla="*/ 1016495 w 1666599"/>
              <a:gd name="connsiteY43" fmla="*/ 1903263 h 2531008"/>
              <a:gd name="connsiteX44" fmla="*/ 1106463 w 1666599"/>
              <a:gd name="connsiteY44" fmla="*/ 1903263 h 2531008"/>
              <a:gd name="connsiteX45" fmla="*/ 1114299 w 1666599"/>
              <a:gd name="connsiteY45" fmla="*/ 1897459 h 2531008"/>
              <a:gd name="connsiteX46" fmla="*/ 1119813 w 1666599"/>
              <a:gd name="connsiteY46" fmla="*/ 1807781 h 2531008"/>
              <a:gd name="connsiteX47" fmla="*/ 1034488 w 1666599"/>
              <a:gd name="connsiteY47" fmla="*/ 1730872 h 2531008"/>
              <a:gd name="connsiteX48" fmla="*/ 964545 w 1666599"/>
              <a:gd name="connsiteY48" fmla="*/ 1727099 h 2531008"/>
              <a:gd name="connsiteX49" fmla="*/ 854552 w 1666599"/>
              <a:gd name="connsiteY49" fmla="*/ 1703011 h 2531008"/>
              <a:gd name="connsiteX50" fmla="*/ 716118 w 1666599"/>
              <a:gd name="connsiteY50" fmla="*/ 1635389 h 2531008"/>
              <a:gd name="connsiteX51" fmla="*/ 497582 w 1666599"/>
              <a:gd name="connsiteY51" fmla="*/ 1559932 h 2531008"/>
              <a:gd name="connsiteX52" fmla="*/ 443130 w 1666599"/>
              <a:gd name="connsiteY52" fmla="*/ 1555520 h 2531008"/>
              <a:gd name="connsiteX53" fmla="*/ 362339 w 1666599"/>
              <a:gd name="connsiteY53" fmla="*/ 159040 h 2531008"/>
              <a:gd name="connsiteX54" fmla="*/ 257280 w 1666599"/>
              <a:gd name="connsiteY54" fmla="*/ 264681 h 2531008"/>
              <a:gd name="connsiteX55" fmla="*/ 257280 w 1666599"/>
              <a:gd name="connsiteY55" fmla="*/ 664894 h 2531008"/>
              <a:gd name="connsiteX56" fmla="*/ 258151 w 1666599"/>
              <a:gd name="connsiteY56" fmla="*/ 682597 h 2531008"/>
              <a:gd name="connsiteX57" fmla="*/ 360888 w 1666599"/>
              <a:gd name="connsiteY57" fmla="*/ 770824 h 2531008"/>
              <a:gd name="connsiteX58" fmla="*/ 664168 w 1666599"/>
              <a:gd name="connsiteY58" fmla="*/ 770824 h 2531008"/>
              <a:gd name="connsiteX59" fmla="*/ 967448 w 1666599"/>
              <a:gd name="connsiteY59" fmla="*/ 770824 h 2531008"/>
              <a:gd name="connsiteX60" fmla="*/ 1073088 w 1666599"/>
              <a:gd name="connsiteY60" fmla="*/ 664604 h 2531008"/>
              <a:gd name="connsiteX61" fmla="*/ 1073378 w 1666599"/>
              <a:gd name="connsiteY61" fmla="*/ 264390 h 2531008"/>
              <a:gd name="connsiteX62" fmla="*/ 968029 w 1666599"/>
              <a:gd name="connsiteY62" fmla="*/ 159040 h 2531008"/>
              <a:gd name="connsiteX63" fmla="*/ 362339 w 1666599"/>
              <a:gd name="connsiteY63" fmla="*/ 159040 h 2531008"/>
              <a:gd name="connsiteX64" fmla="*/ 302844 w 1666599"/>
              <a:gd name="connsiteY64" fmla="*/ 0 h 2531008"/>
              <a:gd name="connsiteX65" fmla="*/ 1027233 w 1666599"/>
              <a:gd name="connsiteY65" fmla="*/ 0 h 2531008"/>
              <a:gd name="connsiteX66" fmla="*/ 1198463 w 1666599"/>
              <a:gd name="connsiteY66" fmla="*/ 105930 h 2531008"/>
              <a:gd name="connsiteX67" fmla="*/ 1223712 w 1666599"/>
              <a:gd name="connsiteY67" fmla="*/ 209248 h 2531008"/>
              <a:gd name="connsiteX68" fmla="*/ 1223422 w 1666599"/>
              <a:gd name="connsiteY68" fmla="*/ 1258683 h 2531008"/>
              <a:gd name="connsiteX69" fmla="*/ 1223712 w 1666599"/>
              <a:gd name="connsiteY69" fmla="*/ 1276387 h 2531008"/>
              <a:gd name="connsiteX70" fmla="*/ 1227957 w 1666599"/>
              <a:gd name="connsiteY70" fmla="*/ 1289665 h 2531008"/>
              <a:gd name="connsiteX71" fmla="*/ 1231154 w 1666599"/>
              <a:gd name="connsiteY71" fmla="*/ 1290880 h 2531008"/>
              <a:gd name="connsiteX72" fmla="*/ 1231154 w 1666599"/>
              <a:gd name="connsiteY72" fmla="*/ 1400729 h 2531008"/>
              <a:gd name="connsiteX73" fmla="*/ 1230025 w 1666599"/>
              <a:gd name="connsiteY73" fmla="*/ 1400456 h 2531008"/>
              <a:gd name="connsiteX74" fmla="*/ 1224293 w 1666599"/>
              <a:gd name="connsiteY74" fmla="*/ 1410759 h 2531008"/>
              <a:gd name="connsiteX75" fmla="*/ 1224003 w 1666599"/>
              <a:gd name="connsiteY75" fmla="*/ 1423528 h 2531008"/>
              <a:gd name="connsiteX76" fmla="*/ 1224003 w 1666599"/>
              <a:gd name="connsiteY76" fmla="*/ 2308989 h 2531008"/>
              <a:gd name="connsiteX77" fmla="*/ 1252734 w 1666599"/>
              <a:gd name="connsiteY77" fmla="*/ 2338011 h 2531008"/>
              <a:gd name="connsiteX78" fmla="*/ 1277403 w 1666599"/>
              <a:gd name="connsiteY78" fmla="*/ 2338882 h 2531008"/>
              <a:gd name="connsiteX79" fmla="*/ 1328482 w 1666599"/>
              <a:gd name="connsiteY79" fmla="*/ 2391412 h 2531008"/>
              <a:gd name="connsiteX80" fmla="*/ 1328482 w 1666599"/>
              <a:gd name="connsiteY80" fmla="*/ 2482541 h 2531008"/>
              <a:gd name="connsiteX81" fmla="*/ 1323838 w 1666599"/>
              <a:gd name="connsiteY81" fmla="*/ 2496761 h 2531008"/>
              <a:gd name="connsiteX82" fmla="*/ 1276532 w 1666599"/>
              <a:gd name="connsiteY82" fmla="*/ 2531008 h 2531008"/>
              <a:gd name="connsiteX83" fmla="*/ 52965 w 1666599"/>
              <a:gd name="connsiteY83" fmla="*/ 2531008 h 2531008"/>
              <a:gd name="connsiteX84" fmla="*/ 49192 w 1666599"/>
              <a:gd name="connsiteY84" fmla="*/ 2530137 h 2531008"/>
              <a:gd name="connsiteX85" fmla="*/ 3337 w 1666599"/>
              <a:gd name="connsiteY85" fmla="*/ 2486314 h 2531008"/>
              <a:gd name="connsiteX86" fmla="*/ 3628 w 1666599"/>
              <a:gd name="connsiteY86" fmla="*/ 2385607 h 2531008"/>
              <a:gd name="connsiteX87" fmla="*/ 59640 w 1666599"/>
              <a:gd name="connsiteY87" fmla="*/ 2338301 h 2531008"/>
              <a:gd name="connsiteX88" fmla="*/ 88372 w 1666599"/>
              <a:gd name="connsiteY88" fmla="*/ 2338011 h 2531008"/>
              <a:gd name="connsiteX89" fmla="*/ 105205 w 1666599"/>
              <a:gd name="connsiteY89" fmla="*/ 2321469 h 2531008"/>
              <a:gd name="connsiteX90" fmla="*/ 105495 w 1666599"/>
              <a:gd name="connsiteY90" fmla="*/ 2301734 h 2531008"/>
              <a:gd name="connsiteX91" fmla="*/ 105785 w 1666599"/>
              <a:gd name="connsiteY91" fmla="*/ 200832 h 2531008"/>
              <a:gd name="connsiteX92" fmla="*/ 211715 w 1666599"/>
              <a:gd name="connsiteY92" fmla="*/ 22637 h 2531008"/>
              <a:gd name="connsiteX93" fmla="*/ 302844 w 1666599"/>
              <a:gd name="connsiteY93" fmla="*/ 0 h 2531008"/>
              <a:gd name="connsiteX0" fmla="*/ 1348062 w 1666599"/>
              <a:gd name="connsiteY0" fmla="*/ 2311250 h 2531008"/>
              <a:gd name="connsiteX1" fmla="*/ 1666599 w 1666599"/>
              <a:gd name="connsiteY1" fmla="*/ 2311250 h 2531008"/>
              <a:gd name="connsiteX2" fmla="*/ 1395522 w 1666599"/>
              <a:gd name="connsiteY2" fmla="*/ 2320598 h 2531008"/>
              <a:gd name="connsiteX3" fmla="*/ 1348062 w 1666599"/>
              <a:gd name="connsiteY3" fmla="*/ 2311250 h 2531008"/>
              <a:gd name="connsiteX4" fmla="*/ 923624 w 1666599"/>
              <a:gd name="connsiteY4" fmla="*/ 1848992 h 2531008"/>
              <a:gd name="connsiteX5" fmla="*/ 855423 w 1666599"/>
              <a:gd name="connsiteY5" fmla="*/ 1914872 h 2531008"/>
              <a:gd name="connsiteX6" fmla="*/ 921593 w 1666599"/>
              <a:gd name="connsiteY6" fmla="*/ 1983073 h 2531008"/>
              <a:gd name="connsiteX7" fmla="*/ 989794 w 1666599"/>
              <a:gd name="connsiteY7" fmla="*/ 1916903 h 2531008"/>
              <a:gd name="connsiteX8" fmla="*/ 923624 w 1666599"/>
              <a:gd name="connsiteY8" fmla="*/ 1848992 h 2531008"/>
              <a:gd name="connsiteX9" fmla="*/ 386427 w 1666599"/>
              <a:gd name="connsiteY9" fmla="*/ 1848990 h 2531008"/>
              <a:gd name="connsiteX10" fmla="*/ 319677 w 1666599"/>
              <a:gd name="connsiteY10" fmla="*/ 1916321 h 2531008"/>
              <a:gd name="connsiteX11" fmla="*/ 387008 w 1666599"/>
              <a:gd name="connsiteY11" fmla="*/ 1983071 h 2531008"/>
              <a:gd name="connsiteX12" fmla="*/ 454048 w 1666599"/>
              <a:gd name="connsiteY12" fmla="*/ 1915740 h 2531008"/>
              <a:gd name="connsiteX13" fmla="*/ 386427 w 1666599"/>
              <a:gd name="connsiteY13" fmla="*/ 1848990 h 2531008"/>
              <a:gd name="connsiteX14" fmla="*/ 619511 w 1666599"/>
              <a:gd name="connsiteY14" fmla="*/ 1644604 h 2531008"/>
              <a:gd name="connsiteX15" fmla="*/ 656332 w 1666599"/>
              <a:gd name="connsiteY15" fmla="*/ 1651062 h 2531008"/>
              <a:gd name="connsiteX16" fmla="*/ 752394 w 1666599"/>
              <a:gd name="connsiteY16" fmla="*/ 1690821 h 2531008"/>
              <a:gd name="connsiteX17" fmla="*/ 793895 w 1666599"/>
              <a:gd name="connsiteY17" fmla="*/ 1732323 h 2531008"/>
              <a:gd name="connsiteX18" fmla="*/ 798249 w 1666599"/>
              <a:gd name="connsiteY18" fmla="*/ 1742771 h 2531008"/>
              <a:gd name="connsiteX19" fmla="*/ 787510 w 1666599"/>
              <a:gd name="connsiteY19" fmla="*/ 1744802 h 2531008"/>
              <a:gd name="connsiteX20" fmla="*/ 684773 w 1666599"/>
              <a:gd name="connsiteY20" fmla="*/ 1745092 h 2531008"/>
              <a:gd name="connsiteX21" fmla="*/ 581166 w 1666599"/>
              <a:gd name="connsiteY21" fmla="*/ 1745092 h 2531008"/>
              <a:gd name="connsiteX22" fmla="*/ 567815 w 1666599"/>
              <a:gd name="connsiteY22" fmla="*/ 1736385 h 2531008"/>
              <a:gd name="connsiteX23" fmla="*/ 555046 w 1666599"/>
              <a:gd name="connsiteY23" fmla="*/ 1674279 h 2531008"/>
              <a:gd name="connsiteX24" fmla="*/ 582036 w 1666599"/>
              <a:gd name="connsiteY24" fmla="*/ 1644677 h 2531008"/>
              <a:gd name="connsiteX25" fmla="*/ 619511 w 1666599"/>
              <a:gd name="connsiteY25" fmla="*/ 1644604 h 2531008"/>
              <a:gd name="connsiteX26" fmla="*/ 443130 w 1666599"/>
              <a:gd name="connsiteY26" fmla="*/ 1555520 h 2531008"/>
              <a:gd name="connsiteX27" fmla="*/ 290655 w 1666599"/>
              <a:gd name="connsiteY27" fmla="*/ 1598822 h 2531008"/>
              <a:gd name="connsiteX28" fmla="*/ 209974 w 1666599"/>
              <a:gd name="connsiteY28" fmla="*/ 1711717 h 2531008"/>
              <a:gd name="connsiteX29" fmla="*/ 210264 w 1666599"/>
              <a:gd name="connsiteY29" fmla="*/ 1807200 h 2531008"/>
              <a:gd name="connsiteX30" fmla="*/ 216649 w 1666599"/>
              <a:gd name="connsiteY30" fmla="*/ 1894556 h 2531008"/>
              <a:gd name="connsiteX31" fmla="*/ 224195 w 1666599"/>
              <a:gd name="connsiteY31" fmla="*/ 1902973 h 2531008"/>
              <a:gd name="connsiteX32" fmla="*/ 289494 w 1666599"/>
              <a:gd name="connsiteY32" fmla="*/ 1902973 h 2531008"/>
              <a:gd name="connsiteX33" fmla="*/ 300813 w 1666599"/>
              <a:gd name="connsiteY33" fmla="*/ 1894266 h 2531008"/>
              <a:gd name="connsiteX34" fmla="*/ 386138 w 1666599"/>
              <a:gd name="connsiteY34" fmla="*/ 1827515 h 2531008"/>
              <a:gd name="connsiteX35" fmla="*/ 472043 w 1666599"/>
              <a:gd name="connsiteY35" fmla="*/ 1893105 h 2531008"/>
              <a:gd name="connsiteX36" fmla="*/ 485683 w 1666599"/>
              <a:gd name="connsiteY36" fmla="*/ 1902683 h 2531008"/>
              <a:gd name="connsiteX37" fmla="*/ 654591 w 1666599"/>
              <a:gd name="connsiteY37" fmla="*/ 1902683 h 2531008"/>
              <a:gd name="connsiteX38" fmla="*/ 823499 w 1666599"/>
              <a:gd name="connsiteY38" fmla="*/ 1903263 h 2531008"/>
              <a:gd name="connsiteX39" fmla="*/ 837430 w 1666599"/>
              <a:gd name="connsiteY39" fmla="*/ 1892525 h 2531008"/>
              <a:gd name="connsiteX40" fmla="*/ 921013 w 1666599"/>
              <a:gd name="connsiteY40" fmla="*/ 1827806 h 2531008"/>
              <a:gd name="connsiteX41" fmla="*/ 1008079 w 1666599"/>
              <a:gd name="connsiteY41" fmla="*/ 1893396 h 2531008"/>
              <a:gd name="connsiteX42" fmla="*/ 1016495 w 1666599"/>
              <a:gd name="connsiteY42" fmla="*/ 1903263 h 2531008"/>
              <a:gd name="connsiteX43" fmla="*/ 1106463 w 1666599"/>
              <a:gd name="connsiteY43" fmla="*/ 1903263 h 2531008"/>
              <a:gd name="connsiteX44" fmla="*/ 1114299 w 1666599"/>
              <a:gd name="connsiteY44" fmla="*/ 1897459 h 2531008"/>
              <a:gd name="connsiteX45" fmla="*/ 1119813 w 1666599"/>
              <a:gd name="connsiteY45" fmla="*/ 1807781 h 2531008"/>
              <a:gd name="connsiteX46" fmla="*/ 1034488 w 1666599"/>
              <a:gd name="connsiteY46" fmla="*/ 1730872 h 2531008"/>
              <a:gd name="connsiteX47" fmla="*/ 964545 w 1666599"/>
              <a:gd name="connsiteY47" fmla="*/ 1727099 h 2531008"/>
              <a:gd name="connsiteX48" fmla="*/ 854552 w 1666599"/>
              <a:gd name="connsiteY48" fmla="*/ 1703011 h 2531008"/>
              <a:gd name="connsiteX49" fmla="*/ 716118 w 1666599"/>
              <a:gd name="connsiteY49" fmla="*/ 1635389 h 2531008"/>
              <a:gd name="connsiteX50" fmla="*/ 497582 w 1666599"/>
              <a:gd name="connsiteY50" fmla="*/ 1559932 h 2531008"/>
              <a:gd name="connsiteX51" fmla="*/ 443130 w 1666599"/>
              <a:gd name="connsiteY51" fmla="*/ 1555520 h 2531008"/>
              <a:gd name="connsiteX52" fmla="*/ 362339 w 1666599"/>
              <a:gd name="connsiteY52" fmla="*/ 159040 h 2531008"/>
              <a:gd name="connsiteX53" fmla="*/ 257280 w 1666599"/>
              <a:gd name="connsiteY53" fmla="*/ 264681 h 2531008"/>
              <a:gd name="connsiteX54" fmla="*/ 257280 w 1666599"/>
              <a:gd name="connsiteY54" fmla="*/ 664894 h 2531008"/>
              <a:gd name="connsiteX55" fmla="*/ 258151 w 1666599"/>
              <a:gd name="connsiteY55" fmla="*/ 682597 h 2531008"/>
              <a:gd name="connsiteX56" fmla="*/ 360888 w 1666599"/>
              <a:gd name="connsiteY56" fmla="*/ 770824 h 2531008"/>
              <a:gd name="connsiteX57" fmla="*/ 664168 w 1666599"/>
              <a:gd name="connsiteY57" fmla="*/ 770824 h 2531008"/>
              <a:gd name="connsiteX58" fmla="*/ 967448 w 1666599"/>
              <a:gd name="connsiteY58" fmla="*/ 770824 h 2531008"/>
              <a:gd name="connsiteX59" fmla="*/ 1073088 w 1666599"/>
              <a:gd name="connsiteY59" fmla="*/ 664604 h 2531008"/>
              <a:gd name="connsiteX60" fmla="*/ 1073378 w 1666599"/>
              <a:gd name="connsiteY60" fmla="*/ 264390 h 2531008"/>
              <a:gd name="connsiteX61" fmla="*/ 968029 w 1666599"/>
              <a:gd name="connsiteY61" fmla="*/ 159040 h 2531008"/>
              <a:gd name="connsiteX62" fmla="*/ 362339 w 1666599"/>
              <a:gd name="connsiteY62" fmla="*/ 159040 h 2531008"/>
              <a:gd name="connsiteX63" fmla="*/ 302844 w 1666599"/>
              <a:gd name="connsiteY63" fmla="*/ 0 h 2531008"/>
              <a:gd name="connsiteX64" fmla="*/ 1027233 w 1666599"/>
              <a:gd name="connsiteY64" fmla="*/ 0 h 2531008"/>
              <a:gd name="connsiteX65" fmla="*/ 1198463 w 1666599"/>
              <a:gd name="connsiteY65" fmla="*/ 105930 h 2531008"/>
              <a:gd name="connsiteX66" fmla="*/ 1223712 w 1666599"/>
              <a:gd name="connsiteY66" fmla="*/ 209248 h 2531008"/>
              <a:gd name="connsiteX67" fmla="*/ 1223422 w 1666599"/>
              <a:gd name="connsiteY67" fmla="*/ 1258683 h 2531008"/>
              <a:gd name="connsiteX68" fmla="*/ 1223712 w 1666599"/>
              <a:gd name="connsiteY68" fmla="*/ 1276387 h 2531008"/>
              <a:gd name="connsiteX69" fmla="*/ 1227957 w 1666599"/>
              <a:gd name="connsiteY69" fmla="*/ 1289665 h 2531008"/>
              <a:gd name="connsiteX70" fmla="*/ 1231154 w 1666599"/>
              <a:gd name="connsiteY70" fmla="*/ 1290880 h 2531008"/>
              <a:gd name="connsiteX71" fmla="*/ 1231154 w 1666599"/>
              <a:gd name="connsiteY71" fmla="*/ 1400729 h 2531008"/>
              <a:gd name="connsiteX72" fmla="*/ 1230025 w 1666599"/>
              <a:gd name="connsiteY72" fmla="*/ 1400456 h 2531008"/>
              <a:gd name="connsiteX73" fmla="*/ 1224293 w 1666599"/>
              <a:gd name="connsiteY73" fmla="*/ 1410759 h 2531008"/>
              <a:gd name="connsiteX74" fmla="*/ 1224003 w 1666599"/>
              <a:gd name="connsiteY74" fmla="*/ 1423528 h 2531008"/>
              <a:gd name="connsiteX75" fmla="*/ 1224003 w 1666599"/>
              <a:gd name="connsiteY75" fmla="*/ 2308989 h 2531008"/>
              <a:gd name="connsiteX76" fmla="*/ 1252734 w 1666599"/>
              <a:gd name="connsiteY76" fmla="*/ 2338011 h 2531008"/>
              <a:gd name="connsiteX77" fmla="*/ 1277403 w 1666599"/>
              <a:gd name="connsiteY77" fmla="*/ 2338882 h 2531008"/>
              <a:gd name="connsiteX78" fmla="*/ 1328482 w 1666599"/>
              <a:gd name="connsiteY78" fmla="*/ 2391412 h 2531008"/>
              <a:gd name="connsiteX79" fmla="*/ 1328482 w 1666599"/>
              <a:gd name="connsiteY79" fmla="*/ 2482541 h 2531008"/>
              <a:gd name="connsiteX80" fmla="*/ 1323838 w 1666599"/>
              <a:gd name="connsiteY80" fmla="*/ 2496761 h 2531008"/>
              <a:gd name="connsiteX81" fmla="*/ 1276532 w 1666599"/>
              <a:gd name="connsiteY81" fmla="*/ 2531008 h 2531008"/>
              <a:gd name="connsiteX82" fmla="*/ 52965 w 1666599"/>
              <a:gd name="connsiteY82" fmla="*/ 2531008 h 2531008"/>
              <a:gd name="connsiteX83" fmla="*/ 49192 w 1666599"/>
              <a:gd name="connsiteY83" fmla="*/ 2530137 h 2531008"/>
              <a:gd name="connsiteX84" fmla="*/ 3337 w 1666599"/>
              <a:gd name="connsiteY84" fmla="*/ 2486314 h 2531008"/>
              <a:gd name="connsiteX85" fmla="*/ 3628 w 1666599"/>
              <a:gd name="connsiteY85" fmla="*/ 2385607 h 2531008"/>
              <a:gd name="connsiteX86" fmla="*/ 59640 w 1666599"/>
              <a:gd name="connsiteY86" fmla="*/ 2338301 h 2531008"/>
              <a:gd name="connsiteX87" fmla="*/ 88372 w 1666599"/>
              <a:gd name="connsiteY87" fmla="*/ 2338011 h 2531008"/>
              <a:gd name="connsiteX88" fmla="*/ 105205 w 1666599"/>
              <a:gd name="connsiteY88" fmla="*/ 2321469 h 2531008"/>
              <a:gd name="connsiteX89" fmla="*/ 105495 w 1666599"/>
              <a:gd name="connsiteY89" fmla="*/ 2301734 h 2531008"/>
              <a:gd name="connsiteX90" fmla="*/ 105785 w 1666599"/>
              <a:gd name="connsiteY90" fmla="*/ 200832 h 2531008"/>
              <a:gd name="connsiteX91" fmla="*/ 211715 w 1666599"/>
              <a:gd name="connsiteY91" fmla="*/ 22637 h 2531008"/>
              <a:gd name="connsiteX92" fmla="*/ 302844 w 1666599"/>
              <a:gd name="connsiteY92" fmla="*/ 0 h 2531008"/>
              <a:gd name="connsiteX0" fmla="*/ 1395522 w 1666599"/>
              <a:gd name="connsiteY0" fmla="*/ 2320598 h 2531008"/>
              <a:gd name="connsiteX1" fmla="*/ 1666599 w 1666599"/>
              <a:gd name="connsiteY1" fmla="*/ 2311250 h 2531008"/>
              <a:gd name="connsiteX2" fmla="*/ 1395522 w 1666599"/>
              <a:gd name="connsiteY2" fmla="*/ 2320598 h 2531008"/>
              <a:gd name="connsiteX3" fmla="*/ 923624 w 1666599"/>
              <a:gd name="connsiteY3" fmla="*/ 1848992 h 2531008"/>
              <a:gd name="connsiteX4" fmla="*/ 855423 w 1666599"/>
              <a:gd name="connsiteY4" fmla="*/ 1914872 h 2531008"/>
              <a:gd name="connsiteX5" fmla="*/ 921593 w 1666599"/>
              <a:gd name="connsiteY5" fmla="*/ 1983073 h 2531008"/>
              <a:gd name="connsiteX6" fmla="*/ 989794 w 1666599"/>
              <a:gd name="connsiteY6" fmla="*/ 1916903 h 2531008"/>
              <a:gd name="connsiteX7" fmla="*/ 923624 w 1666599"/>
              <a:gd name="connsiteY7" fmla="*/ 1848992 h 2531008"/>
              <a:gd name="connsiteX8" fmla="*/ 386427 w 1666599"/>
              <a:gd name="connsiteY8" fmla="*/ 1848990 h 2531008"/>
              <a:gd name="connsiteX9" fmla="*/ 319677 w 1666599"/>
              <a:gd name="connsiteY9" fmla="*/ 1916321 h 2531008"/>
              <a:gd name="connsiteX10" fmla="*/ 387008 w 1666599"/>
              <a:gd name="connsiteY10" fmla="*/ 1983071 h 2531008"/>
              <a:gd name="connsiteX11" fmla="*/ 454048 w 1666599"/>
              <a:gd name="connsiteY11" fmla="*/ 1915740 h 2531008"/>
              <a:gd name="connsiteX12" fmla="*/ 386427 w 1666599"/>
              <a:gd name="connsiteY12" fmla="*/ 1848990 h 2531008"/>
              <a:gd name="connsiteX13" fmla="*/ 619511 w 1666599"/>
              <a:gd name="connsiteY13" fmla="*/ 1644604 h 2531008"/>
              <a:gd name="connsiteX14" fmla="*/ 656332 w 1666599"/>
              <a:gd name="connsiteY14" fmla="*/ 1651062 h 2531008"/>
              <a:gd name="connsiteX15" fmla="*/ 752394 w 1666599"/>
              <a:gd name="connsiteY15" fmla="*/ 1690821 h 2531008"/>
              <a:gd name="connsiteX16" fmla="*/ 793895 w 1666599"/>
              <a:gd name="connsiteY16" fmla="*/ 1732323 h 2531008"/>
              <a:gd name="connsiteX17" fmla="*/ 798249 w 1666599"/>
              <a:gd name="connsiteY17" fmla="*/ 1742771 h 2531008"/>
              <a:gd name="connsiteX18" fmla="*/ 787510 w 1666599"/>
              <a:gd name="connsiteY18" fmla="*/ 1744802 h 2531008"/>
              <a:gd name="connsiteX19" fmla="*/ 684773 w 1666599"/>
              <a:gd name="connsiteY19" fmla="*/ 1745092 h 2531008"/>
              <a:gd name="connsiteX20" fmla="*/ 581166 w 1666599"/>
              <a:gd name="connsiteY20" fmla="*/ 1745092 h 2531008"/>
              <a:gd name="connsiteX21" fmla="*/ 567815 w 1666599"/>
              <a:gd name="connsiteY21" fmla="*/ 1736385 h 2531008"/>
              <a:gd name="connsiteX22" fmla="*/ 555046 w 1666599"/>
              <a:gd name="connsiteY22" fmla="*/ 1674279 h 2531008"/>
              <a:gd name="connsiteX23" fmla="*/ 582036 w 1666599"/>
              <a:gd name="connsiteY23" fmla="*/ 1644677 h 2531008"/>
              <a:gd name="connsiteX24" fmla="*/ 619511 w 1666599"/>
              <a:gd name="connsiteY24" fmla="*/ 1644604 h 2531008"/>
              <a:gd name="connsiteX25" fmla="*/ 443130 w 1666599"/>
              <a:gd name="connsiteY25" fmla="*/ 1555520 h 2531008"/>
              <a:gd name="connsiteX26" fmla="*/ 290655 w 1666599"/>
              <a:gd name="connsiteY26" fmla="*/ 1598822 h 2531008"/>
              <a:gd name="connsiteX27" fmla="*/ 209974 w 1666599"/>
              <a:gd name="connsiteY27" fmla="*/ 1711717 h 2531008"/>
              <a:gd name="connsiteX28" fmla="*/ 210264 w 1666599"/>
              <a:gd name="connsiteY28" fmla="*/ 1807200 h 2531008"/>
              <a:gd name="connsiteX29" fmla="*/ 216649 w 1666599"/>
              <a:gd name="connsiteY29" fmla="*/ 1894556 h 2531008"/>
              <a:gd name="connsiteX30" fmla="*/ 224195 w 1666599"/>
              <a:gd name="connsiteY30" fmla="*/ 1902973 h 2531008"/>
              <a:gd name="connsiteX31" fmla="*/ 289494 w 1666599"/>
              <a:gd name="connsiteY31" fmla="*/ 1902973 h 2531008"/>
              <a:gd name="connsiteX32" fmla="*/ 300813 w 1666599"/>
              <a:gd name="connsiteY32" fmla="*/ 1894266 h 2531008"/>
              <a:gd name="connsiteX33" fmla="*/ 386138 w 1666599"/>
              <a:gd name="connsiteY33" fmla="*/ 1827515 h 2531008"/>
              <a:gd name="connsiteX34" fmla="*/ 472043 w 1666599"/>
              <a:gd name="connsiteY34" fmla="*/ 1893105 h 2531008"/>
              <a:gd name="connsiteX35" fmla="*/ 485683 w 1666599"/>
              <a:gd name="connsiteY35" fmla="*/ 1902683 h 2531008"/>
              <a:gd name="connsiteX36" fmla="*/ 654591 w 1666599"/>
              <a:gd name="connsiteY36" fmla="*/ 1902683 h 2531008"/>
              <a:gd name="connsiteX37" fmla="*/ 823499 w 1666599"/>
              <a:gd name="connsiteY37" fmla="*/ 1903263 h 2531008"/>
              <a:gd name="connsiteX38" fmla="*/ 837430 w 1666599"/>
              <a:gd name="connsiteY38" fmla="*/ 1892525 h 2531008"/>
              <a:gd name="connsiteX39" fmla="*/ 921013 w 1666599"/>
              <a:gd name="connsiteY39" fmla="*/ 1827806 h 2531008"/>
              <a:gd name="connsiteX40" fmla="*/ 1008079 w 1666599"/>
              <a:gd name="connsiteY40" fmla="*/ 1893396 h 2531008"/>
              <a:gd name="connsiteX41" fmla="*/ 1016495 w 1666599"/>
              <a:gd name="connsiteY41" fmla="*/ 1903263 h 2531008"/>
              <a:gd name="connsiteX42" fmla="*/ 1106463 w 1666599"/>
              <a:gd name="connsiteY42" fmla="*/ 1903263 h 2531008"/>
              <a:gd name="connsiteX43" fmla="*/ 1114299 w 1666599"/>
              <a:gd name="connsiteY43" fmla="*/ 1897459 h 2531008"/>
              <a:gd name="connsiteX44" fmla="*/ 1119813 w 1666599"/>
              <a:gd name="connsiteY44" fmla="*/ 1807781 h 2531008"/>
              <a:gd name="connsiteX45" fmla="*/ 1034488 w 1666599"/>
              <a:gd name="connsiteY45" fmla="*/ 1730872 h 2531008"/>
              <a:gd name="connsiteX46" fmla="*/ 964545 w 1666599"/>
              <a:gd name="connsiteY46" fmla="*/ 1727099 h 2531008"/>
              <a:gd name="connsiteX47" fmla="*/ 854552 w 1666599"/>
              <a:gd name="connsiteY47" fmla="*/ 1703011 h 2531008"/>
              <a:gd name="connsiteX48" fmla="*/ 716118 w 1666599"/>
              <a:gd name="connsiteY48" fmla="*/ 1635389 h 2531008"/>
              <a:gd name="connsiteX49" fmla="*/ 497582 w 1666599"/>
              <a:gd name="connsiteY49" fmla="*/ 1559932 h 2531008"/>
              <a:gd name="connsiteX50" fmla="*/ 443130 w 1666599"/>
              <a:gd name="connsiteY50" fmla="*/ 1555520 h 2531008"/>
              <a:gd name="connsiteX51" fmla="*/ 362339 w 1666599"/>
              <a:gd name="connsiteY51" fmla="*/ 159040 h 2531008"/>
              <a:gd name="connsiteX52" fmla="*/ 257280 w 1666599"/>
              <a:gd name="connsiteY52" fmla="*/ 264681 h 2531008"/>
              <a:gd name="connsiteX53" fmla="*/ 257280 w 1666599"/>
              <a:gd name="connsiteY53" fmla="*/ 664894 h 2531008"/>
              <a:gd name="connsiteX54" fmla="*/ 258151 w 1666599"/>
              <a:gd name="connsiteY54" fmla="*/ 682597 h 2531008"/>
              <a:gd name="connsiteX55" fmla="*/ 360888 w 1666599"/>
              <a:gd name="connsiteY55" fmla="*/ 770824 h 2531008"/>
              <a:gd name="connsiteX56" fmla="*/ 664168 w 1666599"/>
              <a:gd name="connsiteY56" fmla="*/ 770824 h 2531008"/>
              <a:gd name="connsiteX57" fmla="*/ 967448 w 1666599"/>
              <a:gd name="connsiteY57" fmla="*/ 770824 h 2531008"/>
              <a:gd name="connsiteX58" fmla="*/ 1073088 w 1666599"/>
              <a:gd name="connsiteY58" fmla="*/ 664604 h 2531008"/>
              <a:gd name="connsiteX59" fmla="*/ 1073378 w 1666599"/>
              <a:gd name="connsiteY59" fmla="*/ 264390 h 2531008"/>
              <a:gd name="connsiteX60" fmla="*/ 968029 w 1666599"/>
              <a:gd name="connsiteY60" fmla="*/ 159040 h 2531008"/>
              <a:gd name="connsiteX61" fmla="*/ 362339 w 1666599"/>
              <a:gd name="connsiteY61" fmla="*/ 159040 h 2531008"/>
              <a:gd name="connsiteX62" fmla="*/ 302844 w 1666599"/>
              <a:gd name="connsiteY62" fmla="*/ 0 h 2531008"/>
              <a:gd name="connsiteX63" fmla="*/ 1027233 w 1666599"/>
              <a:gd name="connsiteY63" fmla="*/ 0 h 2531008"/>
              <a:gd name="connsiteX64" fmla="*/ 1198463 w 1666599"/>
              <a:gd name="connsiteY64" fmla="*/ 105930 h 2531008"/>
              <a:gd name="connsiteX65" fmla="*/ 1223712 w 1666599"/>
              <a:gd name="connsiteY65" fmla="*/ 209248 h 2531008"/>
              <a:gd name="connsiteX66" fmla="*/ 1223422 w 1666599"/>
              <a:gd name="connsiteY66" fmla="*/ 1258683 h 2531008"/>
              <a:gd name="connsiteX67" fmla="*/ 1223712 w 1666599"/>
              <a:gd name="connsiteY67" fmla="*/ 1276387 h 2531008"/>
              <a:gd name="connsiteX68" fmla="*/ 1227957 w 1666599"/>
              <a:gd name="connsiteY68" fmla="*/ 1289665 h 2531008"/>
              <a:gd name="connsiteX69" fmla="*/ 1231154 w 1666599"/>
              <a:gd name="connsiteY69" fmla="*/ 1290880 h 2531008"/>
              <a:gd name="connsiteX70" fmla="*/ 1231154 w 1666599"/>
              <a:gd name="connsiteY70" fmla="*/ 1400729 h 2531008"/>
              <a:gd name="connsiteX71" fmla="*/ 1230025 w 1666599"/>
              <a:gd name="connsiteY71" fmla="*/ 1400456 h 2531008"/>
              <a:gd name="connsiteX72" fmla="*/ 1224293 w 1666599"/>
              <a:gd name="connsiteY72" fmla="*/ 1410759 h 2531008"/>
              <a:gd name="connsiteX73" fmla="*/ 1224003 w 1666599"/>
              <a:gd name="connsiteY73" fmla="*/ 1423528 h 2531008"/>
              <a:gd name="connsiteX74" fmla="*/ 1224003 w 1666599"/>
              <a:gd name="connsiteY74" fmla="*/ 2308989 h 2531008"/>
              <a:gd name="connsiteX75" fmla="*/ 1252734 w 1666599"/>
              <a:gd name="connsiteY75" fmla="*/ 2338011 h 2531008"/>
              <a:gd name="connsiteX76" fmla="*/ 1277403 w 1666599"/>
              <a:gd name="connsiteY76" fmla="*/ 2338882 h 2531008"/>
              <a:gd name="connsiteX77" fmla="*/ 1328482 w 1666599"/>
              <a:gd name="connsiteY77" fmla="*/ 2391412 h 2531008"/>
              <a:gd name="connsiteX78" fmla="*/ 1328482 w 1666599"/>
              <a:gd name="connsiteY78" fmla="*/ 2482541 h 2531008"/>
              <a:gd name="connsiteX79" fmla="*/ 1323838 w 1666599"/>
              <a:gd name="connsiteY79" fmla="*/ 2496761 h 2531008"/>
              <a:gd name="connsiteX80" fmla="*/ 1276532 w 1666599"/>
              <a:gd name="connsiteY80" fmla="*/ 2531008 h 2531008"/>
              <a:gd name="connsiteX81" fmla="*/ 52965 w 1666599"/>
              <a:gd name="connsiteY81" fmla="*/ 2531008 h 2531008"/>
              <a:gd name="connsiteX82" fmla="*/ 49192 w 1666599"/>
              <a:gd name="connsiteY82" fmla="*/ 2530137 h 2531008"/>
              <a:gd name="connsiteX83" fmla="*/ 3337 w 1666599"/>
              <a:gd name="connsiteY83" fmla="*/ 2486314 h 2531008"/>
              <a:gd name="connsiteX84" fmla="*/ 3628 w 1666599"/>
              <a:gd name="connsiteY84" fmla="*/ 2385607 h 2531008"/>
              <a:gd name="connsiteX85" fmla="*/ 59640 w 1666599"/>
              <a:gd name="connsiteY85" fmla="*/ 2338301 h 2531008"/>
              <a:gd name="connsiteX86" fmla="*/ 88372 w 1666599"/>
              <a:gd name="connsiteY86" fmla="*/ 2338011 h 2531008"/>
              <a:gd name="connsiteX87" fmla="*/ 105205 w 1666599"/>
              <a:gd name="connsiteY87" fmla="*/ 2321469 h 2531008"/>
              <a:gd name="connsiteX88" fmla="*/ 105495 w 1666599"/>
              <a:gd name="connsiteY88" fmla="*/ 2301734 h 2531008"/>
              <a:gd name="connsiteX89" fmla="*/ 105785 w 1666599"/>
              <a:gd name="connsiteY89" fmla="*/ 200832 h 2531008"/>
              <a:gd name="connsiteX90" fmla="*/ 211715 w 1666599"/>
              <a:gd name="connsiteY90" fmla="*/ 22637 h 2531008"/>
              <a:gd name="connsiteX91" fmla="*/ 302844 w 1666599"/>
              <a:gd name="connsiteY91" fmla="*/ 0 h 2531008"/>
              <a:gd name="connsiteX0" fmla="*/ 923624 w 1333379"/>
              <a:gd name="connsiteY0" fmla="*/ 1848992 h 2531008"/>
              <a:gd name="connsiteX1" fmla="*/ 855423 w 1333379"/>
              <a:gd name="connsiteY1" fmla="*/ 1914872 h 2531008"/>
              <a:gd name="connsiteX2" fmla="*/ 921593 w 1333379"/>
              <a:gd name="connsiteY2" fmla="*/ 1983073 h 2531008"/>
              <a:gd name="connsiteX3" fmla="*/ 989794 w 1333379"/>
              <a:gd name="connsiteY3" fmla="*/ 1916903 h 2531008"/>
              <a:gd name="connsiteX4" fmla="*/ 923624 w 1333379"/>
              <a:gd name="connsiteY4" fmla="*/ 1848992 h 2531008"/>
              <a:gd name="connsiteX5" fmla="*/ 386427 w 1333379"/>
              <a:gd name="connsiteY5" fmla="*/ 1848990 h 2531008"/>
              <a:gd name="connsiteX6" fmla="*/ 319677 w 1333379"/>
              <a:gd name="connsiteY6" fmla="*/ 1916321 h 2531008"/>
              <a:gd name="connsiteX7" fmla="*/ 387008 w 1333379"/>
              <a:gd name="connsiteY7" fmla="*/ 1983071 h 2531008"/>
              <a:gd name="connsiteX8" fmla="*/ 454048 w 1333379"/>
              <a:gd name="connsiteY8" fmla="*/ 1915740 h 2531008"/>
              <a:gd name="connsiteX9" fmla="*/ 386427 w 1333379"/>
              <a:gd name="connsiteY9" fmla="*/ 1848990 h 2531008"/>
              <a:gd name="connsiteX10" fmla="*/ 619511 w 1333379"/>
              <a:gd name="connsiteY10" fmla="*/ 1644604 h 2531008"/>
              <a:gd name="connsiteX11" fmla="*/ 656332 w 1333379"/>
              <a:gd name="connsiteY11" fmla="*/ 1651062 h 2531008"/>
              <a:gd name="connsiteX12" fmla="*/ 752394 w 1333379"/>
              <a:gd name="connsiteY12" fmla="*/ 1690821 h 2531008"/>
              <a:gd name="connsiteX13" fmla="*/ 793895 w 1333379"/>
              <a:gd name="connsiteY13" fmla="*/ 1732323 h 2531008"/>
              <a:gd name="connsiteX14" fmla="*/ 798249 w 1333379"/>
              <a:gd name="connsiteY14" fmla="*/ 1742771 h 2531008"/>
              <a:gd name="connsiteX15" fmla="*/ 787510 w 1333379"/>
              <a:gd name="connsiteY15" fmla="*/ 1744802 h 2531008"/>
              <a:gd name="connsiteX16" fmla="*/ 684773 w 1333379"/>
              <a:gd name="connsiteY16" fmla="*/ 1745092 h 2531008"/>
              <a:gd name="connsiteX17" fmla="*/ 581166 w 1333379"/>
              <a:gd name="connsiteY17" fmla="*/ 1745092 h 2531008"/>
              <a:gd name="connsiteX18" fmla="*/ 567815 w 1333379"/>
              <a:gd name="connsiteY18" fmla="*/ 1736385 h 2531008"/>
              <a:gd name="connsiteX19" fmla="*/ 555046 w 1333379"/>
              <a:gd name="connsiteY19" fmla="*/ 1674279 h 2531008"/>
              <a:gd name="connsiteX20" fmla="*/ 582036 w 1333379"/>
              <a:gd name="connsiteY20" fmla="*/ 1644677 h 2531008"/>
              <a:gd name="connsiteX21" fmla="*/ 619511 w 1333379"/>
              <a:gd name="connsiteY21" fmla="*/ 1644604 h 2531008"/>
              <a:gd name="connsiteX22" fmla="*/ 443130 w 1333379"/>
              <a:gd name="connsiteY22" fmla="*/ 1555520 h 2531008"/>
              <a:gd name="connsiteX23" fmla="*/ 290655 w 1333379"/>
              <a:gd name="connsiteY23" fmla="*/ 1598822 h 2531008"/>
              <a:gd name="connsiteX24" fmla="*/ 209974 w 1333379"/>
              <a:gd name="connsiteY24" fmla="*/ 1711717 h 2531008"/>
              <a:gd name="connsiteX25" fmla="*/ 210264 w 1333379"/>
              <a:gd name="connsiteY25" fmla="*/ 1807200 h 2531008"/>
              <a:gd name="connsiteX26" fmla="*/ 216649 w 1333379"/>
              <a:gd name="connsiteY26" fmla="*/ 1894556 h 2531008"/>
              <a:gd name="connsiteX27" fmla="*/ 224195 w 1333379"/>
              <a:gd name="connsiteY27" fmla="*/ 1902973 h 2531008"/>
              <a:gd name="connsiteX28" fmla="*/ 289494 w 1333379"/>
              <a:gd name="connsiteY28" fmla="*/ 1902973 h 2531008"/>
              <a:gd name="connsiteX29" fmla="*/ 300813 w 1333379"/>
              <a:gd name="connsiteY29" fmla="*/ 1894266 h 2531008"/>
              <a:gd name="connsiteX30" fmla="*/ 386138 w 1333379"/>
              <a:gd name="connsiteY30" fmla="*/ 1827515 h 2531008"/>
              <a:gd name="connsiteX31" fmla="*/ 472043 w 1333379"/>
              <a:gd name="connsiteY31" fmla="*/ 1893105 h 2531008"/>
              <a:gd name="connsiteX32" fmla="*/ 485683 w 1333379"/>
              <a:gd name="connsiteY32" fmla="*/ 1902683 h 2531008"/>
              <a:gd name="connsiteX33" fmla="*/ 654591 w 1333379"/>
              <a:gd name="connsiteY33" fmla="*/ 1902683 h 2531008"/>
              <a:gd name="connsiteX34" fmla="*/ 823499 w 1333379"/>
              <a:gd name="connsiteY34" fmla="*/ 1903263 h 2531008"/>
              <a:gd name="connsiteX35" fmla="*/ 837430 w 1333379"/>
              <a:gd name="connsiteY35" fmla="*/ 1892525 h 2531008"/>
              <a:gd name="connsiteX36" fmla="*/ 921013 w 1333379"/>
              <a:gd name="connsiteY36" fmla="*/ 1827806 h 2531008"/>
              <a:gd name="connsiteX37" fmla="*/ 1008079 w 1333379"/>
              <a:gd name="connsiteY37" fmla="*/ 1893396 h 2531008"/>
              <a:gd name="connsiteX38" fmla="*/ 1016495 w 1333379"/>
              <a:gd name="connsiteY38" fmla="*/ 1903263 h 2531008"/>
              <a:gd name="connsiteX39" fmla="*/ 1106463 w 1333379"/>
              <a:gd name="connsiteY39" fmla="*/ 1903263 h 2531008"/>
              <a:gd name="connsiteX40" fmla="*/ 1114299 w 1333379"/>
              <a:gd name="connsiteY40" fmla="*/ 1897459 h 2531008"/>
              <a:gd name="connsiteX41" fmla="*/ 1119813 w 1333379"/>
              <a:gd name="connsiteY41" fmla="*/ 1807781 h 2531008"/>
              <a:gd name="connsiteX42" fmla="*/ 1034488 w 1333379"/>
              <a:gd name="connsiteY42" fmla="*/ 1730872 h 2531008"/>
              <a:gd name="connsiteX43" fmla="*/ 964545 w 1333379"/>
              <a:gd name="connsiteY43" fmla="*/ 1727099 h 2531008"/>
              <a:gd name="connsiteX44" fmla="*/ 854552 w 1333379"/>
              <a:gd name="connsiteY44" fmla="*/ 1703011 h 2531008"/>
              <a:gd name="connsiteX45" fmla="*/ 716118 w 1333379"/>
              <a:gd name="connsiteY45" fmla="*/ 1635389 h 2531008"/>
              <a:gd name="connsiteX46" fmla="*/ 497582 w 1333379"/>
              <a:gd name="connsiteY46" fmla="*/ 1559932 h 2531008"/>
              <a:gd name="connsiteX47" fmla="*/ 443130 w 1333379"/>
              <a:gd name="connsiteY47" fmla="*/ 1555520 h 2531008"/>
              <a:gd name="connsiteX48" fmla="*/ 362339 w 1333379"/>
              <a:gd name="connsiteY48" fmla="*/ 159040 h 2531008"/>
              <a:gd name="connsiteX49" fmla="*/ 257280 w 1333379"/>
              <a:gd name="connsiteY49" fmla="*/ 264681 h 2531008"/>
              <a:gd name="connsiteX50" fmla="*/ 257280 w 1333379"/>
              <a:gd name="connsiteY50" fmla="*/ 664894 h 2531008"/>
              <a:gd name="connsiteX51" fmla="*/ 258151 w 1333379"/>
              <a:gd name="connsiteY51" fmla="*/ 682597 h 2531008"/>
              <a:gd name="connsiteX52" fmla="*/ 360888 w 1333379"/>
              <a:gd name="connsiteY52" fmla="*/ 770824 h 2531008"/>
              <a:gd name="connsiteX53" fmla="*/ 664168 w 1333379"/>
              <a:gd name="connsiteY53" fmla="*/ 770824 h 2531008"/>
              <a:gd name="connsiteX54" fmla="*/ 967448 w 1333379"/>
              <a:gd name="connsiteY54" fmla="*/ 770824 h 2531008"/>
              <a:gd name="connsiteX55" fmla="*/ 1073088 w 1333379"/>
              <a:gd name="connsiteY55" fmla="*/ 664604 h 2531008"/>
              <a:gd name="connsiteX56" fmla="*/ 1073378 w 1333379"/>
              <a:gd name="connsiteY56" fmla="*/ 264390 h 2531008"/>
              <a:gd name="connsiteX57" fmla="*/ 968029 w 1333379"/>
              <a:gd name="connsiteY57" fmla="*/ 159040 h 2531008"/>
              <a:gd name="connsiteX58" fmla="*/ 362339 w 1333379"/>
              <a:gd name="connsiteY58" fmla="*/ 159040 h 2531008"/>
              <a:gd name="connsiteX59" fmla="*/ 302844 w 1333379"/>
              <a:gd name="connsiteY59" fmla="*/ 0 h 2531008"/>
              <a:gd name="connsiteX60" fmla="*/ 1027233 w 1333379"/>
              <a:gd name="connsiteY60" fmla="*/ 0 h 2531008"/>
              <a:gd name="connsiteX61" fmla="*/ 1198463 w 1333379"/>
              <a:gd name="connsiteY61" fmla="*/ 105930 h 2531008"/>
              <a:gd name="connsiteX62" fmla="*/ 1223712 w 1333379"/>
              <a:gd name="connsiteY62" fmla="*/ 209248 h 2531008"/>
              <a:gd name="connsiteX63" fmla="*/ 1223422 w 1333379"/>
              <a:gd name="connsiteY63" fmla="*/ 1258683 h 2531008"/>
              <a:gd name="connsiteX64" fmla="*/ 1223712 w 1333379"/>
              <a:gd name="connsiteY64" fmla="*/ 1276387 h 2531008"/>
              <a:gd name="connsiteX65" fmla="*/ 1227957 w 1333379"/>
              <a:gd name="connsiteY65" fmla="*/ 1289665 h 2531008"/>
              <a:gd name="connsiteX66" fmla="*/ 1231154 w 1333379"/>
              <a:gd name="connsiteY66" fmla="*/ 1290880 h 2531008"/>
              <a:gd name="connsiteX67" fmla="*/ 1231154 w 1333379"/>
              <a:gd name="connsiteY67" fmla="*/ 1400729 h 2531008"/>
              <a:gd name="connsiteX68" fmla="*/ 1230025 w 1333379"/>
              <a:gd name="connsiteY68" fmla="*/ 1400456 h 2531008"/>
              <a:gd name="connsiteX69" fmla="*/ 1224293 w 1333379"/>
              <a:gd name="connsiteY69" fmla="*/ 1410759 h 2531008"/>
              <a:gd name="connsiteX70" fmla="*/ 1224003 w 1333379"/>
              <a:gd name="connsiteY70" fmla="*/ 1423528 h 2531008"/>
              <a:gd name="connsiteX71" fmla="*/ 1224003 w 1333379"/>
              <a:gd name="connsiteY71" fmla="*/ 2308989 h 2531008"/>
              <a:gd name="connsiteX72" fmla="*/ 1252734 w 1333379"/>
              <a:gd name="connsiteY72" fmla="*/ 2338011 h 2531008"/>
              <a:gd name="connsiteX73" fmla="*/ 1277403 w 1333379"/>
              <a:gd name="connsiteY73" fmla="*/ 2338882 h 2531008"/>
              <a:gd name="connsiteX74" fmla="*/ 1328482 w 1333379"/>
              <a:gd name="connsiteY74" fmla="*/ 2391412 h 2531008"/>
              <a:gd name="connsiteX75" fmla="*/ 1328482 w 1333379"/>
              <a:gd name="connsiteY75" fmla="*/ 2482541 h 2531008"/>
              <a:gd name="connsiteX76" fmla="*/ 1323838 w 1333379"/>
              <a:gd name="connsiteY76" fmla="*/ 2496761 h 2531008"/>
              <a:gd name="connsiteX77" fmla="*/ 1276532 w 1333379"/>
              <a:gd name="connsiteY77" fmla="*/ 2531008 h 2531008"/>
              <a:gd name="connsiteX78" fmla="*/ 52965 w 1333379"/>
              <a:gd name="connsiteY78" fmla="*/ 2531008 h 2531008"/>
              <a:gd name="connsiteX79" fmla="*/ 49192 w 1333379"/>
              <a:gd name="connsiteY79" fmla="*/ 2530137 h 2531008"/>
              <a:gd name="connsiteX80" fmla="*/ 3337 w 1333379"/>
              <a:gd name="connsiteY80" fmla="*/ 2486314 h 2531008"/>
              <a:gd name="connsiteX81" fmla="*/ 3628 w 1333379"/>
              <a:gd name="connsiteY81" fmla="*/ 2385607 h 2531008"/>
              <a:gd name="connsiteX82" fmla="*/ 59640 w 1333379"/>
              <a:gd name="connsiteY82" fmla="*/ 2338301 h 2531008"/>
              <a:gd name="connsiteX83" fmla="*/ 88372 w 1333379"/>
              <a:gd name="connsiteY83" fmla="*/ 2338011 h 2531008"/>
              <a:gd name="connsiteX84" fmla="*/ 105205 w 1333379"/>
              <a:gd name="connsiteY84" fmla="*/ 2321469 h 2531008"/>
              <a:gd name="connsiteX85" fmla="*/ 105495 w 1333379"/>
              <a:gd name="connsiteY85" fmla="*/ 2301734 h 2531008"/>
              <a:gd name="connsiteX86" fmla="*/ 105785 w 1333379"/>
              <a:gd name="connsiteY86" fmla="*/ 200832 h 2531008"/>
              <a:gd name="connsiteX87" fmla="*/ 211715 w 1333379"/>
              <a:gd name="connsiteY87" fmla="*/ 22637 h 2531008"/>
              <a:gd name="connsiteX88" fmla="*/ 302844 w 1333379"/>
              <a:gd name="connsiteY88" fmla="*/ 0 h 2531008"/>
              <a:gd name="connsiteX0" fmla="*/ 923624 w 1333379"/>
              <a:gd name="connsiteY0" fmla="*/ 1848992 h 2531008"/>
              <a:gd name="connsiteX1" fmla="*/ 855423 w 1333379"/>
              <a:gd name="connsiteY1" fmla="*/ 1914872 h 2531008"/>
              <a:gd name="connsiteX2" fmla="*/ 921593 w 1333379"/>
              <a:gd name="connsiteY2" fmla="*/ 1983073 h 2531008"/>
              <a:gd name="connsiteX3" fmla="*/ 989794 w 1333379"/>
              <a:gd name="connsiteY3" fmla="*/ 1916903 h 2531008"/>
              <a:gd name="connsiteX4" fmla="*/ 923624 w 1333379"/>
              <a:gd name="connsiteY4" fmla="*/ 1848992 h 2531008"/>
              <a:gd name="connsiteX5" fmla="*/ 386427 w 1333379"/>
              <a:gd name="connsiteY5" fmla="*/ 1848990 h 2531008"/>
              <a:gd name="connsiteX6" fmla="*/ 319677 w 1333379"/>
              <a:gd name="connsiteY6" fmla="*/ 1916321 h 2531008"/>
              <a:gd name="connsiteX7" fmla="*/ 387008 w 1333379"/>
              <a:gd name="connsiteY7" fmla="*/ 1983071 h 2531008"/>
              <a:gd name="connsiteX8" fmla="*/ 454048 w 1333379"/>
              <a:gd name="connsiteY8" fmla="*/ 1915740 h 2531008"/>
              <a:gd name="connsiteX9" fmla="*/ 386427 w 1333379"/>
              <a:gd name="connsiteY9" fmla="*/ 1848990 h 2531008"/>
              <a:gd name="connsiteX10" fmla="*/ 619511 w 1333379"/>
              <a:gd name="connsiteY10" fmla="*/ 1644604 h 2531008"/>
              <a:gd name="connsiteX11" fmla="*/ 656332 w 1333379"/>
              <a:gd name="connsiteY11" fmla="*/ 1651062 h 2531008"/>
              <a:gd name="connsiteX12" fmla="*/ 752394 w 1333379"/>
              <a:gd name="connsiteY12" fmla="*/ 1690821 h 2531008"/>
              <a:gd name="connsiteX13" fmla="*/ 793895 w 1333379"/>
              <a:gd name="connsiteY13" fmla="*/ 1732323 h 2531008"/>
              <a:gd name="connsiteX14" fmla="*/ 798249 w 1333379"/>
              <a:gd name="connsiteY14" fmla="*/ 1742771 h 2531008"/>
              <a:gd name="connsiteX15" fmla="*/ 787510 w 1333379"/>
              <a:gd name="connsiteY15" fmla="*/ 1744802 h 2531008"/>
              <a:gd name="connsiteX16" fmla="*/ 684773 w 1333379"/>
              <a:gd name="connsiteY16" fmla="*/ 1745092 h 2531008"/>
              <a:gd name="connsiteX17" fmla="*/ 581166 w 1333379"/>
              <a:gd name="connsiteY17" fmla="*/ 1745092 h 2531008"/>
              <a:gd name="connsiteX18" fmla="*/ 567815 w 1333379"/>
              <a:gd name="connsiteY18" fmla="*/ 1736385 h 2531008"/>
              <a:gd name="connsiteX19" fmla="*/ 555046 w 1333379"/>
              <a:gd name="connsiteY19" fmla="*/ 1674279 h 2531008"/>
              <a:gd name="connsiteX20" fmla="*/ 582036 w 1333379"/>
              <a:gd name="connsiteY20" fmla="*/ 1644677 h 2531008"/>
              <a:gd name="connsiteX21" fmla="*/ 619511 w 1333379"/>
              <a:gd name="connsiteY21" fmla="*/ 1644604 h 2531008"/>
              <a:gd name="connsiteX22" fmla="*/ 443130 w 1333379"/>
              <a:gd name="connsiteY22" fmla="*/ 1555520 h 2531008"/>
              <a:gd name="connsiteX23" fmla="*/ 290655 w 1333379"/>
              <a:gd name="connsiteY23" fmla="*/ 1598822 h 2531008"/>
              <a:gd name="connsiteX24" fmla="*/ 209974 w 1333379"/>
              <a:gd name="connsiteY24" fmla="*/ 1711717 h 2531008"/>
              <a:gd name="connsiteX25" fmla="*/ 210264 w 1333379"/>
              <a:gd name="connsiteY25" fmla="*/ 1807200 h 2531008"/>
              <a:gd name="connsiteX26" fmla="*/ 216649 w 1333379"/>
              <a:gd name="connsiteY26" fmla="*/ 1894556 h 2531008"/>
              <a:gd name="connsiteX27" fmla="*/ 224195 w 1333379"/>
              <a:gd name="connsiteY27" fmla="*/ 1902973 h 2531008"/>
              <a:gd name="connsiteX28" fmla="*/ 289494 w 1333379"/>
              <a:gd name="connsiteY28" fmla="*/ 1902973 h 2531008"/>
              <a:gd name="connsiteX29" fmla="*/ 300813 w 1333379"/>
              <a:gd name="connsiteY29" fmla="*/ 1894266 h 2531008"/>
              <a:gd name="connsiteX30" fmla="*/ 386138 w 1333379"/>
              <a:gd name="connsiteY30" fmla="*/ 1827515 h 2531008"/>
              <a:gd name="connsiteX31" fmla="*/ 472043 w 1333379"/>
              <a:gd name="connsiteY31" fmla="*/ 1893105 h 2531008"/>
              <a:gd name="connsiteX32" fmla="*/ 485683 w 1333379"/>
              <a:gd name="connsiteY32" fmla="*/ 1902683 h 2531008"/>
              <a:gd name="connsiteX33" fmla="*/ 654591 w 1333379"/>
              <a:gd name="connsiteY33" fmla="*/ 1902683 h 2531008"/>
              <a:gd name="connsiteX34" fmla="*/ 823499 w 1333379"/>
              <a:gd name="connsiteY34" fmla="*/ 1903263 h 2531008"/>
              <a:gd name="connsiteX35" fmla="*/ 837430 w 1333379"/>
              <a:gd name="connsiteY35" fmla="*/ 1892525 h 2531008"/>
              <a:gd name="connsiteX36" fmla="*/ 921013 w 1333379"/>
              <a:gd name="connsiteY36" fmla="*/ 1827806 h 2531008"/>
              <a:gd name="connsiteX37" fmla="*/ 1008079 w 1333379"/>
              <a:gd name="connsiteY37" fmla="*/ 1893396 h 2531008"/>
              <a:gd name="connsiteX38" fmla="*/ 1016495 w 1333379"/>
              <a:gd name="connsiteY38" fmla="*/ 1903263 h 2531008"/>
              <a:gd name="connsiteX39" fmla="*/ 1106463 w 1333379"/>
              <a:gd name="connsiteY39" fmla="*/ 1903263 h 2531008"/>
              <a:gd name="connsiteX40" fmla="*/ 1114299 w 1333379"/>
              <a:gd name="connsiteY40" fmla="*/ 1897459 h 2531008"/>
              <a:gd name="connsiteX41" fmla="*/ 1119813 w 1333379"/>
              <a:gd name="connsiteY41" fmla="*/ 1807781 h 2531008"/>
              <a:gd name="connsiteX42" fmla="*/ 1034488 w 1333379"/>
              <a:gd name="connsiteY42" fmla="*/ 1730872 h 2531008"/>
              <a:gd name="connsiteX43" fmla="*/ 964545 w 1333379"/>
              <a:gd name="connsiteY43" fmla="*/ 1727099 h 2531008"/>
              <a:gd name="connsiteX44" fmla="*/ 854552 w 1333379"/>
              <a:gd name="connsiteY44" fmla="*/ 1703011 h 2531008"/>
              <a:gd name="connsiteX45" fmla="*/ 716118 w 1333379"/>
              <a:gd name="connsiteY45" fmla="*/ 1635389 h 2531008"/>
              <a:gd name="connsiteX46" fmla="*/ 497582 w 1333379"/>
              <a:gd name="connsiteY46" fmla="*/ 1559932 h 2531008"/>
              <a:gd name="connsiteX47" fmla="*/ 443130 w 1333379"/>
              <a:gd name="connsiteY47" fmla="*/ 1555520 h 2531008"/>
              <a:gd name="connsiteX48" fmla="*/ 362339 w 1333379"/>
              <a:gd name="connsiteY48" fmla="*/ 159040 h 2531008"/>
              <a:gd name="connsiteX49" fmla="*/ 257280 w 1333379"/>
              <a:gd name="connsiteY49" fmla="*/ 264681 h 2531008"/>
              <a:gd name="connsiteX50" fmla="*/ 257280 w 1333379"/>
              <a:gd name="connsiteY50" fmla="*/ 664894 h 2531008"/>
              <a:gd name="connsiteX51" fmla="*/ 258151 w 1333379"/>
              <a:gd name="connsiteY51" fmla="*/ 682597 h 2531008"/>
              <a:gd name="connsiteX52" fmla="*/ 360888 w 1333379"/>
              <a:gd name="connsiteY52" fmla="*/ 770824 h 2531008"/>
              <a:gd name="connsiteX53" fmla="*/ 664168 w 1333379"/>
              <a:gd name="connsiteY53" fmla="*/ 770824 h 2531008"/>
              <a:gd name="connsiteX54" fmla="*/ 967448 w 1333379"/>
              <a:gd name="connsiteY54" fmla="*/ 770824 h 2531008"/>
              <a:gd name="connsiteX55" fmla="*/ 1073088 w 1333379"/>
              <a:gd name="connsiteY55" fmla="*/ 664604 h 2531008"/>
              <a:gd name="connsiteX56" fmla="*/ 1073378 w 1333379"/>
              <a:gd name="connsiteY56" fmla="*/ 264390 h 2531008"/>
              <a:gd name="connsiteX57" fmla="*/ 968029 w 1333379"/>
              <a:gd name="connsiteY57" fmla="*/ 159040 h 2531008"/>
              <a:gd name="connsiteX58" fmla="*/ 362339 w 1333379"/>
              <a:gd name="connsiteY58" fmla="*/ 159040 h 2531008"/>
              <a:gd name="connsiteX59" fmla="*/ 302844 w 1333379"/>
              <a:gd name="connsiteY59" fmla="*/ 0 h 2531008"/>
              <a:gd name="connsiteX60" fmla="*/ 1027233 w 1333379"/>
              <a:gd name="connsiteY60" fmla="*/ 0 h 2531008"/>
              <a:gd name="connsiteX61" fmla="*/ 1198463 w 1333379"/>
              <a:gd name="connsiteY61" fmla="*/ 105930 h 2531008"/>
              <a:gd name="connsiteX62" fmla="*/ 1223712 w 1333379"/>
              <a:gd name="connsiteY62" fmla="*/ 209248 h 2531008"/>
              <a:gd name="connsiteX63" fmla="*/ 1223422 w 1333379"/>
              <a:gd name="connsiteY63" fmla="*/ 1258683 h 2531008"/>
              <a:gd name="connsiteX64" fmla="*/ 1223712 w 1333379"/>
              <a:gd name="connsiteY64" fmla="*/ 1276387 h 2531008"/>
              <a:gd name="connsiteX65" fmla="*/ 1227957 w 1333379"/>
              <a:gd name="connsiteY65" fmla="*/ 1289665 h 2531008"/>
              <a:gd name="connsiteX66" fmla="*/ 1231154 w 1333379"/>
              <a:gd name="connsiteY66" fmla="*/ 1290880 h 2531008"/>
              <a:gd name="connsiteX67" fmla="*/ 1231154 w 1333379"/>
              <a:gd name="connsiteY67" fmla="*/ 1400729 h 2531008"/>
              <a:gd name="connsiteX68" fmla="*/ 1230025 w 1333379"/>
              <a:gd name="connsiteY68" fmla="*/ 1400456 h 2531008"/>
              <a:gd name="connsiteX69" fmla="*/ 1224293 w 1333379"/>
              <a:gd name="connsiteY69" fmla="*/ 1410759 h 2531008"/>
              <a:gd name="connsiteX70" fmla="*/ 1224003 w 1333379"/>
              <a:gd name="connsiteY70" fmla="*/ 2308989 h 2531008"/>
              <a:gd name="connsiteX71" fmla="*/ 1252734 w 1333379"/>
              <a:gd name="connsiteY71" fmla="*/ 2338011 h 2531008"/>
              <a:gd name="connsiteX72" fmla="*/ 1277403 w 1333379"/>
              <a:gd name="connsiteY72" fmla="*/ 2338882 h 2531008"/>
              <a:gd name="connsiteX73" fmla="*/ 1328482 w 1333379"/>
              <a:gd name="connsiteY73" fmla="*/ 2391412 h 2531008"/>
              <a:gd name="connsiteX74" fmla="*/ 1328482 w 1333379"/>
              <a:gd name="connsiteY74" fmla="*/ 2482541 h 2531008"/>
              <a:gd name="connsiteX75" fmla="*/ 1323838 w 1333379"/>
              <a:gd name="connsiteY75" fmla="*/ 2496761 h 2531008"/>
              <a:gd name="connsiteX76" fmla="*/ 1276532 w 1333379"/>
              <a:gd name="connsiteY76" fmla="*/ 2531008 h 2531008"/>
              <a:gd name="connsiteX77" fmla="*/ 52965 w 1333379"/>
              <a:gd name="connsiteY77" fmla="*/ 2531008 h 2531008"/>
              <a:gd name="connsiteX78" fmla="*/ 49192 w 1333379"/>
              <a:gd name="connsiteY78" fmla="*/ 2530137 h 2531008"/>
              <a:gd name="connsiteX79" fmla="*/ 3337 w 1333379"/>
              <a:gd name="connsiteY79" fmla="*/ 2486314 h 2531008"/>
              <a:gd name="connsiteX80" fmla="*/ 3628 w 1333379"/>
              <a:gd name="connsiteY80" fmla="*/ 2385607 h 2531008"/>
              <a:gd name="connsiteX81" fmla="*/ 59640 w 1333379"/>
              <a:gd name="connsiteY81" fmla="*/ 2338301 h 2531008"/>
              <a:gd name="connsiteX82" fmla="*/ 88372 w 1333379"/>
              <a:gd name="connsiteY82" fmla="*/ 2338011 h 2531008"/>
              <a:gd name="connsiteX83" fmla="*/ 105205 w 1333379"/>
              <a:gd name="connsiteY83" fmla="*/ 2321469 h 2531008"/>
              <a:gd name="connsiteX84" fmla="*/ 105495 w 1333379"/>
              <a:gd name="connsiteY84" fmla="*/ 2301734 h 2531008"/>
              <a:gd name="connsiteX85" fmla="*/ 105785 w 1333379"/>
              <a:gd name="connsiteY85" fmla="*/ 200832 h 2531008"/>
              <a:gd name="connsiteX86" fmla="*/ 211715 w 1333379"/>
              <a:gd name="connsiteY86" fmla="*/ 22637 h 2531008"/>
              <a:gd name="connsiteX87" fmla="*/ 302844 w 1333379"/>
              <a:gd name="connsiteY87" fmla="*/ 0 h 2531008"/>
              <a:gd name="connsiteX0" fmla="*/ 923624 w 1333379"/>
              <a:gd name="connsiteY0" fmla="*/ 1848992 h 2531008"/>
              <a:gd name="connsiteX1" fmla="*/ 855423 w 1333379"/>
              <a:gd name="connsiteY1" fmla="*/ 1914872 h 2531008"/>
              <a:gd name="connsiteX2" fmla="*/ 921593 w 1333379"/>
              <a:gd name="connsiteY2" fmla="*/ 1983073 h 2531008"/>
              <a:gd name="connsiteX3" fmla="*/ 989794 w 1333379"/>
              <a:gd name="connsiteY3" fmla="*/ 1916903 h 2531008"/>
              <a:gd name="connsiteX4" fmla="*/ 923624 w 1333379"/>
              <a:gd name="connsiteY4" fmla="*/ 1848992 h 2531008"/>
              <a:gd name="connsiteX5" fmla="*/ 386427 w 1333379"/>
              <a:gd name="connsiteY5" fmla="*/ 1848990 h 2531008"/>
              <a:gd name="connsiteX6" fmla="*/ 319677 w 1333379"/>
              <a:gd name="connsiteY6" fmla="*/ 1916321 h 2531008"/>
              <a:gd name="connsiteX7" fmla="*/ 387008 w 1333379"/>
              <a:gd name="connsiteY7" fmla="*/ 1983071 h 2531008"/>
              <a:gd name="connsiteX8" fmla="*/ 454048 w 1333379"/>
              <a:gd name="connsiteY8" fmla="*/ 1915740 h 2531008"/>
              <a:gd name="connsiteX9" fmla="*/ 386427 w 1333379"/>
              <a:gd name="connsiteY9" fmla="*/ 1848990 h 2531008"/>
              <a:gd name="connsiteX10" fmla="*/ 619511 w 1333379"/>
              <a:gd name="connsiteY10" fmla="*/ 1644604 h 2531008"/>
              <a:gd name="connsiteX11" fmla="*/ 656332 w 1333379"/>
              <a:gd name="connsiteY11" fmla="*/ 1651062 h 2531008"/>
              <a:gd name="connsiteX12" fmla="*/ 752394 w 1333379"/>
              <a:gd name="connsiteY12" fmla="*/ 1690821 h 2531008"/>
              <a:gd name="connsiteX13" fmla="*/ 793895 w 1333379"/>
              <a:gd name="connsiteY13" fmla="*/ 1732323 h 2531008"/>
              <a:gd name="connsiteX14" fmla="*/ 798249 w 1333379"/>
              <a:gd name="connsiteY14" fmla="*/ 1742771 h 2531008"/>
              <a:gd name="connsiteX15" fmla="*/ 787510 w 1333379"/>
              <a:gd name="connsiteY15" fmla="*/ 1744802 h 2531008"/>
              <a:gd name="connsiteX16" fmla="*/ 684773 w 1333379"/>
              <a:gd name="connsiteY16" fmla="*/ 1745092 h 2531008"/>
              <a:gd name="connsiteX17" fmla="*/ 581166 w 1333379"/>
              <a:gd name="connsiteY17" fmla="*/ 1745092 h 2531008"/>
              <a:gd name="connsiteX18" fmla="*/ 567815 w 1333379"/>
              <a:gd name="connsiteY18" fmla="*/ 1736385 h 2531008"/>
              <a:gd name="connsiteX19" fmla="*/ 555046 w 1333379"/>
              <a:gd name="connsiteY19" fmla="*/ 1674279 h 2531008"/>
              <a:gd name="connsiteX20" fmla="*/ 582036 w 1333379"/>
              <a:gd name="connsiteY20" fmla="*/ 1644677 h 2531008"/>
              <a:gd name="connsiteX21" fmla="*/ 619511 w 1333379"/>
              <a:gd name="connsiteY21" fmla="*/ 1644604 h 2531008"/>
              <a:gd name="connsiteX22" fmla="*/ 443130 w 1333379"/>
              <a:gd name="connsiteY22" fmla="*/ 1555520 h 2531008"/>
              <a:gd name="connsiteX23" fmla="*/ 290655 w 1333379"/>
              <a:gd name="connsiteY23" fmla="*/ 1598822 h 2531008"/>
              <a:gd name="connsiteX24" fmla="*/ 209974 w 1333379"/>
              <a:gd name="connsiteY24" fmla="*/ 1711717 h 2531008"/>
              <a:gd name="connsiteX25" fmla="*/ 210264 w 1333379"/>
              <a:gd name="connsiteY25" fmla="*/ 1807200 h 2531008"/>
              <a:gd name="connsiteX26" fmla="*/ 216649 w 1333379"/>
              <a:gd name="connsiteY26" fmla="*/ 1894556 h 2531008"/>
              <a:gd name="connsiteX27" fmla="*/ 224195 w 1333379"/>
              <a:gd name="connsiteY27" fmla="*/ 1902973 h 2531008"/>
              <a:gd name="connsiteX28" fmla="*/ 289494 w 1333379"/>
              <a:gd name="connsiteY28" fmla="*/ 1902973 h 2531008"/>
              <a:gd name="connsiteX29" fmla="*/ 300813 w 1333379"/>
              <a:gd name="connsiteY29" fmla="*/ 1894266 h 2531008"/>
              <a:gd name="connsiteX30" fmla="*/ 386138 w 1333379"/>
              <a:gd name="connsiteY30" fmla="*/ 1827515 h 2531008"/>
              <a:gd name="connsiteX31" fmla="*/ 472043 w 1333379"/>
              <a:gd name="connsiteY31" fmla="*/ 1893105 h 2531008"/>
              <a:gd name="connsiteX32" fmla="*/ 485683 w 1333379"/>
              <a:gd name="connsiteY32" fmla="*/ 1902683 h 2531008"/>
              <a:gd name="connsiteX33" fmla="*/ 654591 w 1333379"/>
              <a:gd name="connsiteY33" fmla="*/ 1902683 h 2531008"/>
              <a:gd name="connsiteX34" fmla="*/ 823499 w 1333379"/>
              <a:gd name="connsiteY34" fmla="*/ 1903263 h 2531008"/>
              <a:gd name="connsiteX35" fmla="*/ 837430 w 1333379"/>
              <a:gd name="connsiteY35" fmla="*/ 1892525 h 2531008"/>
              <a:gd name="connsiteX36" fmla="*/ 921013 w 1333379"/>
              <a:gd name="connsiteY36" fmla="*/ 1827806 h 2531008"/>
              <a:gd name="connsiteX37" fmla="*/ 1008079 w 1333379"/>
              <a:gd name="connsiteY37" fmla="*/ 1893396 h 2531008"/>
              <a:gd name="connsiteX38" fmla="*/ 1016495 w 1333379"/>
              <a:gd name="connsiteY38" fmla="*/ 1903263 h 2531008"/>
              <a:gd name="connsiteX39" fmla="*/ 1106463 w 1333379"/>
              <a:gd name="connsiteY39" fmla="*/ 1903263 h 2531008"/>
              <a:gd name="connsiteX40" fmla="*/ 1114299 w 1333379"/>
              <a:gd name="connsiteY40" fmla="*/ 1897459 h 2531008"/>
              <a:gd name="connsiteX41" fmla="*/ 1119813 w 1333379"/>
              <a:gd name="connsiteY41" fmla="*/ 1807781 h 2531008"/>
              <a:gd name="connsiteX42" fmla="*/ 1034488 w 1333379"/>
              <a:gd name="connsiteY42" fmla="*/ 1730872 h 2531008"/>
              <a:gd name="connsiteX43" fmla="*/ 964545 w 1333379"/>
              <a:gd name="connsiteY43" fmla="*/ 1727099 h 2531008"/>
              <a:gd name="connsiteX44" fmla="*/ 854552 w 1333379"/>
              <a:gd name="connsiteY44" fmla="*/ 1703011 h 2531008"/>
              <a:gd name="connsiteX45" fmla="*/ 716118 w 1333379"/>
              <a:gd name="connsiteY45" fmla="*/ 1635389 h 2531008"/>
              <a:gd name="connsiteX46" fmla="*/ 497582 w 1333379"/>
              <a:gd name="connsiteY46" fmla="*/ 1559932 h 2531008"/>
              <a:gd name="connsiteX47" fmla="*/ 443130 w 1333379"/>
              <a:gd name="connsiteY47" fmla="*/ 1555520 h 2531008"/>
              <a:gd name="connsiteX48" fmla="*/ 362339 w 1333379"/>
              <a:gd name="connsiteY48" fmla="*/ 159040 h 2531008"/>
              <a:gd name="connsiteX49" fmla="*/ 257280 w 1333379"/>
              <a:gd name="connsiteY49" fmla="*/ 264681 h 2531008"/>
              <a:gd name="connsiteX50" fmla="*/ 257280 w 1333379"/>
              <a:gd name="connsiteY50" fmla="*/ 664894 h 2531008"/>
              <a:gd name="connsiteX51" fmla="*/ 258151 w 1333379"/>
              <a:gd name="connsiteY51" fmla="*/ 682597 h 2531008"/>
              <a:gd name="connsiteX52" fmla="*/ 360888 w 1333379"/>
              <a:gd name="connsiteY52" fmla="*/ 770824 h 2531008"/>
              <a:gd name="connsiteX53" fmla="*/ 664168 w 1333379"/>
              <a:gd name="connsiteY53" fmla="*/ 770824 h 2531008"/>
              <a:gd name="connsiteX54" fmla="*/ 967448 w 1333379"/>
              <a:gd name="connsiteY54" fmla="*/ 770824 h 2531008"/>
              <a:gd name="connsiteX55" fmla="*/ 1073088 w 1333379"/>
              <a:gd name="connsiteY55" fmla="*/ 664604 h 2531008"/>
              <a:gd name="connsiteX56" fmla="*/ 1073378 w 1333379"/>
              <a:gd name="connsiteY56" fmla="*/ 264390 h 2531008"/>
              <a:gd name="connsiteX57" fmla="*/ 968029 w 1333379"/>
              <a:gd name="connsiteY57" fmla="*/ 159040 h 2531008"/>
              <a:gd name="connsiteX58" fmla="*/ 362339 w 1333379"/>
              <a:gd name="connsiteY58" fmla="*/ 159040 h 2531008"/>
              <a:gd name="connsiteX59" fmla="*/ 302844 w 1333379"/>
              <a:gd name="connsiteY59" fmla="*/ 0 h 2531008"/>
              <a:gd name="connsiteX60" fmla="*/ 1027233 w 1333379"/>
              <a:gd name="connsiteY60" fmla="*/ 0 h 2531008"/>
              <a:gd name="connsiteX61" fmla="*/ 1198463 w 1333379"/>
              <a:gd name="connsiteY61" fmla="*/ 105930 h 2531008"/>
              <a:gd name="connsiteX62" fmla="*/ 1223712 w 1333379"/>
              <a:gd name="connsiteY62" fmla="*/ 209248 h 2531008"/>
              <a:gd name="connsiteX63" fmla="*/ 1223422 w 1333379"/>
              <a:gd name="connsiteY63" fmla="*/ 1258683 h 2531008"/>
              <a:gd name="connsiteX64" fmla="*/ 1223712 w 1333379"/>
              <a:gd name="connsiteY64" fmla="*/ 1276387 h 2531008"/>
              <a:gd name="connsiteX65" fmla="*/ 1227957 w 1333379"/>
              <a:gd name="connsiteY65" fmla="*/ 1289665 h 2531008"/>
              <a:gd name="connsiteX66" fmla="*/ 1231154 w 1333379"/>
              <a:gd name="connsiteY66" fmla="*/ 1290880 h 2531008"/>
              <a:gd name="connsiteX67" fmla="*/ 1231154 w 1333379"/>
              <a:gd name="connsiteY67" fmla="*/ 1400729 h 2531008"/>
              <a:gd name="connsiteX68" fmla="*/ 1230025 w 1333379"/>
              <a:gd name="connsiteY68" fmla="*/ 1400456 h 2531008"/>
              <a:gd name="connsiteX69" fmla="*/ 1224003 w 1333379"/>
              <a:gd name="connsiteY69" fmla="*/ 2308989 h 2531008"/>
              <a:gd name="connsiteX70" fmla="*/ 1252734 w 1333379"/>
              <a:gd name="connsiteY70" fmla="*/ 2338011 h 2531008"/>
              <a:gd name="connsiteX71" fmla="*/ 1277403 w 1333379"/>
              <a:gd name="connsiteY71" fmla="*/ 2338882 h 2531008"/>
              <a:gd name="connsiteX72" fmla="*/ 1328482 w 1333379"/>
              <a:gd name="connsiteY72" fmla="*/ 2391412 h 2531008"/>
              <a:gd name="connsiteX73" fmla="*/ 1328482 w 1333379"/>
              <a:gd name="connsiteY73" fmla="*/ 2482541 h 2531008"/>
              <a:gd name="connsiteX74" fmla="*/ 1323838 w 1333379"/>
              <a:gd name="connsiteY74" fmla="*/ 2496761 h 2531008"/>
              <a:gd name="connsiteX75" fmla="*/ 1276532 w 1333379"/>
              <a:gd name="connsiteY75" fmla="*/ 2531008 h 2531008"/>
              <a:gd name="connsiteX76" fmla="*/ 52965 w 1333379"/>
              <a:gd name="connsiteY76" fmla="*/ 2531008 h 2531008"/>
              <a:gd name="connsiteX77" fmla="*/ 49192 w 1333379"/>
              <a:gd name="connsiteY77" fmla="*/ 2530137 h 2531008"/>
              <a:gd name="connsiteX78" fmla="*/ 3337 w 1333379"/>
              <a:gd name="connsiteY78" fmla="*/ 2486314 h 2531008"/>
              <a:gd name="connsiteX79" fmla="*/ 3628 w 1333379"/>
              <a:gd name="connsiteY79" fmla="*/ 2385607 h 2531008"/>
              <a:gd name="connsiteX80" fmla="*/ 59640 w 1333379"/>
              <a:gd name="connsiteY80" fmla="*/ 2338301 h 2531008"/>
              <a:gd name="connsiteX81" fmla="*/ 88372 w 1333379"/>
              <a:gd name="connsiteY81" fmla="*/ 2338011 h 2531008"/>
              <a:gd name="connsiteX82" fmla="*/ 105205 w 1333379"/>
              <a:gd name="connsiteY82" fmla="*/ 2321469 h 2531008"/>
              <a:gd name="connsiteX83" fmla="*/ 105495 w 1333379"/>
              <a:gd name="connsiteY83" fmla="*/ 2301734 h 2531008"/>
              <a:gd name="connsiteX84" fmla="*/ 105785 w 1333379"/>
              <a:gd name="connsiteY84" fmla="*/ 200832 h 2531008"/>
              <a:gd name="connsiteX85" fmla="*/ 211715 w 1333379"/>
              <a:gd name="connsiteY85" fmla="*/ 22637 h 2531008"/>
              <a:gd name="connsiteX86" fmla="*/ 302844 w 1333379"/>
              <a:gd name="connsiteY86" fmla="*/ 0 h 2531008"/>
              <a:gd name="connsiteX0" fmla="*/ 923624 w 1333379"/>
              <a:gd name="connsiteY0" fmla="*/ 1848992 h 2531008"/>
              <a:gd name="connsiteX1" fmla="*/ 855423 w 1333379"/>
              <a:gd name="connsiteY1" fmla="*/ 1914872 h 2531008"/>
              <a:gd name="connsiteX2" fmla="*/ 921593 w 1333379"/>
              <a:gd name="connsiteY2" fmla="*/ 1983073 h 2531008"/>
              <a:gd name="connsiteX3" fmla="*/ 989794 w 1333379"/>
              <a:gd name="connsiteY3" fmla="*/ 1916903 h 2531008"/>
              <a:gd name="connsiteX4" fmla="*/ 923624 w 1333379"/>
              <a:gd name="connsiteY4" fmla="*/ 1848992 h 2531008"/>
              <a:gd name="connsiteX5" fmla="*/ 386427 w 1333379"/>
              <a:gd name="connsiteY5" fmla="*/ 1848990 h 2531008"/>
              <a:gd name="connsiteX6" fmla="*/ 319677 w 1333379"/>
              <a:gd name="connsiteY6" fmla="*/ 1916321 h 2531008"/>
              <a:gd name="connsiteX7" fmla="*/ 387008 w 1333379"/>
              <a:gd name="connsiteY7" fmla="*/ 1983071 h 2531008"/>
              <a:gd name="connsiteX8" fmla="*/ 454048 w 1333379"/>
              <a:gd name="connsiteY8" fmla="*/ 1915740 h 2531008"/>
              <a:gd name="connsiteX9" fmla="*/ 386427 w 1333379"/>
              <a:gd name="connsiteY9" fmla="*/ 1848990 h 2531008"/>
              <a:gd name="connsiteX10" fmla="*/ 619511 w 1333379"/>
              <a:gd name="connsiteY10" fmla="*/ 1644604 h 2531008"/>
              <a:gd name="connsiteX11" fmla="*/ 656332 w 1333379"/>
              <a:gd name="connsiteY11" fmla="*/ 1651062 h 2531008"/>
              <a:gd name="connsiteX12" fmla="*/ 752394 w 1333379"/>
              <a:gd name="connsiteY12" fmla="*/ 1690821 h 2531008"/>
              <a:gd name="connsiteX13" fmla="*/ 793895 w 1333379"/>
              <a:gd name="connsiteY13" fmla="*/ 1732323 h 2531008"/>
              <a:gd name="connsiteX14" fmla="*/ 798249 w 1333379"/>
              <a:gd name="connsiteY14" fmla="*/ 1742771 h 2531008"/>
              <a:gd name="connsiteX15" fmla="*/ 787510 w 1333379"/>
              <a:gd name="connsiteY15" fmla="*/ 1744802 h 2531008"/>
              <a:gd name="connsiteX16" fmla="*/ 684773 w 1333379"/>
              <a:gd name="connsiteY16" fmla="*/ 1745092 h 2531008"/>
              <a:gd name="connsiteX17" fmla="*/ 581166 w 1333379"/>
              <a:gd name="connsiteY17" fmla="*/ 1745092 h 2531008"/>
              <a:gd name="connsiteX18" fmla="*/ 567815 w 1333379"/>
              <a:gd name="connsiteY18" fmla="*/ 1736385 h 2531008"/>
              <a:gd name="connsiteX19" fmla="*/ 555046 w 1333379"/>
              <a:gd name="connsiteY19" fmla="*/ 1674279 h 2531008"/>
              <a:gd name="connsiteX20" fmla="*/ 582036 w 1333379"/>
              <a:gd name="connsiteY20" fmla="*/ 1644677 h 2531008"/>
              <a:gd name="connsiteX21" fmla="*/ 619511 w 1333379"/>
              <a:gd name="connsiteY21" fmla="*/ 1644604 h 2531008"/>
              <a:gd name="connsiteX22" fmla="*/ 443130 w 1333379"/>
              <a:gd name="connsiteY22" fmla="*/ 1555520 h 2531008"/>
              <a:gd name="connsiteX23" fmla="*/ 290655 w 1333379"/>
              <a:gd name="connsiteY23" fmla="*/ 1598822 h 2531008"/>
              <a:gd name="connsiteX24" fmla="*/ 209974 w 1333379"/>
              <a:gd name="connsiteY24" fmla="*/ 1711717 h 2531008"/>
              <a:gd name="connsiteX25" fmla="*/ 210264 w 1333379"/>
              <a:gd name="connsiteY25" fmla="*/ 1807200 h 2531008"/>
              <a:gd name="connsiteX26" fmla="*/ 216649 w 1333379"/>
              <a:gd name="connsiteY26" fmla="*/ 1894556 h 2531008"/>
              <a:gd name="connsiteX27" fmla="*/ 224195 w 1333379"/>
              <a:gd name="connsiteY27" fmla="*/ 1902973 h 2531008"/>
              <a:gd name="connsiteX28" fmla="*/ 289494 w 1333379"/>
              <a:gd name="connsiteY28" fmla="*/ 1902973 h 2531008"/>
              <a:gd name="connsiteX29" fmla="*/ 300813 w 1333379"/>
              <a:gd name="connsiteY29" fmla="*/ 1894266 h 2531008"/>
              <a:gd name="connsiteX30" fmla="*/ 386138 w 1333379"/>
              <a:gd name="connsiteY30" fmla="*/ 1827515 h 2531008"/>
              <a:gd name="connsiteX31" fmla="*/ 472043 w 1333379"/>
              <a:gd name="connsiteY31" fmla="*/ 1893105 h 2531008"/>
              <a:gd name="connsiteX32" fmla="*/ 485683 w 1333379"/>
              <a:gd name="connsiteY32" fmla="*/ 1902683 h 2531008"/>
              <a:gd name="connsiteX33" fmla="*/ 654591 w 1333379"/>
              <a:gd name="connsiteY33" fmla="*/ 1902683 h 2531008"/>
              <a:gd name="connsiteX34" fmla="*/ 823499 w 1333379"/>
              <a:gd name="connsiteY34" fmla="*/ 1903263 h 2531008"/>
              <a:gd name="connsiteX35" fmla="*/ 837430 w 1333379"/>
              <a:gd name="connsiteY35" fmla="*/ 1892525 h 2531008"/>
              <a:gd name="connsiteX36" fmla="*/ 921013 w 1333379"/>
              <a:gd name="connsiteY36" fmla="*/ 1827806 h 2531008"/>
              <a:gd name="connsiteX37" fmla="*/ 1008079 w 1333379"/>
              <a:gd name="connsiteY37" fmla="*/ 1893396 h 2531008"/>
              <a:gd name="connsiteX38" fmla="*/ 1016495 w 1333379"/>
              <a:gd name="connsiteY38" fmla="*/ 1903263 h 2531008"/>
              <a:gd name="connsiteX39" fmla="*/ 1106463 w 1333379"/>
              <a:gd name="connsiteY39" fmla="*/ 1903263 h 2531008"/>
              <a:gd name="connsiteX40" fmla="*/ 1114299 w 1333379"/>
              <a:gd name="connsiteY40" fmla="*/ 1897459 h 2531008"/>
              <a:gd name="connsiteX41" fmla="*/ 1119813 w 1333379"/>
              <a:gd name="connsiteY41" fmla="*/ 1807781 h 2531008"/>
              <a:gd name="connsiteX42" fmla="*/ 1034488 w 1333379"/>
              <a:gd name="connsiteY42" fmla="*/ 1730872 h 2531008"/>
              <a:gd name="connsiteX43" fmla="*/ 964545 w 1333379"/>
              <a:gd name="connsiteY43" fmla="*/ 1727099 h 2531008"/>
              <a:gd name="connsiteX44" fmla="*/ 854552 w 1333379"/>
              <a:gd name="connsiteY44" fmla="*/ 1703011 h 2531008"/>
              <a:gd name="connsiteX45" fmla="*/ 716118 w 1333379"/>
              <a:gd name="connsiteY45" fmla="*/ 1635389 h 2531008"/>
              <a:gd name="connsiteX46" fmla="*/ 497582 w 1333379"/>
              <a:gd name="connsiteY46" fmla="*/ 1559932 h 2531008"/>
              <a:gd name="connsiteX47" fmla="*/ 443130 w 1333379"/>
              <a:gd name="connsiteY47" fmla="*/ 1555520 h 2531008"/>
              <a:gd name="connsiteX48" fmla="*/ 362339 w 1333379"/>
              <a:gd name="connsiteY48" fmla="*/ 159040 h 2531008"/>
              <a:gd name="connsiteX49" fmla="*/ 257280 w 1333379"/>
              <a:gd name="connsiteY49" fmla="*/ 264681 h 2531008"/>
              <a:gd name="connsiteX50" fmla="*/ 257280 w 1333379"/>
              <a:gd name="connsiteY50" fmla="*/ 664894 h 2531008"/>
              <a:gd name="connsiteX51" fmla="*/ 258151 w 1333379"/>
              <a:gd name="connsiteY51" fmla="*/ 682597 h 2531008"/>
              <a:gd name="connsiteX52" fmla="*/ 360888 w 1333379"/>
              <a:gd name="connsiteY52" fmla="*/ 770824 h 2531008"/>
              <a:gd name="connsiteX53" fmla="*/ 664168 w 1333379"/>
              <a:gd name="connsiteY53" fmla="*/ 770824 h 2531008"/>
              <a:gd name="connsiteX54" fmla="*/ 967448 w 1333379"/>
              <a:gd name="connsiteY54" fmla="*/ 770824 h 2531008"/>
              <a:gd name="connsiteX55" fmla="*/ 1073088 w 1333379"/>
              <a:gd name="connsiteY55" fmla="*/ 664604 h 2531008"/>
              <a:gd name="connsiteX56" fmla="*/ 1073378 w 1333379"/>
              <a:gd name="connsiteY56" fmla="*/ 264390 h 2531008"/>
              <a:gd name="connsiteX57" fmla="*/ 968029 w 1333379"/>
              <a:gd name="connsiteY57" fmla="*/ 159040 h 2531008"/>
              <a:gd name="connsiteX58" fmla="*/ 362339 w 1333379"/>
              <a:gd name="connsiteY58" fmla="*/ 159040 h 2531008"/>
              <a:gd name="connsiteX59" fmla="*/ 302844 w 1333379"/>
              <a:gd name="connsiteY59" fmla="*/ 0 h 2531008"/>
              <a:gd name="connsiteX60" fmla="*/ 1027233 w 1333379"/>
              <a:gd name="connsiteY60" fmla="*/ 0 h 2531008"/>
              <a:gd name="connsiteX61" fmla="*/ 1198463 w 1333379"/>
              <a:gd name="connsiteY61" fmla="*/ 105930 h 2531008"/>
              <a:gd name="connsiteX62" fmla="*/ 1223712 w 1333379"/>
              <a:gd name="connsiteY62" fmla="*/ 209248 h 2531008"/>
              <a:gd name="connsiteX63" fmla="*/ 1223422 w 1333379"/>
              <a:gd name="connsiteY63" fmla="*/ 1258683 h 2531008"/>
              <a:gd name="connsiteX64" fmla="*/ 1223712 w 1333379"/>
              <a:gd name="connsiteY64" fmla="*/ 1276387 h 2531008"/>
              <a:gd name="connsiteX65" fmla="*/ 1227957 w 1333379"/>
              <a:gd name="connsiteY65" fmla="*/ 1289665 h 2531008"/>
              <a:gd name="connsiteX66" fmla="*/ 1231154 w 1333379"/>
              <a:gd name="connsiteY66" fmla="*/ 1290880 h 2531008"/>
              <a:gd name="connsiteX67" fmla="*/ 1231154 w 1333379"/>
              <a:gd name="connsiteY67" fmla="*/ 1400729 h 2531008"/>
              <a:gd name="connsiteX68" fmla="*/ 1224003 w 1333379"/>
              <a:gd name="connsiteY68" fmla="*/ 2308989 h 2531008"/>
              <a:gd name="connsiteX69" fmla="*/ 1252734 w 1333379"/>
              <a:gd name="connsiteY69" fmla="*/ 2338011 h 2531008"/>
              <a:gd name="connsiteX70" fmla="*/ 1277403 w 1333379"/>
              <a:gd name="connsiteY70" fmla="*/ 2338882 h 2531008"/>
              <a:gd name="connsiteX71" fmla="*/ 1328482 w 1333379"/>
              <a:gd name="connsiteY71" fmla="*/ 2391412 h 2531008"/>
              <a:gd name="connsiteX72" fmla="*/ 1328482 w 1333379"/>
              <a:gd name="connsiteY72" fmla="*/ 2482541 h 2531008"/>
              <a:gd name="connsiteX73" fmla="*/ 1323838 w 1333379"/>
              <a:gd name="connsiteY73" fmla="*/ 2496761 h 2531008"/>
              <a:gd name="connsiteX74" fmla="*/ 1276532 w 1333379"/>
              <a:gd name="connsiteY74" fmla="*/ 2531008 h 2531008"/>
              <a:gd name="connsiteX75" fmla="*/ 52965 w 1333379"/>
              <a:gd name="connsiteY75" fmla="*/ 2531008 h 2531008"/>
              <a:gd name="connsiteX76" fmla="*/ 49192 w 1333379"/>
              <a:gd name="connsiteY76" fmla="*/ 2530137 h 2531008"/>
              <a:gd name="connsiteX77" fmla="*/ 3337 w 1333379"/>
              <a:gd name="connsiteY77" fmla="*/ 2486314 h 2531008"/>
              <a:gd name="connsiteX78" fmla="*/ 3628 w 1333379"/>
              <a:gd name="connsiteY78" fmla="*/ 2385607 h 2531008"/>
              <a:gd name="connsiteX79" fmla="*/ 59640 w 1333379"/>
              <a:gd name="connsiteY79" fmla="*/ 2338301 h 2531008"/>
              <a:gd name="connsiteX80" fmla="*/ 88372 w 1333379"/>
              <a:gd name="connsiteY80" fmla="*/ 2338011 h 2531008"/>
              <a:gd name="connsiteX81" fmla="*/ 105205 w 1333379"/>
              <a:gd name="connsiteY81" fmla="*/ 2321469 h 2531008"/>
              <a:gd name="connsiteX82" fmla="*/ 105495 w 1333379"/>
              <a:gd name="connsiteY82" fmla="*/ 2301734 h 2531008"/>
              <a:gd name="connsiteX83" fmla="*/ 105785 w 1333379"/>
              <a:gd name="connsiteY83" fmla="*/ 200832 h 2531008"/>
              <a:gd name="connsiteX84" fmla="*/ 211715 w 1333379"/>
              <a:gd name="connsiteY84" fmla="*/ 22637 h 2531008"/>
              <a:gd name="connsiteX85" fmla="*/ 302844 w 1333379"/>
              <a:gd name="connsiteY85" fmla="*/ 0 h 2531008"/>
              <a:gd name="connsiteX0" fmla="*/ 923624 w 1333379"/>
              <a:gd name="connsiteY0" fmla="*/ 1848992 h 2531008"/>
              <a:gd name="connsiteX1" fmla="*/ 855423 w 1333379"/>
              <a:gd name="connsiteY1" fmla="*/ 1914872 h 2531008"/>
              <a:gd name="connsiteX2" fmla="*/ 921593 w 1333379"/>
              <a:gd name="connsiteY2" fmla="*/ 1983073 h 2531008"/>
              <a:gd name="connsiteX3" fmla="*/ 989794 w 1333379"/>
              <a:gd name="connsiteY3" fmla="*/ 1916903 h 2531008"/>
              <a:gd name="connsiteX4" fmla="*/ 923624 w 1333379"/>
              <a:gd name="connsiteY4" fmla="*/ 1848992 h 2531008"/>
              <a:gd name="connsiteX5" fmla="*/ 386427 w 1333379"/>
              <a:gd name="connsiteY5" fmla="*/ 1848990 h 2531008"/>
              <a:gd name="connsiteX6" fmla="*/ 319677 w 1333379"/>
              <a:gd name="connsiteY6" fmla="*/ 1916321 h 2531008"/>
              <a:gd name="connsiteX7" fmla="*/ 387008 w 1333379"/>
              <a:gd name="connsiteY7" fmla="*/ 1983071 h 2531008"/>
              <a:gd name="connsiteX8" fmla="*/ 454048 w 1333379"/>
              <a:gd name="connsiteY8" fmla="*/ 1915740 h 2531008"/>
              <a:gd name="connsiteX9" fmla="*/ 386427 w 1333379"/>
              <a:gd name="connsiteY9" fmla="*/ 1848990 h 2531008"/>
              <a:gd name="connsiteX10" fmla="*/ 619511 w 1333379"/>
              <a:gd name="connsiteY10" fmla="*/ 1644604 h 2531008"/>
              <a:gd name="connsiteX11" fmla="*/ 656332 w 1333379"/>
              <a:gd name="connsiteY11" fmla="*/ 1651062 h 2531008"/>
              <a:gd name="connsiteX12" fmla="*/ 752394 w 1333379"/>
              <a:gd name="connsiteY12" fmla="*/ 1690821 h 2531008"/>
              <a:gd name="connsiteX13" fmla="*/ 793895 w 1333379"/>
              <a:gd name="connsiteY13" fmla="*/ 1732323 h 2531008"/>
              <a:gd name="connsiteX14" fmla="*/ 798249 w 1333379"/>
              <a:gd name="connsiteY14" fmla="*/ 1742771 h 2531008"/>
              <a:gd name="connsiteX15" fmla="*/ 787510 w 1333379"/>
              <a:gd name="connsiteY15" fmla="*/ 1744802 h 2531008"/>
              <a:gd name="connsiteX16" fmla="*/ 684773 w 1333379"/>
              <a:gd name="connsiteY16" fmla="*/ 1745092 h 2531008"/>
              <a:gd name="connsiteX17" fmla="*/ 581166 w 1333379"/>
              <a:gd name="connsiteY17" fmla="*/ 1745092 h 2531008"/>
              <a:gd name="connsiteX18" fmla="*/ 567815 w 1333379"/>
              <a:gd name="connsiteY18" fmla="*/ 1736385 h 2531008"/>
              <a:gd name="connsiteX19" fmla="*/ 555046 w 1333379"/>
              <a:gd name="connsiteY19" fmla="*/ 1674279 h 2531008"/>
              <a:gd name="connsiteX20" fmla="*/ 582036 w 1333379"/>
              <a:gd name="connsiteY20" fmla="*/ 1644677 h 2531008"/>
              <a:gd name="connsiteX21" fmla="*/ 619511 w 1333379"/>
              <a:gd name="connsiteY21" fmla="*/ 1644604 h 2531008"/>
              <a:gd name="connsiteX22" fmla="*/ 443130 w 1333379"/>
              <a:gd name="connsiteY22" fmla="*/ 1555520 h 2531008"/>
              <a:gd name="connsiteX23" fmla="*/ 290655 w 1333379"/>
              <a:gd name="connsiteY23" fmla="*/ 1598822 h 2531008"/>
              <a:gd name="connsiteX24" fmla="*/ 209974 w 1333379"/>
              <a:gd name="connsiteY24" fmla="*/ 1711717 h 2531008"/>
              <a:gd name="connsiteX25" fmla="*/ 210264 w 1333379"/>
              <a:gd name="connsiteY25" fmla="*/ 1807200 h 2531008"/>
              <a:gd name="connsiteX26" fmla="*/ 216649 w 1333379"/>
              <a:gd name="connsiteY26" fmla="*/ 1894556 h 2531008"/>
              <a:gd name="connsiteX27" fmla="*/ 224195 w 1333379"/>
              <a:gd name="connsiteY27" fmla="*/ 1902973 h 2531008"/>
              <a:gd name="connsiteX28" fmla="*/ 289494 w 1333379"/>
              <a:gd name="connsiteY28" fmla="*/ 1902973 h 2531008"/>
              <a:gd name="connsiteX29" fmla="*/ 300813 w 1333379"/>
              <a:gd name="connsiteY29" fmla="*/ 1894266 h 2531008"/>
              <a:gd name="connsiteX30" fmla="*/ 386138 w 1333379"/>
              <a:gd name="connsiteY30" fmla="*/ 1827515 h 2531008"/>
              <a:gd name="connsiteX31" fmla="*/ 472043 w 1333379"/>
              <a:gd name="connsiteY31" fmla="*/ 1893105 h 2531008"/>
              <a:gd name="connsiteX32" fmla="*/ 485683 w 1333379"/>
              <a:gd name="connsiteY32" fmla="*/ 1902683 h 2531008"/>
              <a:gd name="connsiteX33" fmla="*/ 654591 w 1333379"/>
              <a:gd name="connsiteY33" fmla="*/ 1902683 h 2531008"/>
              <a:gd name="connsiteX34" fmla="*/ 823499 w 1333379"/>
              <a:gd name="connsiteY34" fmla="*/ 1903263 h 2531008"/>
              <a:gd name="connsiteX35" fmla="*/ 837430 w 1333379"/>
              <a:gd name="connsiteY35" fmla="*/ 1892525 h 2531008"/>
              <a:gd name="connsiteX36" fmla="*/ 921013 w 1333379"/>
              <a:gd name="connsiteY36" fmla="*/ 1827806 h 2531008"/>
              <a:gd name="connsiteX37" fmla="*/ 1008079 w 1333379"/>
              <a:gd name="connsiteY37" fmla="*/ 1893396 h 2531008"/>
              <a:gd name="connsiteX38" fmla="*/ 1016495 w 1333379"/>
              <a:gd name="connsiteY38" fmla="*/ 1903263 h 2531008"/>
              <a:gd name="connsiteX39" fmla="*/ 1106463 w 1333379"/>
              <a:gd name="connsiteY39" fmla="*/ 1903263 h 2531008"/>
              <a:gd name="connsiteX40" fmla="*/ 1114299 w 1333379"/>
              <a:gd name="connsiteY40" fmla="*/ 1897459 h 2531008"/>
              <a:gd name="connsiteX41" fmla="*/ 1119813 w 1333379"/>
              <a:gd name="connsiteY41" fmla="*/ 1807781 h 2531008"/>
              <a:gd name="connsiteX42" fmla="*/ 1034488 w 1333379"/>
              <a:gd name="connsiteY42" fmla="*/ 1730872 h 2531008"/>
              <a:gd name="connsiteX43" fmla="*/ 964545 w 1333379"/>
              <a:gd name="connsiteY43" fmla="*/ 1727099 h 2531008"/>
              <a:gd name="connsiteX44" fmla="*/ 854552 w 1333379"/>
              <a:gd name="connsiteY44" fmla="*/ 1703011 h 2531008"/>
              <a:gd name="connsiteX45" fmla="*/ 716118 w 1333379"/>
              <a:gd name="connsiteY45" fmla="*/ 1635389 h 2531008"/>
              <a:gd name="connsiteX46" fmla="*/ 497582 w 1333379"/>
              <a:gd name="connsiteY46" fmla="*/ 1559932 h 2531008"/>
              <a:gd name="connsiteX47" fmla="*/ 443130 w 1333379"/>
              <a:gd name="connsiteY47" fmla="*/ 1555520 h 2531008"/>
              <a:gd name="connsiteX48" fmla="*/ 362339 w 1333379"/>
              <a:gd name="connsiteY48" fmla="*/ 159040 h 2531008"/>
              <a:gd name="connsiteX49" fmla="*/ 257280 w 1333379"/>
              <a:gd name="connsiteY49" fmla="*/ 264681 h 2531008"/>
              <a:gd name="connsiteX50" fmla="*/ 257280 w 1333379"/>
              <a:gd name="connsiteY50" fmla="*/ 664894 h 2531008"/>
              <a:gd name="connsiteX51" fmla="*/ 258151 w 1333379"/>
              <a:gd name="connsiteY51" fmla="*/ 682597 h 2531008"/>
              <a:gd name="connsiteX52" fmla="*/ 360888 w 1333379"/>
              <a:gd name="connsiteY52" fmla="*/ 770824 h 2531008"/>
              <a:gd name="connsiteX53" fmla="*/ 664168 w 1333379"/>
              <a:gd name="connsiteY53" fmla="*/ 770824 h 2531008"/>
              <a:gd name="connsiteX54" fmla="*/ 967448 w 1333379"/>
              <a:gd name="connsiteY54" fmla="*/ 770824 h 2531008"/>
              <a:gd name="connsiteX55" fmla="*/ 1073088 w 1333379"/>
              <a:gd name="connsiteY55" fmla="*/ 664604 h 2531008"/>
              <a:gd name="connsiteX56" fmla="*/ 1073378 w 1333379"/>
              <a:gd name="connsiteY56" fmla="*/ 264390 h 2531008"/>
              <a:gd name="connsiteX57" fmla="*/ 968029 w 1333379"/>
              <a:gd name="connsiteY57" fmla="*/ 159040 h 2531008"/>
              <a:gd name="connsiteX58" fmla="*/ 362339 w 1333379"/>
              <a:gd name="connsiteY58" fmla="*/ 159040 h 2531008"/>
              <a:gd name="connsiteX59" fmla="*/ 302844 w 1333379"/>
              <a:gd name="connsiteY59" fmla="*/ 0 h 2531008"/>
              <a:gd name="connsiteX60" fmla="*/ 1027233 w 1333379"/>
              <a:gd name="connsiteY60" fmla="*/ 0 h 2531008"/>
              <a:gd name="connsiteX61" fmla="*/ 1198463 w 1333379"/>
              <a:gd name="connsiteY61" fmla="*/ 105930 h 2531008"/>
              <a:gd name="connsiteX62" fmla="*/ 1223712 w 1333379"/>
              <a:gd name="connsiteY62" fmla="*/ 209248 h 2531008"/>
              <a:gd name="connsiteX63" fmla="*/ 1223422 w 1333379"/>
              <a:gd name="connsiteY63" fmla="*/ 1258683 h 2531008"/>
              <a:gd name="connsiteX64" fmla="*/ 1223712 w 1333379"/>
              <a:gd name="connsiteY64" fmla="*/ 1276387 h 2531008"/>
              <a:gd name="connsiteX65" fmla="*/ 1227957 w 1333379"/>
              <a:gd name="connsiteY65" fmla="*/ 1289665 h 2531008"/>
              <a:gd name="connsiteX66" fmla="*/ 1231154 w 1333379"/>
              <a:gd name="connsiteY66" fmla="*/ 1400729 h 2531008"/>
              <a:gd name="connsiteX67" fmla="*/ 1224003 w 1333379"/>
              <a:gd name="connsiteY67" fmla="*/ 2308989 h 2531008"/>
              <a:gd name="connsiteX68" fmla="*/ 1252734 w 1333379"/>
              <a:gd name="connsiteY68" fmla="*/ 2338011 h 2531008"/>
              <a:gd name="connsiteX69" fmla="*/ 1277403 w 1333379"/>
              <a:gd name="connsiteY69" fmla="*/ 2338882 h 2531008"/>
              <a:gd name="connsiteX70" fmla="*/ 1328482 w 1333379"/>
              <a:gd name="connsiteY70" fmla="*/ 2391412 h 2531008"/>
              <a:gd name="connsiteX71" fmla="*/ 1328482 w 1333379"/>
              <a:gd name="connsiteY71" fmla="*/ 2482541 h 2531008"/>
              <a:gd name="connsiteX72" fmla="*/ 1323838 w 1333379"/>
              <a:gd name="connsiteY72" fmla="*/ 2496761 h 2531008"/>
              <a:gd name="connsiteX73" fmla="*/ 1276532 w 1333379"/>
              <a:gd name="connsiteY73" fmla="*/ 2531008 h 2531008"/>
              <a:gd name="connsiteX74" fmla="*/ 52965 w 1333379"/>
              <a:gd name="connsiteY74" fmla="*/ 2531008 h 2531008"/>
              <a:gd name="connsiteX75" fmla="*/ 49192 w 1333379"/>
              <a:gd name="connsiteY75" fmla="*/ 2530137 h 2531008"/>
              <a:gd name="connsiteX76" fmla="*/ 3337 w 1333379"/>
              <a:gd name="connsiteY76" fmla="*/ 2486314 h 2531008"/>
              <a:gd name="connsiteX77" fmla="*/ 3628 w 1333379"/>
              <a:gd name="connsiteY77" fmla="*/ 2385607 h 2531008"/>
              <a:gd name="connsiteX78" fmla="*/ 59640 w 1333379"/>
              <a:gd name="connsiteY78" fmla="*/ 2338301 h 2531008"/>
              <a:gd name="connsiteX79" fmla="*/ 88372 w 1333379"/>
              <a:gd name="connsiteY79" fmla="*/ 2338011 h 2531008"/>
              <a:gd name="connsiteX80" fmla="*/ 105205 w 1333379"/>
              <a:gd name="connsiteY80" fmla="*/ 2321469 h 2531008"/>
              <a:gd name="connsiteX81" fmla="*/ 105495 w 1333379"/>
              <a:gd name="connsiteY81" fmla="*/ 2301734 h 2531008"/>
              <a:gd name="connsiteX82" fmla="*/ 105785 w 1333379"/>
              <a:gd name="connsiteY82" fmla="*/ 200832 h 2531008"/>
              <a:gd name="connsiteX83" fmla="*/ 211715 w 1333379"/>
              <a:gd name="connsiteY83" fmla="*/ 22637 h 2531008"/>
              <a:gd name="connsiteX84" fmla="*/ 302844 w 1333379"/>
              <a:gd name="connsiteY84" fmla="*/ 0 h 2531008"/>
              <a:gd name="connsiteX0" fmla="*/ 923624 w 1333379"/>
              <a:gd name="connsiteY0" fmla="*/ 1848992 h 2531008"/>
              <a:gd name="connsiteX1" fmla="*/ 855423 w 1333379"/>
              <a:gd name="connsiteY1" fmla="*/ 1914872 h 2531008"/>
              <a:gd name="connsiteX2" fmla="*/ 921593 w 1333379"/>
              <a:gd name="connsiteY2" fmla="*/ 1983073 h 2531008"/>
              <a:gd name="connsiteX3" fmla="*/ 989794 w 1333379"/>
              <a:gd name="connsiteY3" fmla="*/ 1916903 h 2531008"/>
              <a:gd name="connsiteX4" fmla="*/ 923624 w 1333379"/>
              <a:gd name="connsiteY4" fmla="*/ 1848992 h 2531008"/>
              <a:gd name="connsiteX5" fmla="*/ 386427 w 1333379"/>
              <a:gd name="connsiteY5" fmla="*/ 1848990 h 2531008"/>
              <a:gd name="connsiteX6" fmla="*/ 319677 w 1333379"/>
              <a:gd name="connsiteY6" fmla="*/ 1916321 h 2531008"/>
              <a:gd name="connsiteX7" fmla="*/ 387008 w 1333379"/>
              <a:gd name="connsiteY7" fmla="*/ 1983071 h 2531008"/>
              <a:gd name="connsiteX8" fmla="*/ 454048 w 1333379"/>
              <a:gd name="connsiteY8" fmla="*/ 1915740 h 2531008"/>
              <a:gd name="connsiteX9" fmla="*/ 386427 w 1333379"/>
              <a:gd name="connsiteY9" fmla="*/ 1848990 h 2531008"/>
              <a:gd name="connsiteX10" fmla="*/ 619511 w 1333379"/>
              <a:gd name="connsiteY10" fmla="*/ 1644604 h 2531008"/>
              <a:gd name="connsiteX11" fmla="*/ 656332 w 1333379"/>
              <a:gd name="connsiteY11" fmla="*/ 1651062 h 2531008"/>
              <a:gd name="connsiteX12" fmla="*/ 752394 w 1333379"/>
              <a:gd name="connsiteY12" fmla="*/ 1690821 h 2531008"/>
              <a:gd name="connsiteX13" fmla="*/ 793895 w 1333379"/>
              <a:gd name="connsiteY13" fmla="*/ 1732323 h 2531008"/>
              <a:gd name="connsiteX14" fmla="*/ 798249 w 1333379"/>
              <a:gd name="connsiteY14" fmla="*/ 1742771 h 2531008"/>
              <a:gd name="connsiteX15" fmla="*/ 787510 w 1333379"/>
              <a:gd name="connsiteY15" fmla="*/ 1744802 h 2531008"/>
              <a:gd name="connsiteX16" fmla="*/ 684773 w 1333379"/>
              <a:gd name="connsiteY16" fmla="*/ 1745092 h 2531008"/>
              <a:gd name="connsiteX17" fmla="*/ 581166 w 1333379"/>
              <a:gd name="connsiteY17" fmla="*/ 1745092 h 2531008"/>
              <a:gd name="connsiteX18" fmla="*/ 567815 w 1333379"/>
              <a:gd name="connsiteY18" fmla="*/ 1736385 h 2531008"/>
              <a:gd name="connsiteX19" fmla="*/ 555046 w 1333379"/>
              <a:gd name="connsiteY19" fmla="*/ 1674279 h 2531008"/>
              <a:gd name="connsiteX20" fmla="*/ 582036 w 1333379"/>
              <a:gd name="connsiteY20" fmla="*/ 1644677 h 2531008"/>
              <a:gd name="connsiteX21" fmla="*/ 619511 w 1333379"/>
              <a:gd name="connsiteY21" fmla="*/ 1644604 h 2531008"/>
              <a:gd name="connsiteX22" fmla="*/ 443130 w 1333379"/>
              <a:gd name="connsiteY22" fmla="*/ 1555520 h 2531008"/>
              <a:gd name="connsiteX23" fmla="*/ 290655 w 1333379"/>
              <a:gd name="connsiteY23" fmla="*/ 1598822 h 2531008"/>
              <a:gd name="connsiteX24" fmla="*/ 209974 w 1333379"/>
              <a:gd name="connsiteY24" fmla="*/ 1711717 h 2531008"/>
              <a:gd name="connsiteX25" fmla="*/ 210264 w 1333379"/>
              <a:gd name="connsiteY25" fmla="*/ 1807200 h 2531008"/>
              <a:gd name="connsiteX26" fmla="*/ 216649 w 1333379"/>
              <a:gd name="connsiteY26" fmla="*/ 1894556 h 2531008"/>
              <a:gd name="connsiteX27" fmla="*/ 224195 w 1333379"/>
              <a:gd name="connsiteY27" fmla="*/ 1902973 h 2531008"/>
              <a:gd name="connsiteX28" fmla="*/ 289494 w 1333379"/>
              <a:gd name="connsiteY28" fmla="*/ 1902973 h 2531008"/>
              <a:gd name="connsiteX29" fmla="*/ 300813 w 1333379"/>
              <a:gd name="connsiteY29" fmla="*/ 1894266 h 2531008"/>
              <a:gd name="connsiteX30" fmla="*/ 386138 w 1333379"/>
              <a:gd name="connsiteY30" fmla="*/ 1827515 h 2531008"/>
              <a:gd name="connsiteX31" fmla="*/ 472043 w 1333379"/>
              <a:gd name="connsiteY31" fmla="*/ 1893105 h 2531008"/>
              <a:gd name="connsiteX32" fmla="*/ 485683 w 1333379"/>
              <a:gd name="connsiteY32" fmla="*/ 1902683 h 2531008"/>
              <a:gd name="connsiteX33" fmla="*/ 654591 w 1333379"/>
              <a:gd name="connsiteY33" fmla="*/ 1902683 h 2531008"/>
              <a:gd name="connsiteX34" fmla="*/ 823499 w 1333379"/>
              <a:gd name="connsiteY34" fmla="*/ 1903263 h 2531008"/>
              <a:gd name="connsiteX35" fmla="*/ 837430 w 1333379"/>
              <a:gd name="connsiteY35" fmla="*/ 1892525 h 2531008"/>
              <a:gd name="connsiteX36" fmla="*/ 921013 w 1333379"/>
              <a:gd name="connsiteY36" fmla="*/ 1827806 h 2531008"/>
              <a:gd name="connsiteX37" fmla="*/ 1008079 w 1333379"/>
              <a:gd name="connsiteY37" fmla="*/ 1893396 h 2531008"/>
              <a:gd name="connsiteX38" fmla="*/ 1016495 w 1333379"/>
              <a:gd name="connsiteY38" fmla="*/ 1903263 h 2531008"/>
              <a:gd name="connsiteX39" fmla="*/ 1106463 w 1333379"/>
              <a:gd name="connsiteY39" fmla="*/ 1903263 h 2531008"/>
              <a:gd name="connsiteX40" fmla="*/ 1114299 w 1333379"/>
              <a:gd name="connsiteY40" fmla="*/ 1897459 h 2531008"/>
              <a:gd name="connsiteX41" fmla="*/ 1119813 w 1333379"/>
              <a:gd name="connsiteY41" fmla="*/ 1807781 h 2531008"/>
              <a:gd name="connsiteX42" fmla="*/ 1034488 w 1333379"/>
              <a:gd name="connsiteY42" fmla="*/ 1730872 h 2531008"/>
              <a:gd name="connsiteX43" fmla="*/ 964545 w 1333379"/>
              <a:gd name="connsiteY43" fmla="*/ 1727099 h 2531008"/>
              <a:gd name="connsiteX44" fmla="*/ 854552 w 1333379"/>
              <a:gd name="connsiteY44" fmla="*/ 1703011 h 2531008"/>
              <a:gd name="connsiteX45" fmla="*/ 716118 w 1333379"/>
              <a:gd name="connsiteY45" fmla="*/ 1635389 h 2531008"/>
              <a:gd name="connsiteX46" fmla="*/ 497582 w 1333379"/>
              <a:gd name="connsiteY46" fmla="*/ 1559932 h 2531008"/>
              <a:gd name="connsiteX47" fmla="*/ 443130 w 1333379"/>
              <a:gd name="connsiteY47" fmla="*/ 1555520 h 2531008"/>
              <a:gd name="connsiteX48" fmla="*/ 362339 w 1333379"/>
              <a:gd name="connsiteY48" fmla="*/ 159040 h 2531008"/>
              <a:gd name="connsiteX49" fmla="*/ 257280 w 1333379"/>
              <a:gd name="connsiteY49" fmla="*/ 264681 h 2531008"/>
              <a:gd name="connsiteX50" fmla="*/ 257280 w 1333379"/>
              <a:gd name="connsiteY50" fmla="*/ 664894 h 2531008"/>
              <a:gd name="connsiteX51" fmla="*/ 258151 w 1333379"/>
              <a:gd name="connsiteY51" fmla="*/ 682597 h 2531008"/>
              <a:gd name="connsiteX52" fmla="*/ 360888 w 1333379"/>
              <a:gd name="connsiteY52" fmla="*/ 770824 h 2531008"/>
              <a:gd name="connsiteX53" fmla="*/ 664168 w 1333379"/>
              <a:gd name="connsiteY53" fmla="*/ 770824 h 2531008"/>
              <a:gd name="connsiteX54" fmla="*/ 967448 w 1333379"/>
              <a:gd name="connsiteY54" fmla="*/ 770824 h 2531008"/>
              <a:gd name="connsiteX55" fmla="*/ 1073088 w 1333379"/>
              <a:gd name="connsiteY55" fmla="*/ 664604 h 2531008"/>
              <a:gd name="connsiteX56" fmla="*/ 1073378 w 1333379"/>
              <a:gd name="connsiteY56" fmla="*/ 264390 h 2531008"/>
              <a:gd name="connsiteX57" fmla="*/ 968029 w 1333379"/>
              <a:gd name="connsiteY57" fmla="*/ 159040 h 2531008"/>
              <a:gd name="connsiteX58" fmla="*/ 362339 w 1333379"/>
              <a:gd name="connsiteY58" fmla="*/ 159040 h 2531008"/>
              <a:gd name="connsiteX59" fmla="*/ 302844 w 1333379"/>
              <a:gd name="connsiteY59" fmla="*/ 0 h 2531008"/>
              <a:gd name="connsiteX60" fmla="*/ 1027233 w 1333379"/>
              <a:gd name="connsiteY60" fmla="*/ 0 h 2531008"/>
              <a:gd name="connsiteX61" fmla="*/ 1198463 w 1333379"/>
              <a:gd name="connsiteY61" fmla="*/ 105930 h 2531008"/>
              <a:gd name="connsiteX62" fmla="*/ 1223712 w 1333379"/>
              <a:gd name="connsiteY62" fmla="*/ 209248 h 2531008"/>
              <a:gd name="connsiteX63" fmla="*/ 1223422 w 1333379"/>
              <a:gd name="connsiteY63" fmla="*/ 1258683 h 2531008"/>
              <a:gd name="connsiteX64" fmla="*/ 1223712 w 1333379"/>
              <a:gd name="connsiteY64" fmla="*/ 1276387 h 2531008"/>
              <a:gd name="connsiteX65" fmla="*/ 1231154 w 1333379"/>
              <a:gd name="connsiteY65" fmla="*/ 1400729 h 2531008"/>
              <a:gd name="connsiteX66" fmla="*/ 1224003 w 1333379"/>
              <a:gd name="connsiteY66" fmla="*/ 2308989 h 2531008"/>
              <a:gd name="connsiteX67" fmla="*/ 1252734 w 1333379"/>
              <a:gd name="connsiteY67" fmla="*/ 2338011 h 2531008"/>
              <a:gd name="connsiteX68" fmla="*/ 1277403 w 1333379"/>
              <a:gd name="connsiteY68" fmla="*/ 2338882 h 2531008"/>
              <a:gd name="connsiteX69" fmla="*/ 1328482 w 1333379"/>
              <a:gd name="connsiteY69" fmla="*/ 2391412 h 2531008"/>
              <a:gd name="connsiteX70" fmla="*/ 1328482 w 1333379"/>
              <a:gd name="connsiteY70" fmla="*/ 2482541 h 2531008"/>
              <a:gd name="connsiteX71" fmla="*/ 1323838 w 1333379"/>
              <a:gd name="connsiteY71" fmla="*/ 2496761 h 2531008"/>
              <a:gd name="connsiteX72" fmla="*/ 1276532 w 1333379"/>
              <a:gd name="connsiteY72" fmla="*/ 2531008 h 2531008"/>
              <a:gd name="connsiteX73" fmla="*/ 52965 w 1333379"/>
              <a:gd name="connsiteY73" fmla="*/ 2531008 h 2531008"/>
              <a:gd name="connsiteX74" fmla="*/ 49192 w 1333379"/>
              <a:gd name="connsiteY74" fmla="*/ 2530137 h 2531008"/>
              <a:gd name="connsiteX75" fmla="*/ 3337 w 1333379"/>
              <a:gd name="connsiteY75" fmla="*/ 2486314 h 2531008"/>
              <a:gd name="connsiteX76" fmla="*/ 3628 w 1333379"/>
              <a:gd name="connsiteY76" fmla="*/ 2385607 h 2531008"/>
              <a:gd name="connsiteX77" fmla="*/ 59640 w 1333379"/>
              <a:gd name="connsiteY77" fmla="*/ 2338301 h 2531008"/>
              <a:gd name="connsiteX78" fmla="*/ 88372 w 1333379"/>
              <a:gd name="connsiteY78" fmla="*/ 2338011 h 2531008"/>
              <a:gd name="connsiteX79" fmla="*/ 105205 w 1333379"/>
              <a:gd name="connsiteY79" fmla="*/ 2321469 h 2531008"/>
              <a:gd name="connsiteX80" fmla="*/ 105495 w 1333379"/>
              <a:gd name="connsiteY80" fmla="*/ 2301734 h 2531008"/>
              <a:gd name="connsiteX81" fmla="*/ 105785 w 1333379"/>
              <a:gd name="connsiteY81" fmla="*/ 200832 h 2531008"/>
              <a:gd name="connsiteX82" fmla="*/ 211715 w 1333379"/>
              <a:gd name="connsiteY82" fmla="*/ 22637 h 2531008"/>
              <a:gd name="connsiteX83" fmla="*/ 302844 w 1333379"/>
              <a:gd name="connsiteY83" fmla="*/ 0 h 2531008"/>
              <a:gd name="connsiteX0" fmla="*/ 923624 w 1333379"/>
              <a:gd name="connsiteY0" fmla="*/ 1848992 h 2531008"/>
              <a:gd name="connsiteX1" fmla="*/ 855423 w 1333379"/>
              <a:gd name="connsiteY1" fmla="*/ 1914872 h 2531008"/>
              <a:gd name="connsiteX2" fmla="*/ 921593 w 1333379"/>
              <a:gd name="connsiteY2" fmla="*/ 1983073 h 2531008"/>
              <a:gd name="connsiteX3" fmla="*/ 989794 w 1333379"/>
              <a:gd name="connsiteY3" fmla="*/ 1916903 h 2531008"/>
              <a:gd name="connsiteX4" fmla="*/ 923624 w 1333379"/>
              <a:gd name="connsiteY4" fmla="*/ 1848992 h 2531008"/>
              <a:gd name="connsiteX5" fmla="*/ 386427 w 1333379"/>
              <a:gd name="connsiteY5" fmla="*/ 1848990 h 2531008"/>
              <a:gd name="connsiteX6" fmla="*/ 319677 w 1333379"/>
              <a:gd name="connsiteY6" fmla="*/ 1916321 h 2531008"/>
              <a:gd name="connsiteX7" fmla="*/ 387008 w 1333379"/>
              <a:gd name="connsiteY7" fmla="*/ 1983071 h 2531008"/>
              <a:gd name="connsiteX8" fmla="*/ 454048 w 1333379"/>
              <a:gd name="connsiteY8" fmla="*/ 1915740 h 2531008"/>
              <a:gd name="connsiteX9" fmla="*/ 386427 w 1333379"/>
              <a:gd name="connsiteY9" fmla="*/ 1848990 h 2531008"/>
              <a:gd name="connsiteX10" fmla="*/ 619511 w 1333379"/>
              <a:gd name="connsiteY10" fmla="*/ 1644604 h 2531008"/>
              <a:gd name="connsiteX11" fmla="*/ 656332 w 1333379"/>
              <a:gd name="connsiteY11" fmla="*/ 1651062 h 2531008"/>
              <a:gd name="connsiteX12" fmla="*/ 752394 w 1333379"/>
              <a:gd name="connsiteY12" fmla="*/ 1690821 h 2531008"/>
              <a:gd name="connsiteX13" fmla="*/ 793895 w 1333379"/>
              <a:gd name="connsiteY13" fmla="*/ 1732323 h 2531008"/>
              <a:gd name="connsiteX14" fmla="*/ 798249 w 1333379"/>
              <a:gd name="connsiteY14" fmla="*/ 1742771 h 2531008"/>
              <a:gd name="connsiteX15" fmla="*/ 787510 w 1333379"/>
              <a:gd name="connsiteY15" fmla="*/ 1744802 h 2531008"/>
              <a:gd name="connsiteX16" fmla="*/ 684773 w 1333379"/>
              <a:gd name="connsiteY16" fmla="*/ 1745092 h 2531008"/>
              <a:gd name="connsiteX17" fmla="*/ 581166 w 1333379"/>
              <a:gd name="connsiteY17" fmla="*/ 1745092 h 2531008"/>
              <a:gd name="connsiteX18" fmla="*/ 567815 w 1333379"/>
              <a:gd name="connsiteY18" fmla="*/ 1736385 h 2531008"/>
              <a:gd name="connsiteX19" fmla="*/ 555046 w 1333379"/>
              <a:gd name="connsiteY19" fmla="*/ 1674279 h 2531008"/>
              <a:gd name="connsiteX20" fmla="*/ 582036 w 1333379"/>
              <a:gd name="connsiteY20" fmla="*/ 1644677 h 2531008"/>
              <a:gd name="connsiteX21" fmla="*/ 619511 w 1333379"/>
              <a:gd name="connsiteY21" fmla="*/ 1644604 h 2531008"/>
              <a:gd name="connsiteX22" fmla="*/ 443130 w 1333379"/>
              <a:gd name="connsiteY22" fmla="*/ 1555520 h 2531008"/>
              <a:gd name="connsiteX23" fmla="*/ 290655 w 1333379"/>
              <a:gd name="connsiteY23" fmla="*/ 1598822 h 2531008"/>
              <a:gd name="connsiteX24" fmla="*/ 209974 w 1333379"/>
              <a:gd name="connsiteY24" fmla="*/ 1711717 h 2531008"/>
              <a:gd name="connsiteX25" fmla="*/ 210264 w 1333379"/>
              <a:gd name="connsiteY25" fmla="*/ 1807200 h 2531008"/>
              <a:gd name="connsiteX26" fmla="*/ 216649 w 1333379"/>
              <a:gd name="connsiteY26" fmla="*/ 1894556 h 2531008"/>
              <a:gd name="connsiteX27" fmla="*/ 224195 w 1333379"/>
              <a:gd name="connsiteY27" fmla="*/ 1902973 h 2531008"/>
              <a:gd name="connsiteX28" fmla="*/ 289494 w 1333379"/>
              <a:gd name="connsiteY28" fmla="*/ 1902973 h 2531008"/>
              <a:gd name="connsiteX29" fmla="*/ 300813 w 1333379"/>
              <a:gd name="connsiteY29" fmla="*/ 1894266 h 2531008"/>
              <a:gd name="connsiteX30" fmla="*/ 386138 w 1333379"/>
              <a:gd name="connsiteY30" fmla="*/ 1827515 h 2531008"/>
              <a:gd name="connsiteX31" fmla="*/ 472043 w 1333379"/>
              <a:gd name="connsiteY31" fmla="*/ 1893105 h 2531008"/>
              <a:gd name="connsiteX32" fmla="*/ 485683 w 1333379"/>
              <a:gd name="connsiteY32" fmla="*/ 1902683 h 2531008"/>
              <a:gd name="connsiteX33" fmla="*/ 654591 w 1333379"/>
              <a:gd name="connsiteY33" fmla="*/ 1902683 h 2531008"/>
              <a:gd name="connsiteX34" fmla="*/ 823499 w 1333379"/>
              <a:gd name="connsiteY34" fmla="*/ 1903263 h 2531008"/>
              <a:gd name="connsiteX35" fmla="*/ 837430 w 1333379"/>
              <a:gd name="connsiteY35" fmla="*/ 1892525 h 2531008"/>
              <a:gd name="connsiteX36" fmla="*/ 921013 w 1333379"/>
              <a:gd name="connsiteY36" fmla="*/ 1827806 h 2531008"/>
              <a:gd name="connsiteX37" fmla="*/ 1008079 w 1333379"/>
              <a:gd name="connsiteY37" fmla="*/ 1893396 h 2531008"/>
              <a:gd name="connsiteX38" fmla="*/ 1016495 w 1333379"/>
              <a:gd name="connsiteY38" fmla="*/ 1903263 h 2531008"/>
              <a:gd name="connsiteX39" fmla="*/ 1106463 w 1333379"/>
              <a:gd name="connsiteY39" fmla="*/ 1903263 h 2531008"/>
              <a:gd name="connsiteX40" fmla="*/ 1114299 w 1333379"/>
              <a:gd name="connsiteY40" fmla="*/ 1897459 h 2531008"/>
              <a:gd name="connsiteX41" fmla="*/ 1119813 w 1333379"/>
              <a:gd name="connsiteY41" fmla="*/ 1807781 h 2531008"/>
              <a:gd name="connsiteX42" fmla="*/ 1034488 w 1333379"/>
              <a:gd name="connsiteY42" fmla="*/ 1730872 h 2531008"/>
              <a:gd name="connsiteX43" fmla="*/ 964545 w 1333379"/>
              <a:gd name="connsiteY43" fmla="*/ 1727099 h 2531008"/>
              <a:gd name="connsiteX44" fmla="*/ 854552 w 1333379"/>
              <a:gd name="connsiteY44" fmla="*/ 1703011 h 2531008"/>
              <a:gd name="connsiteX45" fmla="*/ 716118 w 1333379"/>
              <a:gd name="connsiteY45" fmla="*/ 1635389 h 2531008"/>
              <a:gd name="connsiteX46" fmla="*/ 497582 w 1333379"/>
              <a:gd name="connsiteY46" fmla="*/ 1559932 h 2531008"/>
              <a:gd name="connsiteX47" fmla="*/ 443130 w 1333379"/>
              <a:gd name="connsiteY47" fmla="*/ 1555520 h 2531008"/>
              <a:gd name="connsiteX48" fmla="*/ 362339 w 1333379"/>
              <a:gd name="connsiteY48" fmla="*/ 159040 h 2531008"/>
              <a:gd name="connsiteX49" fmla="*/ 257280 w 1333379"/>
              <a:gd name="connsiteY49" fmla="*/ 264681 h 2531008"/>
              <a:gd name="connsiteX50" fmla="*/ 257280 w 1333379"/>
              <a:gd name="connsiteY50" fmla="*/ 664894 h 2531008"/>
              <a:gd name="connsiteX51" fmla="*/ 258151 w 1333379"/>
              <a:gd name="connsiteY51" fmla="*/ 682597 h 2531008"/>
              <a:gd name="connsiteX52" fmla="*/ 360888 w 1333379"/>
              <a:gd name="connsiteY52" fmla="*/ 770824 h 2531008"/>
              <a:gd name="connsiteX53" fmla="*/ 664168 w 1333379"/>
              <a:gd name="connsiteY53" fmla="*/ 770824 h 2531008"/>
              <a:gd name="connsiteX54" fmla="*/ 967448 w 1333379"/>
              <a:gd name="connsiteY54" fmla="*/ 770824 h 2531008"/>
              <a:gd name="connsiteX55" fmla="*/ 1073088 w 1333379"/>
              <a:gd name="connsiteY55" fmla="*/ 664604 h 2531008"/>
              <a:gd name="connsiteX56" fmla="*/ 1073378 w 1333379"/>
              <a:gd name="connsiteY56" fmla="*/ 264390 h 2531008"/>
              <a:gd name="connsiteX57" fmla="*/ 968029 w 1333379"/>
              <a:gd name="connsiteY57" fmla="*/ 159040 h 2531008"/>
              <a:gd name="connsiteX58" fmla="*/ 362339 w 1333379"/>
              <a:gd name="connsiteY58" fmla="*/ 159040 h 2531008"/>
              <a:gd name="connsiteX59" fmla="*/ 302844 w 1333379"/>
              <a:gd name="connsiteY59" fmla="*/ 0 h 2531008"/>
              <a:gd name="connsiteX60" fmla="*/ 1027233 w 1333379"/>
              <a:gd name="connsiteY60" fmla="*/ 0 h 2531008"/>
              <a:gd name="connsiteX61" fmla="*/ 1198463 w 1333379"/>
              <a:gd name="connsiteY61" fmla="*/ 105930 h 2531008"/>
              <a:gd name="connsiteX62" fmla="*/ 1223712 w 1333379"/>
              <a:gd name="connsiteY62" fmla="*/ 209248 h 2531008"/>
              <a:gd name="connsiteX63" fmla="*/ 1223422 w 1333379"/>
              <a:gd name="connsiteY63" fmla="*/ 1258683 h 2531008"/>
              <a:gd name="connsiteX64" fmla="*/ 1231154 w 1333379"/>
              <a:gd name="connsiteY64" fmla="*/ 1400729 h 2531008"/>
              <a:gd name="connsiteX65" fmla="*/ 1224003 w 1333379"/>
              <a:gd name="connsiteY65" fmla="*/ 2308989 h 2531008"/>
              <a:gd name="connsiteX66" fmla="*/ 1252734 w 1333379"/>
              <a:gd name="connsiteY66" fmla="*/ 2338011 h 2531008"/>
              <a:gd name="connsiteX67" fmla="*/ 1277403 w 1333379"/>
              <a:gd name="connsiteY67" fmla="*/ 2338882 h 2531008"/>
              <a:gd name="connsiteX68" fmla="*/ 1328482 w 1333379"/>
              <a:gd name="connsiteY68" fmla="*/ 2391412 h 2531008"/>
              <a:gd name="connsiteX69" fmla="*/ 1328482 w 1333379"/>
              <a:gd name="connsiteY69" fmla="*/ 2482541 h 2531008"/>
              <a:gd name="connsiteX70" fmla="*/ 1323838 w 1333379"/>
              <a:gd name="connsiteY70" fmla="*/ 2496761 h 2531008"/>
              <a:gd name="connsiteX71" fmla="*/ 1276532 w 1333379"/>
              <a:gd name="connsiteY71" fmla="*/ 2531008 h 2531008"/>
              <a:gd name="connsiteX72" fmla="*/ 52965 w 1333379"/>
              <a:gd name="connsiteY72" fmla="*/ 2531008 h 2531008"/>
              <a:gd name="connsiteX73" fmla="*/ 49192 w 1333379"/>
              <a:gd name="connsiteY73" fmla="*/ 2530137 h 2531008"/>
              <a:gd name="connsiteX74" fmla="*/ 3337 w 1333379"/>
              <a:gd name="connsiteY74" fmla="*/ 2486314 h 2531008"/>
              <a:gd name="connsiteX75" fmla="*/ 3628 w 1333379"/>
              <a:gd name="connsiteY75" fmla="*/ 2385607 h 2531008"/>
              <a:gd name="connsiteX76" fmla="*/ 59640 w 1333379"/>
              <a:gd name="connsiteY76" fmla="*/ 2338301 h 2531008"/>
              <a:gd name="connsiteX77" fmla="*/ 88372 w 1333379"/>
              <a:gd name="connsiteY77" fmla="*/ 2338011 h 2531008"/>
              <a:gd name="connsiteX78" fmla="*/ 105205 w 1333379"/>
              <a:gd name="connsiteY78" fmla="*/ 2321469 h 2531008"/>
              <a:gd name="connsiteX79" fmla="*/ 105495 w 1333379"/>
              <a:gd name="connsiteY79" fmla="*/ 2301734 h 2531008"/>
              <a:gd name="connsiteX80" fmla="*/ 105785 w 1333379"/>
              <a:gd name="connsiteY80" fmla="*/ 200832 h 2531008"/>
              <a:gd name="connsiteX81" fmla="*/ 211715 w 1333379"/>
              <a:gd name="connsiteY81" fmla="*/ 22637 h 2531008"/>
              <a:gd name="connsiteX82" fmla="*/ 302844 w 1333379"/>
              <a:gd name="connsiteY82" fmla="*/ 0 h 2531008"/>
              <a:gd name="connsiteX0" fmla="*/ 923624 w 1333379"/>
              <a:gd name="connsiteY0" fmla="*/ 1848992 h 2531008"/>
              <a:gd name="connsiteX1" fmla="*/ 855423 w 1333379"/>
              <a:gd name="connsiteY1" fmla="*/ 1914872 h 2531008"/>
              <a:gd name="connsiteX2" fmla="*/ 921593 w 1333379"/>
              <a:gd name="connsiteY2" fmla="*/ 1983073 h 2531008"/>
              <a:gd name="connsiteX3" fmla="*/ 989794 w 1333379"/>
              <a:gd name="connsiteY3" fmla="*/ 1916903 h 2531008"/>
              <a:gd name="connsiteX4" fmla="*/ 923624 w 1333379"/>
              <a:gd name="connsiteY4" fmla="*/ 1848992 h 2531008"/>
              <a:gd name="connsiteX5" fmla="*/ 386427 w 1333379"/>
              <a:gd name="connsiteY5" fmla="*/ 1848990 h 2531008"/>
              <a:gd name="connsiteX6" fmla="*/ 319677 w 1333379"/>
              <a:gd name="connsiteY6" fmla="*/ 1916321 h 2531008"/>
              <a:gd name="connsiteX7" fmla="*/ 387008 w 1333379"/>
              <a:gd name="connsiteY7" fmla="*/ 1983071 h 2531008"/>
              <a:gd name="connsiteX8" fmla="*/ 454048 w 1333379"/>
              <a:gd name="connsiteY8" fmla="*/ 1915740 h 2531008"/>
              <a:gd name="connsiteX9" fmla="*/ 386427 w 1333379"/>
              <a:gd name="connsiteY9" fmla="*/ 1848990 h 2531008"/>
              <a:gd name="connsiteX10" fmla="*/ 619511 w 1333379"/>
              <a:gd name="connsiteY10" fmla="*/ 1644604 h 2531008"/>
              <a:gd name="connsiteX11" fmla="*/ 656332 w 1333379"/>
              <a:gd name="connsiteY11" fmla="*/ 1651062 h 2531008"/>
              <a:gd name="connsiteX12" fmla="*/ 752394 w 1333379"/>
              <a:gd name="connsiteY12" fmla="*/ 1690821 h 2531008"/>
              <a:gd name="connsiteX13" fmla="*/ 793895 w 1333379"/>
              <a:gd name="connsiteY13" fmla="*/ 1732323 h 2531008"/>
              <a:gd name="connsiteX14" fmla="*/ 798249 w 1333379"/>
              <a:gd name="connsiteY14" fmla="*/ 1742771 h 2531008"/>
              <a:gd name="connsiteX15" fmla="*/ 787510 w 1333379"/>
              <a:gd name="connsiteY15" fmla="*/ 1744802 h 2531008"/>
              <a:gd name="connsiteX16" fmla="*/ 684773 w 1333379"/>
              <a:gd name="connsiteY16" fmla="*/ 1745092 h 2531008"/>
              <a:gd name="connsiteX17" fmla="*/ 581166 w 1333379"/>
              <a:gd name="connsiteY17" fmla="*/ 1745092 h 2531008"/>
              <a:gd name="connsiteX18" fmla="*/ 567815 w 1333379"/>
              <a:gd name="connsiteY18" fmla="*/ 1736385 h 2531008"/>
              <a:gd name="connsiteX19" fmla="*/ 555046 w 1333379"/>
              <a:gd name="connsiteY19" fmla="*/ 1674279 h 2531008"/>
              <a:gd name="connsiteX20" fmla="*/ 582036 w 1333379"/>
              <a:gd name="connsiteY20" fmla="*/ 1644677 h 2531008"/>
              <a:gd name="connsiteX21" fmla="*/ 619511 w 1333379"/>
              <a:gd name="connsiteY21" fmla="*/ 1644604 h 2531008"/>
              <a:gd name="connsiteX22" fmla="*/ 443130 w 1333379"/>
              <a:gd name="connsiteY22" fmla="*/ 1555520 h 2531008"/>
              <a:gd name="connsiteX23" fmla="*/ 290655 w 1333379"/>
              <a:gd name="connsiteY23" fmla="*/ 1598822 h 2531008"/>
              <a:gd name="connsiteX24" fmla="*/ 209974 w 1333379"/>
              <a:gd name="connsiteY24" fmla="*/ 1711717 h 2531008"/>
              <a:gd name="connsiteX25" fmla="*/ 210264 w 1333379"/>
              <a:gd name="connsiteY25" fmla="*/ 1807200 h 2531008"/>
              <a:gd name="connsiteX26" fmla="*/ 216649 w 1333379"/>
              <a:gd name="connsiteY26" fmla="*/ 1894556 h 2531008"/>
              <a:gd name="connsiteX27" fmla="*/ 224195 w 1333379"/>
              <a:gd name="connsiteY27" fmla="*/ 1902973 h 2531008"/>
              <a:gd name="connsiteX28" fmla="*/ 289494 w 1333379"/>
              <a:gd name="connsiteY28" fmla="*/ 1902973 h 2531008"/>
              <a:gd name="connsiteX29" fmla="*/ 300813 w 1333379"/>
              <a:gd name="connsiteY29" fmla="*/ 1894266 h 2531008"/>
              <a:gd name="connsiteX30" fmla="*/ 386138 w 1333379"/>
              <a:gd name="connsiteY30" fmla="*/ 1827515 h 2531008"/>
              <a:gd name="connsiteX31" fmla="*/ 472043 w 1333379"/>
              <a:gd name="connsiteY31" fmla="*/ 1893105 h 2531008"/>
              <a:gd name="connsiteX32" fmla="*/ 485683 w 1333379"/>
              <a:gd name="connsiteY32" fmla="*/ 1902683 h 2531008"/>
              <a:gd name="connsiteX33" fmla="*/ 654591 w 1333379"/>
              <a:gd name="connsiteY33" fmla="*/ 1902683 h 2531008"/>
              <a:gd name="connsiteX34" fmla="*/ 823499 w 1333379"/>
              <a:gd name="connsiteY34" fmla="*/ 1903263 h 2531008"/>
              <a:gd name="connsiteX35" fmla="*/ 837430 w 1333379"/>
              <a:gd name="connsiteY35" fmla="*/ 1892525 h 2531008"/>
              <a:gd name="connsiteX36" fmla="*/ 921013 w 1333379"/>
              <a:gd name="connsiteY36" fmla="*/ 1827806 h 2531008"/>
              <a:gd name="connsiteX37" fmla="*/ 1008079 w 1333379"/>
              <a:gd name="connsiteY37" fmla="*/ 1893396 h 2531008"/>
              <a:gd name="connsiteX38" fmla="*/ 1016495 w 1333379"/>
              <a:gd name="connsiteY38" fmla="*/ 1903263 h 2531008"/>
              <a:gd name="connsiteX39" fmla="*/ 1106463 w 1333379"/>
              <a:gd name="connsiteY39" fmla="*/ 1903263 h 2531008"/>
              <a:gd name="connsiteX40" fmla="*/ 1114299 w 1333379"/>
              <a:gd name="connsiteY40" fmla="*/ 1897459 h 2531008"/>
              <a:gd name="connsiteX41" fmla="*/ 1119813 w 1333379"/>
              <a:gd name="connsiteY41" fmla="*/ 1807781 h 2531008"/>
              <a:gd name="connsiteX42" fmla="*/ 1034488 w 1333379"/>
              <a:gd name="connsiteY42" fmla="*/ 1730872 h 2531008"/>
              <a:gd name="connsiteX43" fmla="*/ 964545 w 1333379"/>
              <a:gd name="connsiteY43" fmla="*/ 1727099 h 2531008"/>
              <a:gd name="connsiteX44" fmla="*/ 854552 w 1333379"/>
              <a:gd name="connsiteY44" fmla="*/ 1703011 h 2531008"/>
              <a:gd name="connsiteX45" fmla="*/ 716118 w 1333379"/>
              <a:gd name="connsiteY45" fmla="*/ 1635389 h 2531008"/>
              <a:gd name="connsiteX46" fmla="*/ 497582 w 1333379"/>
              <a:gd name="connsiteY46" fmla="*/ 1559932 h 2531008"/>
              <a:gd name="connsiteX47" fmla="*/ 443130 w 1333379"/>
              <a:gd name="connsiteY47" fmla="*/ 1555520 h 2531008"/>
              <a:gd name="connsiteX48" fmla="*/ 362339 w 1333379"/>
              <a:gd name="connsiteY48" fmla="*/ 159040 h 2531008"/>
              <a:gd name="connsiteX49" fmla="*/ 257280 w 1333379"/>
              <a:gd name="connsiteY49" fmla="*/ 264681 h 2531008"/>
              <a:gd name="connsiteX50" fmla="*/ 257280 w 1333379"/>
              <a:gd name="connsiteY50" fmla="*/ 664894 h 2531008"/>
              <a:gd name="connsiteX51" fmla="*/ 258151 w 1333379"/>
              <a:gd name="connsiteY51" fmla="*/ 682597 h 2531008"/>
              <a:gd name="connsiteX52" fmla="*/ 360888 w 1333379"/>
              <a:gd name="connsiteY52" fmla="*/ 770824 h 2531008"/>
              <a:gd name="connsiteX53" fmla="*/ 664168 w 1333379"/>
              <a:gd name="connsiteY53" fmla="*/ 770824 h 2531008"/>
              <a:gd name="connsiteX54" fmla="*/ 967448 w 1333379"/>
              <a:gd name="connsiteY54" fmla="*/ 770824 h 2531008"/>
              <a:gd name="connsiteX55" fmla="*/ 1073088 w 1333379"/>
              <a:gd name="connsiteY55" fmla="*/ 664604 h 2531008"/>
              <a:gd name="connsiteX56" fmla="*/ 1073378 w 1333379"/>
              <a:gd name="connsiteY56" fmla="*/ 264390 h 2531008"/>
              <a:gd name="connsiteX57" fmla="*/ 968029 w 1333379"/>
              <a:gd name="connsiteY57" fmla="*/ 159040 h 2531008"/>
              <a:gd name="connsiteX58" fmla="*/ 362339 w 1333379"/>
              <a:gd name="connsiteY58" fmla="*/ 159040 h 2531008"/>
              <a:gd name="connsiteX59" fmla="*/ 302844 w 1333379"/>
              <a:gd name="connsiteY59" fmla="*/ 0 h 2531008"/>
              <a:gd name="connsiteX60" fmla="*/ 1027233 w 1333379"/>
              <a:gd name="connsiteY60" fmla="*/ 0 h 2531008"/>
              <a:gd name="connsiteX61" fmla="*/ 1198463 w 1333379"/>
              <a:gd name="connsiteY61" fmla="*/ 105930 h 2531008"/>
              <a:gd name="connsiteX62" fmla="*/ 1223712 w 1333379"/>
              <a:gd name="connsiteY62" fmla="*/ 209248 h 2531008"/>
              <a:gd name="connsiteX63" fmla="*/ 1231154 w 1333379"/>
              <a:gd name="connsiteY63" fmla="*/ 1400729 h 2531008"/>
              <a:gd name="connsiteX64" fmla="*/ 1224003 w 1333379"/>
              <a:gd name="connsiteY64" fmla="*/ 2308989 h 2531008"/>
              <a:gd name="connsiteX65" fmla="*/ 1252734 w 1333379"/>
              <a:gd name="connsiteY65" fmla="*/ 2338011 h 2531008"/>
              <a:gd name="connsiteX66" fmla="*/ 1277403 w 1333379"/>
              <a:gd name="connsiteY66" fmla="*/ 2338882 h 2531008"/>
              <a:gd name="connsiteX67" fmla="*/ 1328482 w 1333379"/>
              <a:gd name="connsiteY67" fmla="*/ 2391412 h 2531008"/>
              <a:gd name="connsiteX68" fmla="*/ 1328482 w 1333379"/>
              <a:gd name="connsiteY68" fmla="*/ 2482541 h 2531008"/>
              <a:gd name="connsiteX69" fmla="*/ 1323838 w 1333379"/>
              <a:gd name="connsiteY69" fmla="*/ 2496761 h 2531008"/>
              <a:gd name="connsiteX70" fmla="*/ 1276532 w 1333379"/>
              <a:gd name="connsiteY70" fmla="*/ 2531008 h 2531008"/>
              <a:gd name="connsiteX71" fmla="*/ 52965 w 1333379"/>
              <a:gd name="connsiteY71" fmla="*/ 2531008 h 2531008"/>
              <a:gd name="connsiteX72" fmla="*/ 49192 w 1333379"/>
              <a:gd name="connsiteY72" fmla="*/ 2530137 h 2531008"/>
              <a:gd name="connsiteX73" fmla="*/ 3337 w 1333379"/>
              <a:gd name="connsiteY73" fmla="*/ 2486314 h 2531008"/>
              <a:gd name="connsiteX74" fmla="*/ 3628 w 1333379"/>
              <a:gd name="connsiteY74" fmla="*/ 2385607 h 2531008"/>
              <a:gd name="connsiteX75" fmla="*/ 59640 w 1333379"/>
              <a:gd name="connsiteY75" fmla="*/ 2338301 h 2531008"/>
              <a:gd name="connsiteX76" fmla="*/ 88372 w 1333379"/>
              <a:gd name="connsiteY76" fmla="*/ 2338011 h 2531008"/>
              <a:gd name="connsiteX77" fmla="*/ 105205 w 1333379"/>
              <a:gd name="connsiteY77" fmla="*/ 2321469 h 2531008"/>
              <a:gd name="connsiteX78" fmla="*/ 105495 w 1333379"/>
              <a:gd name="connsiteY78" fmla="*/ 2301734 h 2531008"/>
              <a:gd name="connsiteX79" fmla="*/ 105785 w 1333379"/>
              <a:gd name="connsiteY79" fmla="*/ 200832 h 2531008"/>
              <a:gd name="connsiteX80" fmla="*/ 211715 w 1333379"/>
              <a:gd name="connsiteY80" fmla="*/ 22637 h 2531008"/>
              <a:gd name="connsiteX81" fmla="*/ 302844 w 1333379"/>
              <a:gd name="connsiteY81" fmla="*/ 0 h 2531008"/>
              <a:gd name="connsiteX0" fmla="*/ 923624 w 1333379"/>
              <a:gd name="connsiteY0" fmla="*/ 1848992 h 2531008"/>
              <a:gd name="connsiteX1" fmla="*/ 855423 w 1333379"/>
              <a:gd name="connsiteY1" fmla="*/ 1914872 h 2531008"/>
              <a:gd name="connsiteX2" fmla="*/ 921593 w 1333379"/>
              <a:gd name="connsiteY2" fmla="*/ 1983073 h 2531008"/>
              <a:gd name="connsiteX3" fmla="*/ 989794 w 1333379"/>
              <a:gd name="connsiteY3" fmla="*/ 1916903 h 2531008"/>
              <a:gd name="connsiteX4" fmla="*/ 923624 w 1333379"/>
              <a:gd name="connsiteY4" fmla="*/ 1848992 h 2531008"/>
              <a:gd name="connsiteX5" fmla="*/ 386427 w 1333379"/>
              <a:gd name="connsiteY5" fmla="*/ 1848990 h 2531008"/>
              <a:gd name="connsiteX6" fmla="*/ 319677 w 1333379"/>
              <a:gd name="connsiteY6" fmla="*/ 1916321 h 2531008"/>
              <a:gd name="connsiteX7" fmla="*/ 387008 w 1333379"/>
              <a:gd name="connsiteY7" fmla="*/ 1983071 h 2531008"/>
              <a:gd name="connsiteX8" fmla="*/ 454048 w 1333379"/>
              <a:gd name="connsiteY8" fmla="*/ 1915740 h 2531008"/>
              <a:gd name="connsiteX9" fmla="*/ 386427 w 1333379"/>
              <a:gd name="connsiteY9" fmla="*/ 1848990 h 2531008"/>
              <a:gd name="connsiteX10" fmla="*/ 619511 w 1333379"/>
              <a:gd name="connsiteY10" fmla="*/ 1644604 h 2531008"/>
              <a:gd name="connsiteX11" fmla="*/ 656332 w 1333379"/>
              <a:gd name="connsiteY11" fmla="*/ 1651062 h 2531008"/>
              <a:gd name="connsiteX12" fmla="*/ 752394 w 1333379"/>
              <a:gd name="connsiteY12" fmla="*/ 1690821 h 2531008"/>
              <a:gd name="connsiteX13" fmla="*/ 793895 w 1333379"/>
              <a:gd name="connsiteY13" fmla="*/ 1732323 h 2531008"/>
              <a:gd name="connsiteX14" fmla="*/ 798249 w 1333379"/>
              <a:gd name="connsiteY14" fmla="*/ 1742771 h 2531008"/>
              <a:gd name="connsiteX15" fmla="*/ 787510 w 1333379"/>
              <a:gd name="connsiteY15" fmla="*/ 1744802 h 2531008"/>
              <a:gd name="connsiteX16" fmla="*/ 684773 w 1333379"/>
              <a:gd name="connsiteY16" fmla="*/ 1745092 h 2531008"/>
              <a:gd name="connsiteX17" fmla="*/ 581166 w 1333379"/>
              <a:gd name="connsiteY17" fmla="*/ 1745092 h 2531008"/>
              <a:gd name="connsiteX18" fmla="*/ 567815 w 1333379"/>
              <a:gd name="connsiteY18" fmla="*/ 1736385 h 2531008"/>
              <a:gd name="connsiteX19" fmla="*/ 555046 w 1333379"/>
              <a:gd name="connsiteY19" fmla="*/ 1674279 h 2531008"/>
              <a:gd name="connsiteX20" fmla="*/ 582036 w 1333379"/>
              <a:gd name="connsiteY20" fmla="*/ 1644677 h 2531008"/>
              <a:gd name="connsiteX21" fmla="*/ 619511 w 1333379"/>
              <a:gd name="connsiteY21" fmla="*/ 1644604 h 2531008"/>
              <a:gd name="connsiteX22" fmla="*/ 443130 w 1333379"/>
              <a:gd name="connsiteY22" fmla="*/ 1555520 h 2531008"/>
              <a:gd name="connsiteX23" fmla="*/ 290655 w 1333379"/>
              <a:gd name="connsiteY23" fmla="*/ 1598822 h 2531008"/>
              <a:gd name="connsiteX24" fmla="*/ 209974 w 1333379"/>
              <a:gd name="connsiteY24" fmla="*/ 1711717 h 2531008"/>
              <a:gd name="connsiteX25" fmla="*/ 210264 w 1333379"/>
              <a:gd name="connsiteY25" fmla="*/ 1807200 h 2531008"/>
              <a:gd name="connsiteX26" fmla="*/ 216649 w 1333379"/>
              <a:gd name="connsiteY26" fmla="*/ 1894556 h 2531008"/>
              <a:gd name="connsiteX27" fmla="*/ 224195 w 1333379"/>
              <a:gd name="connsiteY27" fmla="*/ 1902973 h 2531008"/>
              <a:gd name="connsiteX28" fmla="*/ 289494 w 1333379"/>
              <a:gd name="connsiteY28" fmla="*/ 1902973 h 2531008"/>
              <a:gd name="connsiteX29" fmla="*/ 300813 w 1333379"/>
              <a:gd name="connsiteY29" fmla="*/ 1894266 h 2531008"/>
              <a:gd name="connsiteX30" fmla="*/ 386138 w 1333379"/>
              <a:gd name="connsiteY30" fmla="*/ 1827515 h 2531008"/>
              <a:gd name="connsiteX31" fmla="*/ 472043 w 1333379"/>
              <a:gd name="connsiteY31" fmla="*/ 1893105 h 2531008"/>
              <a:gd name="connsiteX32" fmla="*/ 485683 w 1333379"/>
              <a:gd name="connsiteY32" fmla="*/ 1902683 h 2531008"/>
              <a:gd name="connsiteX33" fmla="*/ 654591 w 1333379"/>
              <a:gd name="connsiteY33" fmla="*/ 1902683 h 2531008"/>
              <a:gd name="connsiteX34" fmla="*/ 823499 w 1333379"/>
              <a:gd name="connsiteY34" fmla="*/ 1903263 h 2531008"/>
              <a:gd name="connsiteX35" fmla="*/ 837430 w 1333379"/>
              <a:gd name="connsiteY35" fmla="*/ 1892525 h 2531008"/>
              <a:gd name="connsiteX36" fmla="*/ 921013 w 1333379"/>
              <a:gd name="connsiteY36" fmla="*/ 1827806 h 2531008"/>
              <a:gd name="connsiteX37" fmla="*/ 1008079 w 1333379"/>
              <a:gd name="connsiteY37" fmla="*/ 1893396 h 2531008"/>
              <a:gd name="connsiteX38" fmla="*/ 1016495 w 1333379"/>
              <a:gd name="connsiteY38" fmla="*/ 1903263 h 2531008"/>
              <a:gd name="connsiteX39" fmla="*/ 1106463 w 1333379"/>
              <a:gd name="connsiteY39" fmla="*/ 1903263 h 2531008"/>
              <a:gd name="connsiteX40" fmla="*/ 1114299 w 1333379"/>
              <a:gd name="connsiteY40" fmla="*/ 1897459 h 2531008"/>
              <a:gd name="connsiteX41" fmla="*/ 1119813 w 1333379"/>
              <a:gd name="connsiteY41" fmla="*/ 1807781 h 2531008"/>
              <a:gd name="connsiteX42" fmla="*/ 1034488 w 1333379"/>
              <a:gd name="connsiteY42" fmla="*/ 1730872 h 2531008"/>
              <a:gd name="connsiteX43" fmla="*/ 964545 w 1333379"/>
              <a:gd name="connsiteY43" fmla="*/ 1727099 h 2531008"/>
              <a:gd name="connsiteX44" fmla="*/ 854552 w 1333379"/>
              <a:gd name="connsiteY44" fmla="*/ 1703011 h 2531008"/>
              <a:gd name="connsiteX45" fmla="*/ 716118 w 1333379"/>
              <a:gd name="connsiteY45" fmla="*/ 1635389 h 2531008"/>
              <a:gd name="connsiteX46" fmla="*/ 497582 w 1333379"/>
              <a:gd name="connsiteY46" fmla="*/ 1559932 h 2531008"/>
              <a:gd name="connsiteX47" fmla="*/ 443130 w 1333379"/>
              <a:gd name="connsiteY47" fmla="*/ 1555520 h 2531008"/>
              <a:gd name="connsiteX48" fmla="*/ 362339 w 1333379"/>
              <a:gd name="connsiteY48" fmla="*/ 159040 h 2531008"/>
              <a:gd name="connsiteX49" fmla="*/ 257280 w 1333379"/>
              <a:gd name="connsiteY49" fmla="*/ 264681 h 2531008"/>
              <a:gd name="connsiteX50" fmla="*/ 257280 w 1333379"/>
              <a:gd name="connsiteY50" fmla="*/ 664894 h 2531008"/>
              <a:gd name="connsiteX51" fmla="*/ 258151 w 1333379"/>
              <a:gd name="connsiteY51" fmla="*/ 682597 h 2531008"/>
              <a:gd name="connsiteX52" fmla="*/ 360888 w 1333379"/>
              <a:gd name="connsiteY52" fmla="*/ 770824 h 2531008"/>
              <a:gd name="connsiteX53" fmla="*/ 664168 w 1333379"/>
              <a:gd name="connsiteY53" fmla="*/ 770824 h 2531008"/>
              <a:gd name="connsiteX54" fmla="*/ 967448 w 1333379"/>
              <a:gd name="connsiteY54" fmla="*/ 770824 h 2531008"/>
              <a:gd name="connsiteX55" fmla="*/ 1073088 w 1333379"/>
              <a:gd name="connsiteY55" fmla="*/ 664604 h 2531008"/>
              <a:gd name="connsiteX56" fmla="*/ 1073378 w 1333379"/>
              <a:gd name="connsiteY56" fmla="*/ 264390 h 2531008"/>
              <a:gd name="connsiteX57" fmla="*/ 968029 w 1333379"/>
              <a:gd name="connsiteY57" fmla="*/ 159040 h 2531008"/>
              <a:gd name="connsiteX58" fmla="*/ 362339 w 1333379"/>
              <a:gd name="connsiteY58" fmla="*/ 159040 h 2531008"/>
              <a:gd name="connsiteX59" fmla="*/ 302844 w 1333379"/>
              <a:gd name="connsiteY59" fmla="*/ 0 h 2531008"/>
              <a:gd name="connsiteX60" fmla="*/ 1027233 w 1333379"/>
              <a:gd name="connsiteY60" fmla="*/ 0 h 2531008"/>
              <a:gd name="connsiteX61" fmla="*/ 1198463 w 1333379"/>
              <a:gd name="connsiteY61" fmla="*/ 105930 h 2531008"/>
              <a:gd name="connsiteX62" fmla="*/ 1223712 w 1333379"/>
              <a:gd name="connsiteY62" fmla="*/ 209248 h 2531008"/>
              <a:gd name="connsiteX63" fmla="*/ 1224003 w 1333379"/>
              <a:gd name="connsiteY63" fmla="*/ 2308989 h 2531008"/>
              <a:gd name="connsiteX64" fmla="*/ 1252734 w 1333379"/>
              <a:gd name="connsiteY64" fmla="*/ 2338011 h 2531008"/>
              <a:gd name="connsiteX65" fmla="*/ 1277403 w 1333379"/>
              <a:gd name="connsiteY65" fmla="*/ 2338882 h 2531008"/>
              <a:gd name="connsiteX66" fmla="*/ 1328482 w 1333379"/>
              <a:gd name="connsiteY66" fmla="*/ 2391412 h 2531008"/>
              <a:gd name="connsiteX67" fmla="*/ 1328482 w 1333379"/>
              <a:gd name="connsiteY67" fmla="*/ 2482541 h 2531008"/>
              <a:gd name="connsiteX68" fmla="*/ 1323838 w 1333379"/>
              <a:gd name="connsiteY68" fmla="*/ 2496761 h 2531008"/>
              <a:gd name="connsiteX69" fmla="*/ 1276532 w 1333379"/>
              <a:gd name="connsiteY69" fmla="*/ 2531008 h 2531008"/>
              <a:gd name="connsiteX70" fmla="*/ 52965 w 1333379"/>
              <a:gd name="connsiteY70" fmla="*/ 2531008 h 2531008"/>
              <a:gd name="connsiteX71" fmla="*/ 49192 w 1333379"/>
              <a:gd name="connsiteY71" fmla="*/ 2530137 h 2531008"/>
              <a:gd name="connsiteX72" fmla="*/ 3337 w 1333379"/>
              <a:gd name="connsiteY72" fmla="*/ 2486314 h 2531008"/>
              <a:gd name="connsiteX73" fmla="*/ 3628 w 1333379"/>
              <a:gd name="connsiteY73" fmla="*/ 2385607 h 2531008"/>
              <a:gd name="connsiteX74" fmla="*/ 59640 w 1333379"/>
              <a:gd name="connsiteY74" fmla="*/ 2338301 h 2531008"/>
              <a:gd name="connsiteX75" fmla="*/ 88372 w 1333379"/>
              <a:gd name="connsiteY75" fmla="*/ 2338011 h 2531008"/>
              <a:gd name="connsiteX76" fmla="*/ 105205 w 1333379"/>
              <a:gd name="connsiteY76" fmla="*/ 2321469 h 2531008"/>
              <a:gd name="connsiteX77" fmla="*/ 105495 w 1333379"/>
              <a:gd name="connsiteY77" fmla="*/ 2301734 h 2531008"/>
              <a:gd name="connsiteX78" fmla="*/ 105785 w 1333379"/>
              <a:gd name="connsiteY78" fmla="*/ 200832 h 2531008"/>
              <a:gd name="connsiteX79" fmla="*/ 211715 w 1333379"/>
              <a:gd name="connsiteY79" fmla="*/ 22637 h 2531008"/>
              <a:gd name="connsiteX80" fmla="*/ 302844 w 1333379"/>
              <a:gd name="connsiteY80" fmla="*/ 0 h 253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333379" h="2531008">
                <a:moveTo>
                  <a:pt x="923624" y="1848992"/>
                </a:moveTo>
                <a:cubicBezTo>
                  <a:pt x="886186" y="1848702"/>
                  <a:pt x="856004" y="1878304"/>
                  <a:pt x="855423" y="1914872"/>
                </a:cubicBezTo>
                <a:cubicBezTo>
                  <a:pt x="855133" y="1952020"/>
                  <a:pt x="884735" y="1982783"/>
                  <a:pt x="921593" y="1983073"/>
                </a:cubicBezTo>
                <a:cubicBezTo>
                  <a:pt x="958450" y="1983653"/>
                  <a:pt x="989213" y="1953761"/>
                  <a:pt x="989794" y="1916903"/>
                </a:cubicBezTo>
                <a:cubicBezTo>
                  <a:pt x="990374" y="1880046"/>
                  <a:pt x="960482" y="1849282"/>
                  <a:pt x="923624" y="1848992"/>
                </a:cubicBezTo>
                <a:close/>
                <a:moveTo>
                  <a:pt x="386427" y="1848990"/>
                </a:moveTo>
                <a:cubicBezTo>
                  <a:pt x="349279" y="1848990"/>
                  <a:pt x="319677" y="1878883"/>
                  <a:pt x="319677" y="1916321"/>
                </a:cubicBezTo>
                <a:cubicBezTo>
                  <a:pt x="319677" y="1953468"/>
                  <a:pt x="349860" y="1983651"/>
                  <a:pt x="387008" y="1983071"/>
                </a:cubicBezTo>
                <a:cubicBezTo>
                  <a:pt x="423575" y="1983071"/>
                  <a:pt x="454338" y="1952308"/>
                  <a:pt x="454048" y="1915740"/>
                </a:cubicBezTo>
                <a:cubicBezTo>
                  <a:pt x="453757" y="1878883"/>
                  <a:pt x="423575" y="1848990"/>
                  <a:pt x="386427" y="1848990"/>
                </a:cubicBezTo>
                <a:close/>
                <a:moveTo>
                  <a:pt x="619511" y="1644604"/>
                </a:moveTo>
                <a:cubicBezTo>
                  <a:pt x="631881" y="1645983"/>
                  <a:pt x="644143" y="1648450"/>
                  <a:pt x="656332" y="1651062"/>
                </a:cubicBezTo>
                <a:cubicBezTo>
                  <a:pt x="690578" y="1658607"/>
                  <a:pt x="723082" y="1670796"/>
                  <a:pt x="752394" y="1690821"/>
                </a:cubicBezTo>
                <a:cubicBezTo>
                  <a:pt x="768936" y="1702140"/>
                  <a:pt x="783157" y="1715490"/>
                  <a:pt x="793895" y="1732323"/>
                </a:cubicBezTo>
                <a:cubicBezTo>
                  <a:pt x="795927" y="1735515"/>
                  <a:pt x="799990" y="1738998"/>
                  <a:pt x="798249" y="1742771"/>
                </a:cubicBezTo>
                <a:cubicBezTo>
                  <a:pt x="796507" y="1746833"/>
                  <a:pt x="791283" y="1744802"/>
                  <a:pt x="787510" y="1744802"/>
                </a:cubicBezTo>
                <a:lnTo>
                  <a:pt x="684773" y="1745092"/>
                </a:lnTo>
                <a:lnTo>
                  <a:pt x="581166" y="1745092"/>
                </a:lnTo>
                <a:cubicBezTo>
                  <a:pt x="574200" y="1745092"/>
                  <a:pt x="570427" y="1743061"/>
                  <a:pt x="567815" y="1736385"/>
                </a:cubicBezTo>
                <a:cubicBezTo>
                  <a:pt x="559980" y="1716361"/>
                  <a:pt x="553305" y="1696046"/>
                  <a:pt x="555046" y="1674279"/>
                </a:cubicBezTo>
                <a:cubicBezTo>
                  <a:pt x="556207" y="1655995"/>
                  <a:pt x="564043" y="1647289"/>
                  <a:pt x="582036" y="1644677"/>
                </a:cubicBezTo>
                <a:cubicBezTo>
                  <a:pt x="594661" y="1642936"/>
                  <a:pt x="607140" y="1643226"/>
                  <a:pt x="619511" y="1644604"/>
                </a:cubicBezTo>
                <a:close/>
                <a:moveTo>
                  <a:pt x="443130" y="1555520"/>
                </a:moveTo>
                <a:cubicBezTo>
                  <a:pt x="389530" y="1555506"/>
                  <a:pt x="338542" y="1569002"/>
                  <a:pt x="290655" y="1598822"/>
                </a:cubicBezTo>
                <a:cubicBezTo>
                  <a:pt x="247993" y="1625232"/>
                  <a:pt x="218971" y="1661509"/>
                  <a:pt x="209974" y="1711717"/>
                </a:cubicBezTo>
                <a:cubicBezTo>
                  <a:pt x="204170" y="1743642"/>
                  <a:pt x="206491" y="1775276"/>
                  <a:pt x="210264" y="1807200"/>
                </a:cubicBezTo>
                <a:cubicBezTo>
                  <a:pt x="213747" y="1836222"/>
                  <a:pt x="219551" y="1864954"/>
                  <a:pt x="216649" y="1894556"/>
                </a:cubicBezTo>
                <a:cubicBezTo>
                  <a:pt x="215778" y="1901522"/>
                  <a:pt x="217810" y="1902973"/>
                  <a:pt x="224195" y="1902973"/>
                </a:cubicBezTo>
                <a:cubicBezTo>
                  <a:pt x="245961" y="1902683"/>
                  <a:pt x="267728" y="1902683"/>
                  <a:pt x="289494" y="1902973"/>
                </a:cubicBezTo>
                <a:cubicBezTo>
                  <a:pt x="296169" y="1902973"/>
                  <a:pt x="299072" y="1901232"/>
                  <a:pt x="300813" y="1894266"/>
                </a:cubicBezTo>
                <a:cubicBezTo>
                  <a:pt x="311261" y="1854216"/>
                  <a:pt x="345797" y="1827515"/>
                  <a:pt x="386138" y="1827515"/>
                </a:cubicBezTo>
                <a:cubicBezTo>
                  <a:pt x="426768" y="1827225"/>
                  <a:pt x="461595" y="1853345"/>
                  <a:pt x="472043" y="1893105"/>
                </a:cubicBezTo>
                <a:cubicBezTo>
                  <a:pt x="474364" y="1901522"/>
                  <a:pt x="478137" y="1902683"/>
                  <a:pt x="485683" y="1902683"/>
                </a:cubicBezTo>
                <a:lnTo>
                  <a:pt x="654591" y="1902683"/>
                </a:lnTo>
                <a:lnTo>
                  <a:pt x="823499" y="1903263"/>
                </a:lnTo>
                <a:cubicBezTo>
                  <a:pt x="831625" y="1903263"/>
                  <a:pt x="835108" y="1900942"/>
                  <a:pt x="837430" y="1892525"/>
                </a:cubicBezTo>
                <a:cubicBezTo>
                  <a:pt x="847878" y="1854216"/>
                  <a:pt x="882123" y="1828096"/>
                  <a:pt x="921013" y="1827806"/>
                </a:cubicBezTo>
                <a:cubicBezTo>
                  <a:pt x="962224" y="1827225"/>
                  <a:pt x="996760" y="1853635"/>
                  <a:pt x="1008079" y="1893396"/>
                </a:cubicBezTo>
                <a:cubicBezTo>
                  <a:pt x="1009240" y="1897749"/>
                  <a:pt x="1008949" y="1903263"/>
                  <a:pt x="1016495" y="1903263"/>
                </a:cubicBezTo>
                <a:lnTo>
                  <a:pt x="1106463" y="1903263"/>
                </a:lnTo>
                <a:cubicBezTo>
                  <a:pt x="1110817" y="1903263"/>
                  <a:pt x="1113138" y="1901522"/>
                  <a:pt x="1114299" y="1897459"/>
                </a:cubicBezTo>
                <a:cubicBezTo>
                  <a:pt x="1122425" y="1868147"/>
                  <a:pt x="1126488" y="1837963"/>
                  <a:pt x="1119813" y="1807781"/>
                </a:cubicBezTo>
                <a:cubicBezTo>
                  <a:pt x="1111687" y="1772083"/>
                  <a:pt x="1086148" y="1735516"/>
                  <a:pt x="1034488" y="1730872"/>
                </a:cubicBezTo>
                <a:cubicBezTo>
                  <a:pt x="1011271" y="1728840"/>
                  <a:pt x="988053" y="1726809"/>
                  <a:pt x="964545" y="1727099"/>
                </a:cubicBezTo>
                <a:cubicBezTo>
                  <a:pt x="925946" y="1727679"/>
                  <a:pt x="889669" y="1719263"/>
                  <a:pt x="854552" y="1703011"/>
                </a:cubicBezTo>
                <a:cubicBezTo>
                  <a:pt x="807827" y="1681244"/>
                  <a:pt x="762553" y="1657446"/>
                  <a:pt x="716118" y="1635389"/>
                </a:cubicBezTo>
                <a:cubicBezTo>
                  <a:pt x="646174" y="1602014"/>
                  <a:pt x="575071" y="1571831"/>
                  <a:pt x="497582" y="1559932"/>
                </a:cubicBezTo>
                <a:cubicBezTo>
                  <a:pt x="479153" y="1557030"/>
                  <a:pt x="460996" y="1555524"/>
                  <a:pt x="443130" y="1555520"/>
                </a:cubicBezTo>
                <a:close/>
                <a:moveTo>
                  <a:pt x="362339" y="159040"/>
                </a:moveTo>
                <a:cubicBezTo>
                  <a:pt x="301103" y="159040"/>
                  <a:pt x="257280" y="203154"/>
                  <a:pt x="257280" y="264681"/>
                </a:cubicBezTo>
                <a:lnTo>
                  <a:pt x="257280" y="664894"/>
                </a:lnTo>
                <a:cubicBezTo>
                  <a:pt x="257280" y="670698"/>
                  <a:pt x="257280" y="676793"/>
                  <a:pt x="258151" y="682597"/>
                </a:cubicBezTo>
                <a:cubicBezTo>
                  <a:pt x="266277" y="735127"/>
                  <a:pt x="307778" y="770824"/>
                  <a:pt x="360888" y="770824"/>
                </a:cubicBezTo>
                <a:lnTo>
                  <a:pt x="664168" y="770824"/>
                </a:lnTo>
                <a:lnTo>
                  <a:pt x="967448" y="770824"/>
                </a:lnTo>
                <a:cubicBezTo>
                  <a:pt x="1028975" y="770534"/>
                  <a:pt x="1073088" y="726420"/>
                  <a:pt x="1073088" y="664604"/>
                </a:cubicBezTo>
                <a:cubicBezTo>
                  <a:pt x="1073088" y="531393"/>
                  <a:pt x="1073088" y="397892"/>
                  <a:pt x="1073378" y="264390"/>
                </a:cubicBezTo>
                <a:cubicBezTo>
                  <a:pt x="1073378" y="203154"/>
                  <a:pt x="1029265" y="159040"/>
                  <a:pt x="968029" y="159040"/>
                </a:cubicBezTo>
                <a:lnTo>
                  <a:pt x="362339" y="159040"/>
                </a:lnTo>
                <a:close/>
                <a:moveTo>
                  <a:pt x="302844" y="0"/>
                </a:moveTo>
                <a:lnTo>
                  <a:pt x="1027233" y="0"/>
                </a:lnTo>
                <a:cubicBezTo>
                  <a:pt x="1106173" y="0"/>
                  <a:pt x="1161025" y="39760"/>
                  <a:pt x="1198463" y="105930"/>
                </a:cubicBezTo>
                <a:cubicBezTo>
                  <a:pt x="1216747" y="137854"/>
                  <a:pt x="1223712" y="172391"/>
                  <a:pt x="1223712" y="209248"/>
                </a:cubicBezTo>
                <a:cubicBezTo>
                  <a:pt x="1227969" y="576424"/>
                  <a:pt x="1219166" y="1954195"/>
                  <a:pt x="1224003" y="2308989"/>
                </a:cubicBezTo>
                <a:cubicBezTo>
                  <a:pt x="1224293" y="2335690"/>
                  <a:pt x="1226324" y="2337721"/>
                  <a:pt x="1252734" y="2338011"/>
                </a:cubicBezTo>
                <a:cubicBezTo>
                  <a:pt x="1260860" y="2338011"/>
                  <a:pt x="1269276" y="2337431"/>
                  <a:pt x="1277403" y="2338882"/>
                </a:cubicBezTo>
                <a:cubicBezTo>
                  <a:pt x="1307005" y="2344106"/>
                  <a:pt x="1322387" y="2363841"/>
                  <a:pt x="1328482" y="2391412"/>
                </a:cubicBezTo>
                <a:cubicBezTo>
                  <a:pt x="1335157" y="2421595"/>
                  <a:pt x="1334866" y="2452068"/>
                  <a:pt x="1328482" y="2482541"/>
                </a:cubicBezTo>
                <a:cubicBezTo>
                  <a:pt x="1327321" y="2487474"/>
                  <a:pt x="1325579" y="2492118"/>
                  <a:pt x="1323838" y="2496761"/>
                </a:cubicBezTo>
                <a:cubicBezTo>
                  <a:pt x="1316002" y="2519109"/>
                  <a:pt x="1300040" y="2530427"/>
                  <a:pt x="1276532" y="2531008"/>
                </a:cubicBezTo>
                <a:lnTo>
                  <a:pt x="52965" y="2531008"/>
                </a:lnTo>
                <a:cubicBezTo>
                  <a:pt x="51804" y="2530427"/>
                  <a:pt x="50644" y="2530137"/>
                  <a:pt x="49192" y="2530137"/>
                </a:cubicBezTo>
                <a:cubicBezTo>
                  <a:pt x="22782" y="2528396"/>
                  <a:pt x="6820" y="2512723"/>
                  <a:pt x="3337" y="2486314"/>
                </a:cubicBezTo>
                <a:cubicBezTo>
                  <a:pt x="-1016" y="2452648"/>
                  <a:pt x="-1306" y="2418983"/>
                  <a:pt x="3628" y="2385607"/>
                </a:cubicBezTo>
                <a:cubicBezTo>
                  <a:pt x="7401" y="2358617"/>
                  <a:pt x="27136" y="2340913"/>
                  <a:pt x="59640" y="2338301"/>
                </a:cubicBezTo>
                <a:cubicBezTo>
                  <a:pt x="69218" y="2337721"/>
                  <a:pt x="78795" y="2338591"/>
                  <a:pt x="88372" y="2338011"/>
                </a:cubicBezTo>
                <a:cubicBezTo>
                  <a:pt x="99981" y="2337141"/>
                  <a:pt x="104334" y="2332787"/>
                  <a:pt x="105205" y="2321469"/>
                </a:cubicBezTo>
                <a:cubicBezTo>
                  <a:pt x="105785" y="2314794"/>
                  <a:pt x="105495" y="2308409"/>
                  <a:pt x="105495" y="2301734"/>
                </a:cubicBezTo>
                <a:cubicBezTo>
                  <a:pt x="105495" y="1601433"/>
                  <a:pt x="105495" y="901133"/>
                  <a:pt x="105785" y="200832"/>
                </a:cubicBezTo>
                <a:cubicBezTo>
                  <a:pt x="105785" y="121312"/>
                  <a:pt x="145255" y="63558"/>
                  <a:pt x="211715" y="22637"/>
                </a:cubicBezTo>
                <a:cubicBezTo>
                  <a:pt x="239576" y="5514"/>
                  <a:pt x="270630" y="0"/>
                  <a:pt x="302844" y="0"/>
                </a:cubicBezTo>
                <a:close/>
              </a:path>
            </a:pathLst>
          </a:custGeom>
          <a:solidFill>
            <a:schemeClr val="accent3"/>
          </a:solidFill>
          <a:ln w="7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195A236-0DE3-4129-8AB1-A5306EF71537}"/>
              </a:ext>
            </a:extLst>
          </p:cNvPr>
          <p:cNvGrpSpPr/>
          <p:nvPr/>
        </p:nvGrpSpPr>
        <p:grpSpPr>
          <a:xfrm>
            <a:off x="2612264" y="2115051"/>
            <a:ext cx="7687529" cy="3646085"/>
            <a:chOff x="2612264" y="2115051"/>
            <a:chExt cx="7687529" cy="36460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D129B59-A7C0-4AA6-81E0-8CD94C0FE7CB}"/>
                </a:ext>
              </a:extLst>
            </p:cNvPr>
            <p:cNvSpPr/>
            <p:nvPr/>
          </p:nvSpPr>
          <p:spPr>
            <a:xfrm rot="16200000">
              <a:off x="9184150" y="2898274"/>
              <a:ext cx="128165" cy="2103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03CE34-AED5-48FE-95E4-9AEF2D7DEA87}"/>
                </a:ext>
              </a:extLst>
            </p:cNvPr>
            <p:cNvSpPr/>
            <p:nvPr/>
          </p:nvSpPr>
          <p:spPr>
            <a:xfrm rot="5400000">
              <a:off x="3807196" y="3339914"/>
              <a:ext cx="128165" cy="120017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B8B3AA-D1E2-4495-8961-5C84D5FE5D74}"/>
                </a:ext>
              </a:extLst>
            </p:cNvPr>
            <p:cNvSpPr/>
            <p:nvPr/>
          </p:nvSpPr>
          <p:spPr>
            <a:xfrm rot="5400000">
              <a:off x="6246352" y="1843053"/>
              <a:ext cx="128165" cy="67217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A6E004-87DB-4963-A04A-FC19D0B6F0CE}"/>
                </a:ext>
              </a:extLst>
            </p:cNvPr>
            <p:cNvSpPr/>
            <p:nvPr/>
          </p:nvSpPr>
          <p:spPr>
            <a:xfrm>
              <a:off x="5845828" y="2115051"/>
              <a:ext cx="128165" cy="147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053EB8-3F05-4719-B375-82C67F257425}"/>
                </a:ext>
              </a:extLst>
            </p:cNvPr>
            <p:cNvSpPr/>
            <p:nvPr/>
          </p:nvSpPr>
          <p:spPr>
            <a:xfrm>
              <a:off x="6646518" y="2115051"/>
              <a:ext cx="128165" cy="147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B9382-53CD-4B5C-903B-4F713BFCACE4}"/>
                </a:ext>
              </a:extLst>
            </p:cNvPr>
            <p:cNvSpPr/>
            <p:nvPr/>
          </p:nvSpPr>
          <p:spPr>
            <a:xfrm rot="10800000">
              <a:off x="8071973" y="3604093"/>
              <a:ext cx="128165" cy="67217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FAEC0F-3D93-4B66-9C00-0DCBD5C7922C}"/>
                </a:ext>
              </a:extLst>
            </p:cNvPr>
            <p:cNvSpPr/>
            <p:nvPr/>
          </p:nvSpPr>
          <p:spPr>
            <a:xfrm rot="5400000">
              <a:off x="7362056" y="2765651"/>
              <a:ext cx="128165" cy="154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917692-8E10-4853-9B51-2710A1EB3E55}"/>
                </a:ext>
              </a:extLst>
            </p:cNvPr>
            <p:cNvSpPr/>
            <p:nvPr/>
          </p:nvSpPr>
          <p:spPr>
            <a:xfrm rot="5400000">
              <a:off x="7362056" y="3566339"/>
              <a:ext cx="128165" cy="154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D6FF62-80C3-4663-87F9-91E7FDF0CDBF}"/>
                </a:ext>
              </a:extLst>
            </p:cNvPr>
            <p:cNvSpPr/>
            <p:nvPr/>
          </p:nvSpPr>
          <p:spPr>
            <a:xfrm rot="16200000">
              <a:off x="6250868" y="5355054"/>
              <a:ext cx="128165" cy="684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6EA52C2-37AA-49FB-B3D1-DC0C01778BCB}"/>
                </a:ext>
              </a:extLst>
            </p:cNvPr>
            <p:cNvSpPr/>
            <p:nvPr/>
          </p:nvSpPr>
          <p:spPr>
            <a:xfrm rot="10800000">
              <a:off x="6645475" y="4280243"/>
              <a:ext cx="128165" cy="147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1CA4F5-F4E7-4DC0-9F89-CA1B101F60C2}"/>
                </a:ext>
              </a:extLst>
            </p:cNvPr>
            <p:cNvSpPr/>
            <p:nvPr/>
          </p:nvSpPr>
          <p:spPr>
            <a:xfrm rot="10800000">
              <a:off x="5844785" y="4280243"/>
              <a:ext cx="128165" cy="147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E2D7F5C-9275-486B-A4D8-383E25A7F1F5}"/>
                </a:ext>
              </a:extLst>
            </p:cNvPr>
            <p:cNvSpPr/>
            <p:nvPr/>
          </p:nvSpPr>
          <p:spPr>
            <a:xfrm>
              <a:off x="4429203" y="3603736"/>
              <a:ext cx="128165" cy="67217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B9A332-9C4C-43CF-B9CA-AB2B4B93CDA0}"/>
                </a:ext>
              </a:extLst>
            </p:cNvPr>
            <p:cNvSpPr/>
            <p:nvPr/>
          </p:nvSpPr>
          <p:spPr>
            <a:xfrm rot="16200000">
              <a:off x="5139120" y="3566341"/>
              <a:ext cx="128165" cy="154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DE64C95-DB93-4C59-82AA-4827F9A9BCDD}"/>
                </a:ext>
              </a:extLst>
            </p:cNvPr>
            <p:cNvSpPr/>
            <p:nvPr/>
          </p:nvSpPr>
          <p:spPr>
            <a:xfrm rot="16200000">
              <a:off x="5139120" y="2765650"/>
              <a:ext cx="128165" cy="154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8674EAFD-888A-4A35-8B27-B1A90B8BB844}"/>
                </a:ext>
              </a:extLst>
            </p:cNvPr>
            <p:cNvSpPr/>
            <p:nvPr/>
          </p:nvSpPr>
          <p:spPr>
            <a:xfrm>
              <a:off x="6153631" y="2348902"/>
              <a:ext cx="310808" cy="26793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6FE83701-ECD1-4AD5-B158-7C2D010473EE}"/>
                </a:ext>
              </a:extLst>
            </p:cNvPr>
            <p:cNvSpPr/>
            <p:nvPr/>
          </p:nvSpPr>
          <p:spPr>
            <a:xfrm rot="5400000">
              <a:off x="7600057" y="3784580"/>
              <a:ext cx="310808" cy="26793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457B948-E028-47AC-9A0B-3A6A4B26AEC2}"/>
                </a:ext>
              </a:extLst>
            </p:cNvPr>
            <p:cNvSpPr/>
            <p:nvPr/>
          </p:nvSpPr>
          <p:spPr>
            <a:xfrm rot="10800000">
              <a:off x="6158958" y="5229310"/>
              <a:ext cx="310808" cy="26793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435DE13F-0418-4DA3-B3EA-D7C1684FCB17}"/>
                </a:ext>
              </a:extLst>
            </p:cNvPr>
            <p:cNvSpPr/>
            <p:nvPr/>
          </p:nvSpPr>
          <p:spPr>
            <a:xfrm rot="16200000">
              <a:off x="4721908" y="3800409"/>
              <a:ext cx="310808" cy="26793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06BE88C-D8F0-4199-9BC9-92C993C041DB}"/>
                </a:ext>
              </a:extLst>
            </p:cNvPr>
            <p:cNvSpPr/>
            <p:nvPr/>
          </p:nvSpPr>
          <p:spPr>
            <a:xfrm rot="16200000">
              <a:off x="2667609" y="3598615"/>
              <a:ext cx="565444" cy="676133"/>
            </a:xfrm>
            <a:custGeom>
              <a:avLst/>
              <a:gdLst>
                <a:gd name="connsiteX0" fmla="*/ 182559 w 565444"/>
                <a:gd name="connsiteY0" fmla="*/ 37056 h 676133"/>
                <a:gd name="connsiteX1" fmla="*/ 182559 w 565444"/>
                <a:gd name="connsiteY1" fmla="*/ 175472 h 676133"/>
                <a:gd name="connsiteX2" fmla="*/ 108447 w 565444"/>
                <a:gd name="connsiteY2" fmla="*/ 175472 h 676133"/>
                <a:gd name="connsiteX3" fmla="*/ 108447 w 565444"/>
                <a:gd name="connsiteY3" fmla="*/ 37056 h 676133"/>
                <a:gd name="connsiteX4" fmla="*/ 145503 w 565444"/>
                <a:gd name="connsiteY4" fmla="*/ 0 h 676133"/>
                <a:gd name="connsiteX5" fmla="*/ 182559 w 565444"/>
                <a:gd name="connsiteY5" fmla="*/ 37056 h 676133"/>
                <a:gd name="connsiteX6" fmla="*/ 456997 w 565444"/>
                <a:gd name="connsiteY6" fmla="*/ 37056 h 676133"/>
                <a:gd name="connsiteX7" fmla="*/ 456997 w 565444"/>
                <a:gd name="connsiteY7" fmla="*/ 175472 h 676133"/>
                <a:gd name="connsiteX8" fmla="*/ 382885 w 565444"/>
                <a:gd name="connsiteY8" fmla="*/ 175472 h 676133"/>
                <a:gd name="connsiteX9" fmla="*/ 382885 w 565444"/>
                <a:gd name="connsiteY9" fmla="*/ 37056 h 676133"/>
                <a:gd name="connsiteX10" fmla="*/ 419941 w 565444"/>
                <a:gd name="connsiteY10" fmla="*/ 0 h 676133"/>
                <a:gd name="connsiteX11" fmla="*/ 456997 w 565444"/>
                <a:gd name="connsiteY11" fmla="*/ 37056 h 676133"/>
                <a:gd name="connsiteX12" fmla="*/ 486829 w 565444"/>
                <a:gd name="connsiteY12" fmla="*/ 382984 h 676133"/>
                <a:gd name="connsiteX13" fmla="*/ 483131 w 565444"/>
                <a:gd name="connsiteY13" fmla="*/ 374056 h 676133"/>
                <a:gd name="connsiteX14" fmla="*/ 474202 w 565444"/>
                <a:gd name="connsiteY14" fmla="*/ 370358 h 676133"/>
                <a:gd name="connsiteX15" fmla="*/ 91243 w 565444"/>
                <a:gd name="connsiteY15" fmla="*/ 370357 h 676133"/>
                <a:gd name="connsiteX16" fmla="*/ 78616 w 565444"/>
                <a:gd name="connsiteY16" fmla="*/ 382984 h 676133"/>
                <a:gd name="connsiteX17" fmla="*/ 78615 w 565444"/>
                <a:gd name="connsiteY17" fmla="*/ 382984 h 676133"/>
                <a:gd name="connsiteX18" fmla="*/ 91242 w 565444"/>
                <a:gd name="connsiteY18" fmla="*/ 395611 h 676133"/>
                <a:gd name="connsiteX19" fmla="*/ 474202 w 565444"/>
                <a:gd name="connsiteY19" fmla="*/ 395611 h 676133"/>
                <a:gd name="connsiteX20" fmla="*/ 483131 w 565444"/>
                <a:gd name="connsiteY20" fmla="*/ 391913 h 676133"/>
                <a:gd name="connsiteX21" fmla="*/ 486829 w 565444"/>
                <a:gd name="connsiteY21" fmla="*/ 329549 h 676133"/>
                <a:gd name="connsiteX22" fmla="*/ 483131 w 565444"/>
                <a:gd name="connsiteY22" fmla="*/ 320621 h 676133"/>
                <a:gd name="connsiteX23" fmla="*/ 474202 w 565444"/>
                <a:gd name="connsiteY23" fmla="*/ 316923 h 676133"/>
                <a:gd name="connsiteX24" fmla="*/ 91243 w 565444"/>
                <a:gd name="connsiteY24" fmla="*/ 316922 h 676133"/>
                <a:gd name="connsiteX25" fmla="*/ 78616 w 565444"/>
                <a:gd name="connsiteY25" fmla="*/ 329549 h 676133"/>
                <a:gd name="connsiteX26" fmla="*/ 78615 w 565444"/>
                <a:gd name="connsiteY26" fmla="*/ 329549 h 676133"/>
                <a:gd name="connsiteX27" fmla="*/ 91242 w 565444"/>
                <a:gd name="connsiteY27" fmla="*/ 342176 h 676133"/>
                <a:gd name="connsiteX28" fmla="*/ 474202 w 565444"/>
                <a:gd name="connsiteY28" fmla="*/ 342176 h 676133"/>
                <a:gd name="connsiteX29" fmla="*/ 483131 w 565444"/>
                <a:gd name="connsiteY29" fmla="*/ 338478 h 676133"/>
                <a:gd name="connsiteX30" fmla="*/ 486829 w 565444"/>
                <a:gd name="connsiteY30" fmla="*/ 276114 h 676133"/>
                <a:gd name="connsiteX31" fmla="*/ 483131 w 565444"/>
                <a:gd name="connsiteY31" fmla="*/ 267186 h 676133"/>
                <a:gd name="connsiteX32" fmla="*/ 474202 w 565444"/>
                <a:gd name="connsiteY32" fmla="*/ 263488 h 676133"/>
                <a:gd name="connsiteX33" fmla="*/ 91243 w 565444"/>
                <a:gd name="connsiteY33" fmla="*/ 263487 h 676133"/>
                <a:gd name="connsiteX34" fmla="*/ 78616 w 565444"/>
                <a:gd name="connsiteY34" fmla="*/ 276114 h 676133"/>
                <a:gd name="connsiteX35" fmla="*/ 78615 w 565444"/>
                <a:gd name="connsiteY35" fmla="*/ 276114 h 676133"/>
                <a:gd name="connsiteX36" fmla="*/ 91242 w 565444"/>
                <a:gd name="connsiteY36" fmla="*/ 288741 h 676133"/>
                <a:gd name="connsiteX37" fmla="*/ 474202 w 565444"/>
                <a:gd name="connsiteY37" fmla="*/ 288741 h 676133"/>
                <a:gd name="connsiteX38" fmla="*/ 483131 w 565444"/>
                <a:gd name="connsiteY38" fmla="*/ 285043 h 676133"/>
                <a:gd name="connsiteX39" fmla="*/ 565444 w 565444"/>
                <a:gd name="connsiteY39" fmla="*/ 194687 h 676133"/>
                <a:gd name="connsiteX40" fmla="*/ 546230 w 565444"/>
                <a:gd name="connsiteY40" fmla="*/ 213901 h 676133"/>
                <a:gd name="connsiteX41" fmla="*/ 525276 w 565444"/>
                <a:gd name="connsiteY41" fmla="*/ 213901 h 676133"/>
                <a:gd name="connsiteX42" fmla="*/ 508899 w 565444"/>
                <a:gd name="connsiteY42" fmla="*/ 524387 h 676133"/>
                <a:gd name="connsiteX43" fmla="*/ 378243 w 565444"/>
                <a:gd name="connsiteY43" fmla="*/ 676133 h 676133"/>
                <a:gd name="connsiteX44" fmla="*/ 184455 w 565444"/>
                <a:gd name="connsiteY44" fmla="*/ 676133 h 676133"/>
                <a:gd name="connsiteX45" fmla="*/ 53799 w 565444"/>
                <a:gd name="connsiteY45" fmla="*/ 524387 h 676133"/>
                <a:gd name="connsiteX46" fmla="*/ 37422 w 565444"/>
                <a:gd name="connsiteY46" fmla="*/ 213901 h 676133"/>
                <a:gd name="connsiteX47" fmla="*/ 19214 w 565444"/>
                <a:gd name="connsiteY47" fmla="*/ 213901 h 676133"/>
                <a:gd name="connsiteX48" fmla="*/ 0 w 565444"/>
                <a:gd name="connsiteY48" fmla="*/ 194687 h 676133"/>
                <a:gd name="connsiteX49" fmla="*/ 19214 w 565444"/>
                <a:gd name="connsiteY49" fmla="*/ 175473 h 676133"/>
                <a:gd name="connsiteX50" fmla="*/ 546230 w 565444"/>
                <a:gd name="connsiteY50" fmla="*/ 175473 h 676133"/>
                <a:gd name="connsiteX51" fmla="*/ 565444 w 565444"/>
                <a:gd name="connsiteY51" fmla="*/ 194687 h 67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565444" h="676133">
                  <a:moveTo>
                    <a:pt x="182559" y="37056"/>
                  </a:moveTo>
                  <a:lnTo>
                    <a:pt x="182559" y="175472"/>
                  </a:lnTo>
                  <a:lnTo>
                    <a:pt x="108447" y="175472"/>
                  </a:lnTo>
                  <a:lnTo>
                    <a:pt x="108447" y="37056"/>
                  </a:lnTo>
                  <a:cubicBezTo>
                    <a:pt x="108447" y="16591"/>
                    <a:pt x="125038" y="0"/>
                    <a:pt x="145503" y="0"/>
                  </a:cubicBezTo>
                  <a:cubicBezTo>
                    <a:pt x="165968" y="0"/>
                    <a:pt x="182559" y="16591"/>
                    <a:pt x="182559" y="37056"/>
                  </a:cubicBezTo>
                  <a:close/>
                  <a:moveTo>
                    <a:pt x="456997" y="37056"/>
                  </a:moveTo>
                  <a:lnTo>
                    <a:pt x="456997" y="175472"/>
                  </a:lnTo>
                  <a:lnTo>
                    <a:pt x="382885" y="175472"/>
                  </a:lnTo>
                  <a:lnTo>
                    <a:pt x="382885" y="37056"/>
                  </a:lnTo>
                  <a:cubicBezTo>
                    <a:pt x="382885" y="16591"/>
                    <a:pt x="399476" y="0"/>
                    <a:pt x="419941" y="0"/>
                  </a:cubicBezTo>
                  <a:cubicBezTo>
                    <a:pt x="440406" y="0"/>
                    <a:pt x="456997" y="16591"/>
                    <a:pt x="456997" y="37056"/>
                  </a:cubicBezTo>
                  <a:close/>
                  <a:moveTo>
                    <a:pt x="486829" y="382984"/>
                  </a:moveTo>
                  <a:lnTo>
                    <a:pt x="483131" y="374056"/>
                  </a:lnTo>
                  <a:cubicBezTo>
                    <a:pt x="480846" y="371771"/>
                    <a:pt x="477689" y="370358"/>
                    <a:pt x="474202" y="370358"/>
                  </a:cubicBezTo>
                  <a:lnTo>
                    <a:pt x="91243" y="370357"/>
                  </a:lnTo>
                  <a:cubicBezTo>
                    <a:pt x="84269" y="370357"/>
                    <a:pt x="78616" y="376010"/>
                    <a:pt x="78616" y="382984"/>
                  </a:cubicBezTo>
                  <a:lnTo>
                    <a:pt x="78615" y="382984"/>
                  </a:lnTo>
                  <a:cubicBezTo>
                    <a:pt x="78615" y="389958"/>
                    <a:pt x="84268" y="395611"/>
                    <a:pt x="91242" y="395611"/>
                  </a:cubicBezTo>
                  <a:lnTo>
                    <a:pt x="474202" y="395611"/>
                  </a:lnTo>
                  <a:cubicBezTo>
                    <a:pt x="477689" y="395611"/>
                    <a:pt x="480846" y="394198"/>
                    <a:pt x="483131" y="391913"/>
                  </a:cubicBezTo>
                  <a:close/>
                  <a:moveTo>
                    <a:pt x="486829" y="329549"/>
                  </a:moveTo>
                  <a:lnTo>
                    <a:pt x="483131" y="320621"/>
                  </a:lnTo>
                  <a:cubicBezTo>
                    <a:pt x="480846" y="318336"/>
                    <a:pt x="477689" y="316923"/>
                    <a:pt x="474202" y="316923"/>
                  </a:cubicBezTo>
                  <a:lnTo>
                    <a:pt x="91243" y="316922"/>
                  </a:lnTo>
                  <a:cubicBezTo>
                    <a:pt x="84269" y="316922"/>
                    <a:pt x="78616" y="322575"/>
                    <a:pt x="78616" y="329549"/>
                  </a:cubicBezTo>
                  <a:lnTo>
                    <a:pt x="78615" y="329549"/>
                  </a:lnTo>
                  <a:cubicBezTo>
                    <a:pt x="78615" y="336523"/>
                    <a:pt x="84268" y="342176"/>
                    <a:pt x="91242" y="342176"/>
                  </a:cubicBezTo>
                  <a:lnTo>
                    <a:pt x="474202" y="342176"/>
                  </a:lnTo>
                  <a:cubicBezTo>
                    <a:pt x="477689" y="342176"/>
                    <a:pt x="480846" y="340763"/>
                    <a:pt x="483131" y="338478"/>
                  </a:cubicBezTo>
                  <a:close/>
                  <a:moveTo>
                    <a:pt x="486829" y="276114"/>
                  </a:moveTo>
                  <a:lnTo>
                    <a:pt x="483131" y="267186"/>
                  </a:lnTo>
                  <a:cubicBezTo>
                    <a:pt x="480846" y="264901"/>
                    <a:pt x="477689" y="263488"/>
                    <a:pt x="474202" y="263488"/>
                  </a:cubicBezTo>
                  <a:lnTo>
                    <a:pt x="91243" y="263487"/>
                  </a:lnTo>
                  <a:cubicBezTo>
                    <a:pt x="84269" y="263487"/>
                    <a:pt x="78616" y="269140"/>
                    <a:pt x="78616" y="276114"/>
                  </a:cubicBezTo>
                  <a:lnTo>
                    <a:pt x="78615" y="276114"/>
                  </a:lnTo>
                  <a:cubicBezTo>
                    <a:pt x="78615" y="283088"/>
                    <a:pt x="84268" y="288741"/>
                    <a:pt x="91242" y="288741"/>
                  </a:cubicBezTo>
                  <a:lnTo>
                    <a:pt x="474202" y="288741"/>
                  </a:lnTo>
                  <a:cubicBezTo>
                    <a:pt x="477689" y="288741"/>
                    <a:pt x="480846" y="287328"/>
                    <a:pt x="483131" y="285043"/>
                  </a:cubicBezTo>
                  <a:close/>
                  <a:moveTo>
                    <a:pt x="565444" y="194687"/>
                  </a:moveTo>
                  <a:cubicBezTo>
                    <a:pt x="565444" y="205299"/>
                    <a:pt x="556842" y="213901"/>
                    <a:pt x="546230" y="213901"/>
                  </a:cubicBezTo>
                  <a:lnTo>
                    <a:pt x="525276" y="213901"/>
                  </a:lnTo>
                  <a:lnTo>
                    <a:pt x="508899" y="524387"/>
                  </a:lnTo>
                  <a:cubicBezTo>
                    <a:pt x="504507" y="609786"/>
                    <a:pt x="447139" y="676133"/>
                    <a:pt x="378243" y="676133"/>
                  </a:cubicBezTo>
                  <a:lnTo>
                    <a:pt x="184455" y="676133"/>
                  </a:lnTo>
                  <a:cubicBezTo>
                    <a:pt x="115558" y="676133"/>
                    <a:pt x="58190" y="609786"/>
                    <a:pt x="53799" y="524387"/>
                  </a:cubicBezTo>
                  <a:lnTo>
                    <a:pt x="37422" y="213901"/>
                  </a:lnTo>
                  <a:lnTo>
                    <a:pt x="19214" y="213901"/>
                  </a:lnTo>
                  <a:cubicBezTo>
                    <a:pt x="8602" y="213901"/>
                    <a:pt x="0" y="205299"/>
                    <a:pt x="0" y="194687"/>
                  </a:cubicBezTo>
                  <a:cubicBezTo>
                    <a:pt x="0" y="184075"/>
                    <a:pt x="8602" y="175473"/>
                    <a:pt x="19214" y="175473"/>
                  </a:cubicBezTo>
                  <a:lnTo>
                    <a:pt x="546230" y="175473"/>
                  </a:lnTo>
                  <a:cubicBezTo>
                    <a:pt x="556842" y="175473"/>
                    <a:pt x="565444" y="184075"/>
                    <a:pt x="565444" y="1946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C0D50FD0-09AD-4435-85F6-53D11B252959}"/>
              </a:ext>
            </a:extLst>
          </p:cNvPr>
          <p:cNvSpPr/>
          <p:nvPr/>
        </p:nvSpPr>
        <p:spPr>
          <a:xfrm>
            <a:off x="803468" y="2105450"/>
            <a:ext cx="1778945" cy="3425872"/>
          </a:xfrm>
          <a:custGeom>
            <a:avLst/>
            <a:gdLst>
              <a:gd name="connsiteX0" fmla="*/ 387070 w 1778945"/>
              <a:gd name="connsiteY0" fmla="*/ 3227427 h 3425872"/>
              <a:gd name="connsiteX1" fmla="*/ 379162 w 1778945"/>
              <a:gd name="connsiteY1" fmla="*/ 3256422 h 3425872"/>
              <a:gd name="connsiteX2" fmla="*/ 408533 w 1778945"/>
              <a:gd name="connsiteY2" fmla="*/ 3303492 h 3425872"/>
              <a:gd name="connsiteX3" fmla="*/ 706014 w 1778945"/>
              <a:gd name="connsiteY3" fmla="*/ 3359976 h 3425872"/>
              <a:gd name="connsiteX4" fmla="*/ 713922 w 1778945"/>
              <a:gd name="connsiteY4" fmla="*/ 3340018 h 3425872"/>
              <a:gd name="connsiteX5" fmla="*/ 677019 w 1778945"/>
              <a:gd name="connsiteY5" fmla="*/ 3320438 h 3425872"/>
              <a:gd name="connsiteX6" fmla="*/ 430373 w 1778945"/>
              <a:gd name="connsiteY6" fmla="*/ 3245502 h 3425872"/>
              <a:gd name="connsiteX7" fmla="*/ 387070 w 1778945"/>
              <a:gd name="connsiteY7" fmla="*/ 3227427 h 3425872"/>
              <a:gd name="connsiteX8" fmla="*/ 1424836 w 1778945"/>
              <a:gd name="connsiteY8" fmla="*/ 3224467 h 3425872"/>
              <a:gd name="connsiteX9" fmla="*/ 1381531 w 1778945"/>
              <a:gd name="connsiteY9" fmla="*/ 3242542 h 3425872"/>
              <a:gd name="connsiteX10" fmla="*/ 1134886 w 1778945"/>
              <a:gd name="connsiteY10" fmla="*/ 3317477 h 3425872"/>
              <a:gd name="connsiteX11" fmla="*/ 1097983 w 1778945"/>
              <a:gd name="connsiteY11" fmla="*/ 3336682 h 3425872"/>
              <a:gd name="connsiteX12" fmla="*/ 1105892 w 1778945"/>
              <a:gd name="connsiteY12" fmla="*/ 3356639 h 3425872"/>
              <a:gd name="connsiteX13" fmla="*/ 1403372 w 1778945"/>
              <a:gd name="connsiteY13" fmla="*/ 3300156 h 3425872"/>
              <a:gd name="connsiteX14" fmla="*/ 1432742 w 1778945"/>
              <a:gd name="connsiteY14" fmla="*/ 3253086 h 3425872"/>
              <a:gd name="connsiteX15" fmla="*/ 1424836 w 1778945"/>
              <a:gd name="connsiteY15" fmla="*/ 3224467 h 3425872"/>
              <a:gd name="connsiteX16" fmla="*/ 1347737 w 1778945"/>
              <a:gd name="connsiteY16" fmla="*/ 2435482 h 3425872"/>
              <a:gd name="connsiteX17" fmla="*/ 1332580 w 1778945"/>
              <a:gd name="connsiteY17" fmla="*/ 2439343 h 3425872"/>
              <a:gd name="connsiteX18" fmla="*/ 935693 w 1778945"/>
              <a:gd name="connsiteY18" fmla="*/ 2514060 h 3425872"/>
              <a:gd name="connsiteX19" fmla="*/ 892441 w 1778945"/>
              <a:gd name="connsiteY19" fmla="*/ 2511871 h 3425872"/>
              <a:gd name="connsiteX20" fmla="*/ 892441 w 1778945"/>
              <a:gd name="connsiteY20" fmla="*/ 2514506 h 3425872"/>
              <a:gd name="connsiteX21" fmla="*/ 805049 w 1778945"/>
              <a:gd name="connsiteY21" fmla="*/ 2510082 h 3425872"/>
              <a:gd name="connsiteX22" fmla="*/ 474431 w 1778945"/>
              <a:gd name="connsiteY22" fmla="*/ 2440797 h 3425872"/>
              <a:gd name="connsiteX23" fmla="*/ 452591 w 1778945"/>
              <a:gd name="connsiteY23" fmla="*/ 2451716 h 3425872"/>
              <a:gd name="connsiteX24" fmla="*/ 432633 w 1778945"/>
              <a:gd name="connsiteY24" fmla="*/ 2527782 h 3425872"/>
              <a:gd name="connsiteX25" fmla="*/ 402132 w 1778945"/>
              <a:gd name="connsiteY25" fmla="*/ 2741290 h 3425872"/>
              <a:gd name="connsiteX26" fmla="*/ 456732 w 1778945"/>
              <a:gd name="connsiteY26" fmla="*/ 2845973 h 3425872"/>
              <a:gd name="connsiteX27" fmla="*/ 800083 w 1778945"/>
              <a:gd name="connsiteY27" fmla="*/ 2942773 h 3425872"/>
              <a:gd name="connsiteX28" fmla="*/ 886012 w 1778945"/>
              <a:gd name="connsiteY28" fmla="*/ 2947001 h 3425872"/>
              <a:gd name="connsiteX29" fmla="*/ 886012 w 1778945"/>
              <a:gd name="connsiteY29" fmla="*/ 2944357 h 3425872"/>
              <a:gd name="connsiteX30" fmla="*/ 923260 w 1778945"/>
              <a:gd name="connsiteY30" fmla="*/ 2946190 h 3425872"/>
              <a:gd name="connsiteX31" fmla="*/ 1086687 w 1778945"/>
              <a:gd name="connsiteY31" fmla="*/ 2929621 h 3425872"/>
              <a:gd name="connsiteX32" fmla="*/ 1361199 w 1778945"/>
              <a:gd name="connsiteY32" fmla="*/ 2839248 h 3425872"/>
              <a:gd name="connsiteX33" fmla="*/ 1405632 w 1778945"/>
              <a:gd name="connsiteY33" fmla="*/ 2761676 h 3425872"/>
              <a:gd name="connsiteX34" fmla="*/ 1400737 w 1778945"/>
              <a:gd name="connsiteY34" fmla="*/ 2685611 h 3425872"/>
              <a:gd name="connsiteX35" fmla="*/ 1356680 w 1778945"/>
              <a:gd name="connsiteY35" fmla="*/ 2449133 h 3425872"/>
              <a:gd name="connsiteX36" fmla="*/ 1347737 w 1778945"/>
              <a:gd name="connsiteY36" fmla="*/ 2435482 h 3425872"/>
              <a:gd name="connsiteX37" fmla="*/ 248873 w 1778945"/>
              <a:gd name="connsiteY37" fmla="*/ 1756591 h 3425872"/>
              <a:gd name="connsiteX38" fmla="*/ 245484 w 1778945"/>
              <a:gd name="connsiteY38" fmla="*/ 1778055 h 3425872"/>
              <a:gd name="connsiteX39" fmla="*/ 256028 w 1778945"/>
              <a:gd name="connsiteY39" fmla="*/ 2057461 h 3425872"/>
              <a:gd name="connsiteX40" fmla="*/ 266948 w 1778945"/>
              <a:gd name="connsiteY40" fmla="*/ 2209214 h 3425872"/>
              <a:gd name="connsiteX41" fmla="*/ 298956 w 1778945"/>
              <a:gd name="connsiteY41" fmla="*/ 2438538 h 3425872"/>
              <a:gd name="connsiteX42" fmla="*/ 326821 w 1778945"/>
              <a:gd name="connsiteY42" fmla="*/ 2594433 h 3425872"/>
              <a:gd name="connsiteX43" fmla="*/ 332846 w 1778945"/>
              <a:gd name="connsiteY43" fmla="*/ 2623427 h 3425872"/>
              <a:gd name="connsiteX44" fmla="*/ 364477 w 1778945"/>
              <a:gd name="connsiteY44" fmla="*/ 2287915 h 3425872"/>
              <a:gd name="connsiteX45" fmla="*/ 373891 w 1778945"/>
              <a:gd name="connsiteY45" fmla="*/ 2067251 h 3425872"/>
              <a:gd name="connsiteX46" fmla="*/ 375775 w 1778945"/>
              <a:gd name="connsiteY46" fmla="*/ 1842822 h 3425872"/>
              <a:gd name="connsiteX47" fmla="*/ 358829 w 1778945"/>
              <a:gd name="connsiteY47" fmla="*/ 1814581 h 3425872"/>
              <a:gd name="connsiteX48" fmla="*/ 268455 w 1778945"/>
              <a:gd name="connsiteY48" fmla="*/ 1764876 h 3425872"/>
              <a:gd name="connsiteX49" fmla="*/ 248873 w 1778945"/>
              <a:gd name="connsiteY49" fmla="*/ 1756591 h 3425872"/>
              <a:gd name="connsiteX50" fmla="*/ 1558326 w 1778945"/>
              <a:gd name="connsiteY50" fmla="*/ 1754903 h 3425872"/>
              <a:gd name="connsiteX51" fmla="*/ 1545334 w 1778945"/>
              <a:gd name="connsiteY51" fmla="*/ 1757774 h 3425872"/>
              <a:gd name="connsiteX52" fmla="*/ 1441780 w 1778945"/>
              <a:gd name="connsiteY52" fmla="*/ 1815386 h 3425872"/>
              <a:gd name="connsiteX53" fmla="*/ 1430484 w 1778945"/>
              <a:gd name="connsiteY53" fmla="*/ 1836474 h 3425872"/>
              <a:gd name="connsiteX54" fmla="*/ 1432367 w 1778945"/>
              <a:gd name="connsiteY54" fmla="*/ 1978437 h 3425872"/>
              <a:gd name="connsiteX55" fmla="*/ 1439521 w 1778945"/>
              <a:gd name="connsiteY55" fmla="*/ 2171611 h 3425872"/>
              <a:gd name="connsiteX56" fmla="*/ 1450064 w 1778945"/>
              <a:gd name="connsiteY56" fmla="*/ 2356878 h 3425872"/>
              <a:gd name="connsiteX57" fmla="*/ 1478684 w 1778945"/>
              <a:gd name="connsiteY57" fmla="*/ 2603899 h 3425872"/>
              <a:gd name="connsiteX58" fmla="*/ 1486214 w 1778945"/>
              <a:gd name="connsiteY58" fmla="*/ 2605782 h 3425872"/>
              <a:gd name="connsiteX59" fmla="*/ 1510315 w 1778945"/>
              <a:gd name="connsiteY59" fmla="*/ 2432189 h 3425872"/>
              <a:gd name="connsiteX60" fmla="*/ 1539686 w 1778945"/>
              <a:gd name="connsiteY60" fmla="*/ 2214914 h 3425872"/>
              <a:gd name="connsiteX61" fmla="*/ 1551736 w 1778945"/>
              <a:gd name="connsiteY61" fmla="*/ 2042451 h 3425872"/>
              <a:gd name="connsiteX62" fmla="*/ 1561150 w 1778945"/>
              <a:gd name="connsiteY62" fmla="*/ 1767564 h 3425872"/>
              <a:gd name="connsiteX63" fmla="*/ 1558326 w 1778945"/>
              <a:gd name="connsiteY63" fmla="*/ 1754903 h 3425872"/>
              <a:gd name="connsiteX64" fmla="*/ 282387 w 1778945"/>
              <a:gd name="connsiteY64" fmla="*/ 1005357 h 3425872"/>
              <a:gd name="connsiteX65" fmla="*/ 251886 w 1778945"/>
              <a:gd name="connsiteY65" fmla="*/ 1259911 h 3425872"/>
              <a:gd name="connsiteX66" fmla="*/ 245108 w 1778945"/>
              <a:gd name="connsiteY66" fmla="*/ 1612746 h 3425872"/>
              <a:gd name="connsiteX67" fmla="*/ 252638 w 1778945"/>
              <a:gd name="connsiteY67" fmla="*/ 1636093 h 3425872"/>
              <a:gd name="connsiteX68" fmla="*/ 376526 w 1778945"/>
              <a:gd name="connsiteY68" fmla="*/ 1719688 h 3425872"/>
              <a:gd name="connsiteX69" fmla="*/ 282387 w 1778945"/>
              <a:gd name="connsiteY69" fmla="*/ 1005357 h 3425872"/>
              <a:gd name="connsiteX70" fmla="*/ 1525001 w 1778945"/>
              <a:gd name="connsiteY70" fmla="*/ 1001645 h 3425872"/>
              <a:gd name="connsiteX71" fmla="*/ 1483202 w 1778945"/>
              <a:gd name="connsiteY71" fmla="*/ 1152268 h 3425872"/>
              <a:gd name="connsiteX72" fmla="*/ 1450818 w 1778945"/>
              <a:gd name="connsiteY72" fmla="*/ 1385734 h 3425872"/>
              <a:gd name="connsiteX73" fmla="*/ 1438769 w 1778945"/>
              <a:gd name="connsiteY73" fmla="*/ 1531085 h 3425872"/>
              <a:gd name="connsiteX74" fmla="*/ 1430860 w 1778945"/>
              <a:gd name="connsiteY74" fmla="*/ 1698653 h 3425872"/>
              <a:gd name="connsiteX75" fmla="*/ 1448182 w 1778945"/>
              <a:gd name="connsiteY75" fmla="*/ 1706938 h 3425872"/>
              <a:gd name="connsiteX76" fmla="*/ 1544205 w 1778945"/>
              <a:gd name="connsiteY76" fmla="*/ 1642546 h 3425872"/>
              <a:gd name="connsiteX77" fmla="*/ 1561150 w 1778945"/>
              <a:gd name="connsiteY77" fmla="*/ 1602631 h 3425872"/>
              <a:gd name="connsiteX78" fmla="*/ 1555125 w 1778945"/>
              <a:gd name="connsiteY78" fmla="*/ 1201220 h 3425872"/>
              <a:gd name="connsiteX79" fmla="*/ 1536674 w 1778945"/>
              <a:gd name="connsiteY79" fmla="*/ 1054363 h 3425872"/>
              <a:gd name="connsiteX80" fmla="*/ 1525001 w 1778945"/>
              <a:gd name="connsiteY80" fmla="*/ 1001645 h 3425872"/>
              <a:gd name="connsiteX81" fmla="*/ 898407 w 1778945"/>
              <a:gd name="connsiteY81" fmla="*/ 794914 h 3425872"/>
              <a:gd name="connsiteX82" fmla="*/ 892441 w 1778945"/>
              <a:gd name="connsiteY82" fmla="*/ 795187 h 3425872"/>
              <a:gd name="connsiteX83" fmla="*/ 892441 w 1778945"/>
              <a:gd name="connsiteY83" fmla="*/ 798441 h 3425872"/>
              <a:gd name="connsiteX84" fmla="*/ 756566 w 1778945"/>
              <a:gd name="connsiteY84" fmla="*/ 804653 h 3425872"/>
              <a:gd name="connsiteX85" fmla="*/ 605472 w 1778945"/>
              <a:gd name="connsiteY85" fmla="*/ 819338 h 3425872"/>
              <a:gd name="connsiteX86" fmla="*/ 368995 w 1778945"/>
              <a:gd name="connsiteY86" fmla="*/ 885612 h 3425872"/>
              <a:gd name="connsiteX87" fmla="*/ 330208 w 1778945"/>
              <a:gd name="connsiteY87" fmla="*/ 960548 h 3425872"/>
              <a:gd name="connsiteX88" fmla="*/ 447694 w 1778945"/>
              <a:gd name="connsiteY88" fmla="*/ 1261794 h 3425872"/>
              <a:gd name="connsiteX89" fmla="*/ 512087 w 1778945"/>
              <a:gd name="connsiteY89" fmla="*/ 1293802 h 3425872"/>
              <a:gd name="connsiteX90" fmla="*/ 834043 w 1778945"/>
              <a:gd name="connsiteY90" fmla="*/ 1274598 h 3425872"/>
              <a:gd name="connsiteX91" fmla="*/ 886012 w 1778945"/>
              <a:gd name="connsiteY91" fmla="*/ 1274739 h 3425872"/>
              <a:gd name="connsiteX92" fmla="*/ 886012 w 1778945"/>
              <a:gd name="connsiteY92" fmla="*/ 1271797 h 3425872"/>
              <a:gd name="connsiteX93" fmla="*/ 1000454 w 1778945"/>
              <a:gd name="connsiteY93" fmla="*/ 1272108 h 3425872"/>
              <a:gd name="connsiteX94" fmla="*/ 1173295 w 1778945"/>
              <a:gd name="connsiteY94" fmla="*/ 1281052 h 3425872"/>
              <a:gd name="connsiteX95" fmla="*/ 1294923 w 1778945"/>
              <a:gd name="connsiteY95" fmla="*/ 1290466 h 3425872"/>
              <a:gd name="connsiteX96" fmla="*/ 1363080 w 1778945"/>
              <a:gd name="connsiteY96" fmla="*/ 1256575 h 3425872"/>
              <a:gd name="connsiteX97" fmla="*/ 1478306 w 1778945"/>
              <a:gd name="connsiteY97" fmla="*/ 956835 h 3425872"/>
              <a:gd name="connsiteX98" fmla="*/ 1443663 w 1778945"/>
              <a:gd name="connsiteY98" fmla="*/ 883406 h 3425872"/>
              <a:gd name="connsiteX99" fmla="*/ 1343498 w 1778945"/>
              <a:gd name="connsiteY99" fmla="*/ 846126 h 3425872"/>
              <a:gd name="connsiteX100" fmla="*/ 898407 w 1778945"/>
              <a:gd name="connsiteY100" fmla="*/ 794914 h 3425872"/>
              <a:gd name="connsiteX101" fmla="*/ 886012 w 1778945"/>
              <a:gd name="connsiteY101" fmla="*/ 0 h 3425872"/>
              <a:gd name="connsiteX102" fmla="*/ 1152003 w 1778945"/>
              <a:gd name="connsiteY102" fmla="*/ 0 h 3425872"/>
              <a:gd name="connsiteX103" fmla="*/ 1625336 w 1778945"/>
              <a:gd name="connsiteY103" fmla="*/ 473334 h 3425872"/>
              <a:gd name="connsiteX104" fmla="*/ 1625336 w 1778945"/>
              <a:gd name="connsiteY104" fmla="*/ 960223 h 3425872"/>
              <a:gd name="connsiteX105" fmla="*/ 1753366 w 1778945"/>
              <a:gd name="connsiteY105" fmla="*/ 1034029 h 3425872"/>
              <a:gd name="connsiteX106" fmla="*/ 1772194 w 1778945"/>
              <a:gd name="connsiteY106" fmla="*/ 1104445 h 3425872"/>
              <a:gd name="connsiteX107" fmla="*/ 1771440 w 1778945"/>
              <a:gd name="connsiteY107" fmla="*/ 1105574 h 3425872"/>
              <a:gd name="connsiteX108" fmla="*/ 1701024 w 1778945"/>
              <a:gd name="connsiteY108" fmla="*/ 1124403 h 3425872"/>
              <a:gd name="connsiteX109" fmla="*/ 1624960 w 1778945"/>
              <a:gd name="connsiteY109" fmla="*/ 1080722 h 3425872"/>
              <a:gd name="connsiteX110" fmla="*/ 1624960 w 1778945"/>
              <a:gd name="connsiteY110" fmla="*/ 3067441 h 3425872"/>
              <a:gd name="connsiteX111" fmla="*/ 1269489 w 1778945"/>
              <a:gd name="connsiteY111" fmla="*/ 3422912 h 3425872"/>
              <a:gd name="connsiteX112" fmla="*/ 892441 w 1778945"/>
              <a:gd name="connsiteY112" fmla="*/ 3422912 h 3425872"/>
              <a:gd name="connsiteX113" fmla="*/ 892441 w 1778945"/>
              <a:gd name="connsiteY113" fmla="*/ 3425872 h 3425872"/>
              <a:gd name="connsiteX114" fmla="*/ 563095 w 1778945"/>
              <a:gd name="connsiteY114" fmla="*/ 3425872 h 3425872"/>
              <a:gd name="connsiteX115" fmla="*/ 207625 w 1778945"/>
              <a:gd name="connsiteY115" fmla="*/ 3070401 h 3425872"/>
              <a:gd name="connsiteX116" fmla="*/ 207625 w 1778945"/>
              <a:gd name="connsiteY116" fmla="*/ 1052428 h 3425872"/>
              <a:gd name="connsiteX117" fmla="*/ 78089 w 1778945"/>
              <a:gd name="connsiteY117" fmla="*/ 1127363 h 3425872"/>
              <a:gd name="connsiteX118" fmla="*/ 7673 w 1778945"/>
              <a:gd name="connsiteY118" fmla="*/ 1108534 h 3425872"/>
              <a:gd name="connsiteX119" fmla="*/ 6920 w 1778945"/>
              <a:gd name="connsiteY119" fmla="*/ 1107405 h 3425872"/>
              <a:gd name="connsiteX120" fmla="*/ 25748 w 1778945"/>
              <a:gd name="connsiteY120" fmla="*/ 1036989 h 3425872"/>
              <a:gd name="connsiteX121" fmla="*/ 207625 w 1778945"/>
              <a:gd name="connsiteY121" fmla="*/ 932305 h 3425872"/>
              <a:gd name="connsiteX122" fmla="*/ 207625 w 1778945"/>
              <a:gd name="connsiteY122" fmla="*/ 476294 h 3425872"/>
              <a:gd name="connsiteX123" fmla="*/ 680957 w 1778945"/>
              <a:gd name="connsiteY123" fmla="*/ 2960 h 3425872"/>
              <a:gd name="connsiteX124" fmla="*/ 886012 w 1778945"/>
              <a:gd name="connsiteY124" fmla="*/ 2960 h 3425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778945" h="3425872">
                <a:moveTo>
                  <a:pt x="387070" y="3227427"/>
                </a:moveTo>
                <a:cubicBezTo>
                  <a:pt x="374643" y="3234205"/>
                  <a:pt x="380291" y="3247008"/>
                  <a:pt x="379162" y="3256422"/>
                </a:cubicBezTo>
                <a:cubicBezTo>
                  <a:pt x="379162" y="3283912"/>
                  <a:pt x="376526" y="3294831"/>
                  <a:pt x="408533" y="3303492"/>
                </a:cubicBezTo>
                <a:cubicBezTo>
                  <a:pt x="513593" y="3331358"/>
                  <a:pt x="597942" y="3349432"/>
                  <a:pt x="706014" y="3359976"/>
                </a:cubicBezTo>
                <a:cubicBezTo>
                  <a:pt x="721077" y="3361482"/>
                  <a:pt x="718441" y="3351315"/>
                  <a:pt x="713922" y="3340018"/>
                </a:cubicBezTo>
                <a:cubicBezTo>
                  <a:pt x="706391" y="3320813"/>
                  <a:pt x="693211" y="3321190"/>
                  <a:pt x="677019" y="3320438"/>
                </a:cubicBezTo>
                <a:cubicBezTo>
                  <a:pt x="573842" y="3306504"/>
                  <a:pt x="531290" y="3293702"/>
                  <a:pt x="430373" y="3245502"/>
                </a:cubicBezTo>
                <a:cubicBezTo>
                  <a:pt x="421337" y="3239854"/>
                  <a:pt x="399119" y="3221025"/>
                  <a:pt x="387070" y="3227427"/>
                </a:cubicBezTo>
                <a:close/>
                <a:moveTo>
                  <a:pt x="1424836" y="3224467"/>
                </a:moveTo>
                <a:cubicBezTo>
                  <a:pt x="1413162" y="3218065"/>
                  <a:pt x="1390945" y="3237270"/>
                  <a:pt x="1381531" y="3242542"/>
                </a:cubicBezTo>
                <a:cubicBezTo>
                  <a:pt x="1280614" y="3290741"/>
                  <a:pt x="1237686" y="3303544"/>
                  <a:pt x="1134886" y="3317477"/>
                </a:cubicBezTo>
                <a:cubicBezTo>
                  <a:pt x="1118694" y="3318230"/>
                  <a:pt x="1105514" y="3317853"/>
                  <a:pt x="1097983" y="3336682"/>
                </a:cubicBezTo>
                <a:cubicBezTo>
                  <a:pt x="1093464" y="3347978"/>
                  <a:pt x="1090828" y="3358145"/>
                  <a:pt x="1105892" y="3356639"/>
                </a:cubicBezTo>
                <a:cubicBezTo>
                  <a:pt x="1213963" y="3346096"/>
                  <a:pt x="1298311" y="3328021"/>
                  <a:pt x="1403372" y="3300156"/>
                </a:cubicBezTo>
                <a:cubicBezTo>
                  <a:pt x="1435378" y="3291871"/>
                  <a:pt x="1432742" y="3280952"/>
                  <a:pt x="1432742" y="3253086"/>
                </a:cubicBezTo>
                <a:cubicBezTo>
                  <a:pt x="1431613" y="3244048"/>
                  <a:pt x="1437638" y="3230869"/>
                  <a:pt x="1424836" y="3224467"/>
                </a:cubicBezTo>
                <a:close/>
                <a:moveTo>
                  <a:pt x="1347737" y="2435482"/>
                </a:moveTo>
                <a:cubicBezTo>
                  <a:pt x="1344064" y="2434447"/>
                  <a:pt x="1339357" y="2436331"/>
                  <a:pt x="1332580" y="2439343"/>
                </a:cubicBezTo>
                <a:cubicBezTo>
                  <a:pt x="1204362" y="2493849"/>
                  <a:pt x="1071695" y="2514466"/>
                  <a:pt x="935693" y="2514060"/>
                </a:cubicBezTo>
                <a:lnTo>
                  <a:pt x="892441" y="2511871"/>
                </a:lnTo>
                <a:lnTo>
                  <a:pt x="892441" y="2514506"/>
                </a:lnTo>
                <a:lnTo>
                  <a:pt x="805049" y="2510082"/>
                </a:lnTo>
                <a:cubicBezTo>
                  <a:pt x="690952" y="2499539"/>
                  <a:pt x="579491" y="2489373"/>
                  <a:pt x="474431" y="2440797"/>
                </a:cubicBezTo>
                <a:cubicBezTo>
                  <a:pt x="462381" y="2435148"/>
                  <a:pt x="455603" y="2438538"/>
                  <a:pt x="452591" y="2451716"/>
                </a:cubicBezTo>
                <a:cubicBezTo>
                  <a:pt x="446189" y="2477323"/>
                  <a:pt x="437905" y="2502176"/>
                  <a:pt x="432633" y="2527782"/>
                </a:cubicBezTo>
                <a:cubicBezTo>
                  <a:pt x="417571" y="2598197"/>
                  <a:pt x="410417" y="2669743"/>
                  <a:pt x="402132" y="2741290"/>
                </a:cubicBezTo>
                <a:cubicBezTo>
                  <a:pt x="396483" y="2790243"/>
                  <a:pt x="413052" y="2824885"/>
                  <a:pt x="456732" y="2845973"/>
                </a:cubicBezTo>
                <a:cubicBezTo>
                  <a:pt x="563770" y="2897938"/>
                  <a:pt x="675254" y="2929993"/>
                  <a:pt x="800083" y="2942773"/>
                </a:cubicBezTo>
                <a:lnTo>
                  <a:pt x="886012" y="2947001"/>
                </a:lnTo>
                <a:lnTo>
                  <a:pt x="886012" y="2944357"/>
                </a:lnTo>
                <a:lnTo>
                  <a:pt x="923260" y="2946190"/>
                </a:lnTo>
                <a:cubicBezTo>
                  <a:pt x="964682" y="2949203"/>
                  <a:pt x="1026061" y="2940918"/>
                  <a:pt x="1086687" y="2929621"/>
                </a:cubicBezTo>
                <a:cubicBezTo>
                  <a:pt x="1182334" y="2911924"/>
                  <a:pt x="1274590" y="2884058"/>
                  <a:pt x="1361199" y="2839248"/>
                </a:cubicBezTo>
                <a:cubicBezTo>
                  <a:pt x="1389063" y="2824561"/>
                  <a:pt x="1406762" y="2796321"/>
                  <a:pt x="1405632" y="2761676"/>
                </a:cubicBezTo>
                <a:cubicBezTo>
                  <a:pt x="1404879" y="2736071"/>
                  <a:pt x="1402996" y="2710841"/>
                  <a:pt x="1400737" y="2685611"/>
                </a:cubicBezTo>
                <a:cubicBezTo>
                  <a:pt x="1393582" y="2605405"/>
                  <a:pt x="1380026" y="2526328"/>
                  <a:pt x="1356680" y="2449133"/>
                </a:cubicBezTo>
                <a:cubicBezTo>
                  <a:pt x="1354044" y="2440472"/>
                  <a:pt x="1351407" y="2436519"/>
                  <a:pt x="1347737" y="2435482"/>
                </a:cubicBezTo>
                <a:close/>
                <a:moveTo>
                  <a:pt x="248873" y="1756591"/>
                </a:moveTo>
                <a:cubicBezTo>
                  <a:pt x="241719" y="1761109"/>
                  <a:pt x="245108" y="1770900"/>
                  <a:pt x="245484" y="1778055"/>
                </a:cubicBezTo>
                <a:cubicBezTo>
                  <a:pt x="248873" y="1873700"/>
                  <a:pt x="251510" y="1961815"/>
                  <a:pt x="256028" y="2057461"/>
                </a:cubicBezTo>
                <a:cubicBezTo>
                  <a:pt x="258287" y="2108295"/>
                  <a:pt x="262430" y="2158755"/>
                  <a:pt x="266948" y="2209214"/>
                </a:cubicBezTo>
                <a:cubicBezTo>
                  <a:pt x="274103" y="2285655"/>
                  <a:pt x="290295" y="2362097"/>
                  <a:pt x="298956" y="2438538"/>
                </a:cubicBezTo>
                <a:cubicBezTo>
                  <a:pt x="306111" y="2502176"/>
                  <a:pt x="314019" y="2527782"/>
                  <a:pt x="326821" y="2594433"/>
                </a:cubicBezTo>
                <a:cubicBezTo>
                  <a:pt x="330963" y="2588408"/>
                  <a:pt x="332846" y="2624934"/>
                  <a:pt x="332846" y="2623427"/>
                </a:cubicBezTo>
                <a:cubicBezTo>
                  <a:pt x="348661" y="2511966"/>
                  <a:pt x="356570" y="2399752"/>
                  <a:pt x="364477" y="2287915"/>
                </a:cubicBezTo>
                <a:cubicBezTo>
                  <a:pt x="369749" y="2214486"/>
                  <a:pt x="370503" y="2140680"/>
                  <a:pt x="373891" y="2067251"/>
                </a:cubicBezTo>
                <a:cubicBezTo>
                  <a:pt x="378034" y="1990057"/>
                  <a:pt x="375020" y="1920018"/>
                  <a:pt x="375775" y="1842822"/>
                </a:cubicBezTo>
                <a:cubicBezTo>
                  <a:pt x="375775" y="1828890"/>
                  <a:pt x="370503" y="1820982"/>
                  <a:pt x="358829" y="1814581"/>
                </a:cubicBezTo>
                <a:cubicBezTo>
                  <a:pt x="330963" y="1798389"/>
                  <a:pt x="296320" y="1781068"/>
                  <a:pt x="268455" y="1764876"/>
                </a:cubicBezTo>
                <a:cubicBezTo>
                  <a:pt x="262430" y="1761486"/>
                  <a:pt x="256405" y="1752072"/>
                  <a:pt x="248873" y="1756591"/>
                </a:cubicBezTo>
                <a:close/>
                <a:moveTo>
                  <a:pt x="1558326" y="1754903"/>
                </a:moveTo>
                <a:cubicBezTo>
                  <a:pt x="1556160" y="1752878"/>
                  <a:pt x="1552301" y="1753443"/>
                  <a:pt x="1545334" y="1757774"/>
                </a:cubicBezTo>
                <a:cubicBezTo>
                  <a:pt x="1513703" y="1777354"/>
                  <a:pt x="1474165" y="1796559"/>
                  <a:pt x="1441780" y="1815386"/>
                </a:cubicBezTo>
                <a:cubicBezTo>
                  <a:pt x="1433119" y="1820282"/>
                  <a:pt x="1430484" y="1827060"/>
                  <a:pt x="1430484" y="1836474"/>
                </a:cubicBezTo>
                <a:cubicBezTo>
                  <a:pt x="1430860" y="1883920"/>
                  <a:pt x="1427848" y="1931367"/>
                  <a:pt x="1432367" y="1978437"/>
                </a:cubicBezTo>
                <a:cubicBezTo>
                  <a:pt x="1439144" y="2045464"/>
                  <a:pt x="1433496" y="2104961"/>
                  <a:pt x="1439521" y="2171611"/>
                </a:cubicBezTo>
                <a:cubicBezTo>
                  <a:pt x="1444793" y="2232989"/>
                  <a:pt x="1446676" y="2295122"/>
                  <a:pt x="1450064" y="2356878"/>
                </a:cubicBezTo>
                <a:cubicBezTo>
                  <a:pt x="1455714" y="2449888"/>
                  <a:pt x="1465127" y="2504487"/>
                  <a:pt x="1478684" y="2603899"/>
                </a:cubicBezTo>
                <a:cubicBezTo>
                  <a:pt x="1482073" y="2587331"/>
                  <a:pt x="1484708" y="2615572"/>
                  <a:pt x="1486214" y="2605782"/>
                </a:cubicBezTo>
                <a:cubicBezTo>
                  <a:pt x="1494499" y="2548169"/>
                  <a:pt x="1503536" y="2490179"/>
                  <a:pt x="1510315" y="2432189"/>
                </a:cubicBezTo>
                <a:cubicBezTo>
                  <a:pt x="1518599" y="2359889"/>
                  <a:pt x="1533662" y="2287591"/>
                  <a:pt x="1539686" y="2214914"/>
                </a:cubicBezTo>
                <a:cubicBezTo>
                  <a:pt x="1544581" y="2157677"/>
                  <a:pt x="1547970" y="2100065"/>
                  <a:pt x="1551736" y="2042451"/>
                </a:cubicBezTo>
                <a:cubicBezTo>
                  <a:pt x="1558137" y="1948312"/>
                  <a:pt x="1561150" y="1861704"/>
                  <a:pt x="1561150" y="1767564"/>
                </a:cubicBezTo>
                <a:cubicBezTo>
                  <a:pt x="1560961" y="1761539"/>
                  <a:pt x="1560491" y="1756926"/>
                  <a:pt x="1558326" y="1754903"/>
                </a:cubicBezTo>
                <a:close/>
                <a:moveTo>
                  <a:pt x="282387" y="1005357"/>
                </a:moveTo>
                <a:cubicBezTo>
                  <a:pt x="265817" y="1094602"/>
                  <a:pt x="254522" y="1169913"/>
                  <a:pt x="251886" y="1259911"/>
                </a:cubicBezTo>
                <a:cubicBezTo>
                  <a:pt x="248496" y="1381162"/>
                  <a:pt x="242096" y="1491117"/>
                  <a:pt x="245108" y="1612746"/>
                </a:cubicBezTo>
                <a:cubicBezTo>
                  <a:pt x="245484" y="1621407"/>
                  <a:pt x="244731" y="1630067"/>
                  <a:pt x="252638" y="1636093"/>
                </a:cubicBezTo>
                <a:cubicBezTo>
                  <a:pt x="289542" y="1662828"/>
                  <a:pt x="333975" y="1689187"/>
                  <a:pt x="376526" y="1719688"/>
                </a:cubicBezTo>
                <a:cubicBezTo>
                  <a:pt x="370877" y="1464381"/>
                  <a:pt x="355063" y="1244472"/>
                  <a:pt x="282387" y="1005357"/>
                </a:cubicBezTo>
                <a:close/>
                <a:moveTo>
                  <a:pt x="1525001" y="1001645"/>
                </a:moveTo>
                <a:cubicBezTo>
                  <a:pt x="1506926" y="1060011"/>
                  <a:pt x="1493746" y="1098044"/>
                  <a:pt x="1483202" y="1152268"/>
                </a:cubicBezTo>
                <a:cubicBezTo>
                  <a:pt x="1468140" y="1229463"/>
                  <a:pt x="1458349" y="1307410"/>
                  <a:pt x="1450818" y="1385734"/>
                </a:cubicBezTo>
                <a:cubicBezTo>
                  <a:pt x="1445923" y="1437698"/>
                  <a:pt x="1443287" y="1478743"/>
                  <a:pt x="1438769" y="1531085"/>
                </a:cubicBezTo>
                <a:cubicBezTo>
                  <a:pt x="1433874" y="1586815"/>
                  <a:pt x="1438769" y="1642923"/>
                  <a:pt x="1430860" y="1698653"/>
                </a:cubicBezTo>
                <a:cubicBezTo>
                  <a:pt x="1428600" y="1715222"/>
                  <a:pt x="1436509" y="1715600"/>
                  <a:pt x="1448182" y="1706938"/>
                </a:cubicBezTo>
                <a:cubicBezTo>
                  <a:pt x="1477554" y="1685098"/>
                  <a:pt x="1514457" y="1663634"/>
                  <a:pt x="1544205" y="1642546"/>
                </a:cubicBezTo>
                <a:cubicBezTo>
                  <a:pt x="1558138" y="1632380"/>
                  <a:pt x="1561150" y="1619200"/>
                  <a:pt x="1561150" y="1602631"/>
                </a:cubicBezTo>
                <a:cubicBezTo>
                  <a:pt x="1560774" y="1464811"/>
                  <a:pt x="1561527" y="1338664"/>
                  <a:pt x="1555125" y="1201220"/>
                </a:cubicBezTo>
                <a:cubicBezTo>
                  <a:pt x="1552867" y="1152268"/>
                  <a:pt x="1542698" y="1102938"/>
                  <a:pt x="1536674" y="1054363"/>
                </a:cubicBezTo>
                <a:cubicBezTo>
                  <a:pt x="1534038" y="1034028"/>
                  <a:pt x="1537051" y="1026874"/>
                  <a:pt x="1525001" y="1001645"/>
                </a:cubicBezTo>
                <a:close/>
                <a:moveTo>
                  <a:pt x="898407" y="794914"/>
                </a:moveTo>
                <a:lnTo>
                  <a:pt x="892441" y="795187"/>
                </a:lnTo>
                <a:lnTo>
                  <a:pt x="892441" y="798441"/>
                </a:lnTo>
                <a:lnTo>
                  <a:pt x="756566" y="804653"/>
                </a:lnTo>
                <a:cubicBezTo>
                  <a:pt x="706390" y="807477"/>
                  <a:pt x="655742" y="811619"/>
                  <a:pt x="605472" y="819338"/>
                </a:cubicBezTo>
                <a:cubicBezTo>
                  <a:pt x="524136" y="831765"/>
                  <a:pt x="443553" y="848333"/>
                  <a:pt x="368995" y="885612"/>
                </a:cubicBezTo>
                <a:cubicBezTo>
                  <a:pt x="336987" y="901805"/>
                  <a:pt x="324560" y="926281"/>
                  <a:pt x="330208" y="960548"/>
                </a:cubicBezTo>
                <a:cubicBezTo>
                  <a:pt x="347154" y="1062972"/>
                  <a:pt x="387069" y="1178198"/>
                  <a:pt x="447694" y="1261794"/>
                </a:cubicBezTo>
                <a:cubicBezTo>
                  <a:pt x="463510" y="1283636"/>
                  <a:pt x="485351" y="1297191"/>
                  <a:pt x="512087" y="1293802"/>
                </a:cubicBezTo>
                <a:cubicBezTo>
                  <a:pt x="619028" y="1280246"/>
                  <a:pt x="726724" y="1279493"/>
                  <a:pt x="834043" y="1274598"/>
                </a:cubicBezTo>
                <a:lnTo>
                  <a:pt x="886012" y="1274739"/>
                </a:lnTo>
                <a:lnTo>
                  <a:pt x="886012" y="1271797"/>
                </a:lnTo>
                <a:lnTo>
                  <a:pt x="1000454" y="1272108"/>
                </a:lnTo>
                <a:cubicBezTo>
                  <a:pt x="1058067" y="1274274"/>
                  <a:pt x="1115681" y="1277851"/>
                  <a:pt x="1173295" y="1281052"/>
                </a:cubicBezTo>
                <a:cubicBezTo>
                  <a:pt x="1213963" y="1283311"/>
                  <a:pt x="1254255" y="1287453"/>
                  <a:pt x="1294923" y="1290466"/>
                </a:cubicBezTo>
                <a:cubicBezTo>
                  <a:pt x="1322787" y="1292349"/>
                  <a:pt x="1345758" y="1281805"/>
                  <a:pt x="1363080" y="1256575"/>
                </a:cubicBezTo>
                <a:cubicBezTo>
                  <a:pt x="1421069" y="1172226"/>
                  <a:pt x="1462490" y="1058882"/>
                  <a:pt x="1478306" y="956835"/>
                </a:cubicBezTo>
                <a:cubicBezTo>
                  <a:pt x="1483578" y="921814"/>
                  <a:pt x="1474541" y="899222"/>
                  <a:pt x="1443663" y="883406"/>
                </a:cubicBezTo>
                <a:cubicBezTo>
                  <a:pt x="1411655" y="867213"/>
                  <a:pt x="1378141" y="855917"/>
                  <a:pt x="1343498" y="846126"/>
                </a:cubicBezTo>
                <a:cubicBezTo>
                  <a:pt x="1199277" y="805459"/>
                  <a:pt x="1051290" y="800940"/>
                  <a:pt x="898407" y="794914"/>
                </a:cubicBezTo>
                <a:close/>
                <a:moveTo>
                  <a:pt x="886012" y="0"/>
                </a:moveTo>
                <a:lnTo>
                  <a:pt x="1152003" y="0"/>
                </a:lnTo>
                <a:cubicBezTo>
                  <a:pt x="1412205" y="0"/>
                  <a:pt x="1624960" y="213132"/>
                  <a:pt x="1625336" y="473334"/>
                </a:cubicBezTo>
                <a:lnTo>
                  <a:pt x="1625336" y="960223"/>
                </a:lnTo>
                <a:lnTo>
                  <a:pt x="1753366" y="1034029"/>
                </a:lnTo>
                <a:cubicBezTo>
                  <a:pt x="1777842" y="1048338"/>
                  <a:pt x="1786126" y="1079968"/>
                  <a:pt x="1772194" y="1104445"/>
                </a:cubicBezTo>
                <a:lnTo>
                  <a:pt x="1771440" y="1105574"/>
                </a:lnTo>
                <a:cubicBezTo>
                  <a:pt x="1757131" y="1130051"/>
                  <a:pt x="1725500" y="1138712"/>
                  <a:pt x="1701024" y="1124403"/>
                </a:cubicBezTo>
                <a:lnTo>
                  <a:pt x="1624960" y="1080722"/>
                </a:lnTo>
                <a:lnTo>
                  <a:pt x="1624960" y="3067441"/>
                </a:lnTo>
                <a:cubicBezTo>
                  <a:pt x="1624960" y="3262876"/>
                  <a:pt x="1464923" y="3422912"/>
                  <a:pt x="1269489" y="3422912"/>
                </a:cubicBezTo>
                <a:lnTo>
                  <a:pt x="892441" y="3422912"/>
                </a:lnTo>
                <a:lnTo>
                  <a:pt x="892441" y="3425872"/>
                </a:lnTo>
                <a:lnTo>
                  <a:pt x="563095" y="3425872"/>
                </a:lnTo>
                <a:cubicBezTo>
                  <a:pt x="367661" y="3425872"/>
                  <a:pt x="207625" y="3265836"/>
                  <a:pt x="207625" y="3070401"/>
                </a:cubicBezTo>
                <a:lnTo>
                  <a:pt x="207625" y="1052428"/>
                </a:lnTo>
                <a:lnTo>
                  <a:pt x="78089" y="1127363"/>
                </a:lnTo>
                <a:cubicBezTo>
                  <a:pt x="53613" y="1141672"/>
                  <a:pt x="21982" y="1133011"/>
                  <a:pt x="7673" y="1108534"/>
                </a:cubicBezTo>
                <a:lnTo>
                  <a:pt x="6920" y="1107405"/>
                </a:lnTo>
                <a:cubicBezTo>
                  <a:pt x="-7390" y="1082928"/>
                  <a:pt x="1271" y="1051298"/>
                  <a:pt x="25748" y="1036989"/>
                </a:cubicBezTo>
                <a:lnTo>
                  <a:pt x="207625" y="932305"/>
                </a:lnTo>
                <a:lnTo>
                  <a:pt x="207625" y="476294"/>
                </a:lnTo>
                <a:cubicBezTo>
                  <a:pt x="207625" y="216092"/>
                  <a:pt x="420756" y="2960"/>
                  <a:pt x="680957" y="2960"/>
                </a:cubicBezTo>
                <a:lnTo>
                  <a:pt x="886012" y="2960"/>
                </a:lnTo>
                <a:close/>
              </a:path>
            </a:pathLst>
          </a:custGeom>
          <a:solidFill>
            <a:schemeClr val="accent2"/>
          </a:solidFill>
          <a:ln w="753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63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1">
            <a:extLst>
              <a:ext uri="{FF2B5EF4-FFF2-40B4-BE49-F238E27FC236}">
                <a16:creationId xmlns:a16="http://schemas.microsoft.com/office/drawing/2014/main" id="{79A68789-95A9-4632-B47E-13DE8ED91B22}"/>
              </a:ext>
            </a:extLst>
          </p:cNvPr>
          <p:cNvSpPr/>
          <p:nvPr/>
        </p:nvSpPr>
        <p:spPr>
          <a:xfrm>
            <a:off x="4462224" y="2230928"/>
            <a:ext cx="3024007" cy="3024007"/>
          </a:xfrm>
          <a:prstGeom prst="blockArc">
            <a:avLst>
              <a:gd name="adj1" fmla="val 10799999"/>
              <a:gd name="adj2" fmla="val 16182306"/>
              <a:gd name="adj3" fmla="val 206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막힌 원호 48">
            <a:extLst>
              <a:ext uri="{FF2B5EF4-FFF2-40B4-BE49-F238E27FC236}">
                <a16:creationId xmlns:a16="http://schemas.microsoft.com/office/drawing/2014/main" id="{DEBEDFD8-2BCC-43B2-93EF-9A396BB7E8B6}"/>
              </a:ext>
            </a:extLst>
          </p:cNvPr>
          <p:cNvSpPr/>
          <p:nvPr/>
        </p:nvSpPr>
        <p:spPr>
          <a:xfrm rot="5400000">
            <a:off x="4689937" y="2230928"/>
            <a:ext cx="3024007" cy="3024007"/>
          </a:xfrm>
          <a:prstGeom prst="blockArc">
            <a:avLst>
              <a:gd name="adj1" fmla="val 10799999"/>
              <a:gd name="adj2" fmla="val 16182306"/>
              <a:gd name="adj3" fmla="val 2060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막힌 원호 49">
            <a:extLst>
              <a:ext uri="{FF2B5EF4-FFF2-40B4-BE49-F238E27FC236}">
                <a16:creationId xmlns:a16="http://schemas.microsoft.com/office/drawing/2014/main" id="{741C72C4-93ED-448B-865F-C9EE5F26747F}"/>
              </a:ext>
            </a:extLst>
          </p:cNvPr>
          <p:cNvSpPr/>
          <p:nvPr/>
        </p:nvSpPr>
        <p:spPr>
          <a:xfrm rot="10800000">
            <a:off x="4689938" y="2484332"/>
            <a:ext cx="3024007" cy="3024007"/>
          </a:xfrm>
          <a:prstGeom prst="blockArc">
            <a:avLst>
              <a:gd name="adj1" fmla="val 10799999"/>
              <a:gd name="adj2" fmla="val 16182306"/>
              <a:gd name="adj3" fmla="val 206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막힌 원호 50">
            <a:extLst>
              <a:ext uri="{FF2B5EF4-FFF2-40B4-BE49-F238E27FC236}">
                <a16:creationId xmlns:a16="http://schemas.microsoft.com/office/drawing/2014/main" id="{B346BF32-896E-4388-816D-1096E03CD02B}"/>
              </a:ext>
            </a:extLst>
          </p:cNvPr>
          <p:cNvSpPr/>
          <p:nvPr/>
        </p:nvSpPr>
        <p:spPr>
          <a:xfrm rot="16200000">
            <a:off x="4462224" y="2484332"/>
            <a:ext cx="3024007" cy="3024007"/>
          </a:xfrm>
          <a:prstGeom prst="blockArc">
            <a:avLst>
              <a:gd name="adj1" fmla="val 10799999"/>
              <a:gd name="adj2" fmla="val 16182306"/>
              <a:gd name="adj3" fmla="val 206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23E989-E41D-407A-AAFE-81B6149829EA}"/>
              </a:ext>
            </a:extLst>
          </p:cNvPr>
          <p:cNvGrpSpPr/>
          <p:nvPr/>
        </p:nvGrpSpPr>
        <p:grpSpPr>
          <a:xfrm>
            <a:off x="8305461" y="1753064"/>
            <a:ext cx="2934851" cy="1096064"/>
            <a:chOff x="994277" y="3861048"/>
            <a:chExt cx="2050360" cy="109606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B0F921-1147-4611-B294-306630A4D66A}"/>
                </a:ext>
              </a:extLst>
            </p:cNvPr>
            <p:cNvSpPr txBox="1"/>
            <p:nvPr/>
          </p:nvSpPr>
          <p:spPr>
            <a:xfrm>
              <a:off x="994277" y="3861048"/>
              <a:ext cx="2044417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2D6D6-A6FF-4F77-8375-50838931D537}"/>
                </a:ext>
              </a:extLst>
            </p:cNvPr>
            <p:cNvSpPr txBox="1"/>
            <p:nvPr/>
          </p:nvSpPr>
          <p:spPr>
            <a:xfrm>
              <a:off x="994277" y="4126115"/>
              <a:ext cx="2050360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0AE3A1-A201-4BEB-B993-6E0295F688F7}"/>
              </a:ext>
            </a:extLst>
          </p:cNvPr>
          <p:cNvGrpSpPr/>
          <p:nvPr/>
        </p:nvGrpSpPr>
        <p:grpSpPr>
          <a:xfrm>
            <a:off x="8305461" y="4947831"/>
            <a:ext cx="2934851" cy="1096064"/>
            <a:chOff x="994277" y="3861048"/>
            <a:chExt cx="2050360" cy="109606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77766A-8F85-4B37-8E4F-C58F2B4F7C5E}"/>
                </a:ext>
              </a:extLst>
            </p:cNvPr>
            <p:cNvSpPr txBox="1"/>
            <p:nvPr/>
          </p:nvSpPr>
          <p:spPr>
            <a:xfrm>
              <a:off x="994277" y="3861048"/>
              <a:ext cx="2044417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4CAEB3-13F2-44E1-8730-831E08709E30}"/>
                </a:ext>
              </a:extLst>
            </p:cNvPr>
            <p:cNvSpPr txBox="1"/>
            <p:nvPr/>
          </p:nvSpPr>
          <p:spPr>
            <a:xfrm>
              <a:off x="994277" y="4126115"/>
              <a:ext cx="2050360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82E50C-58E1-4F95-A0C0-49B38CE20A8D}"/>
              </a:ext>
            </a:extLst>
          </p:cNvPr>
          <p:cNvGrpSpPr/>
          <p:nvPr/>
        </p:nvGrpSpPr>
        <p:grpSpPr>
          <a:xfrm>
            <a:off x="963038" y="1753064"/>
            <a:ext cx="2934850" cy="1096064"/>
            <a:chOff x="994277" y="3861048"/>
            <a:chExt cx="2050360" cy="109606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029EF8-C8DC-4A0D-B2A3-5AF52449095A}"/>
                </a:ext>
              </a:extLst>
            </p:cNvPr>
            <p:cNvSpPr txBox="1"/>
            <p:nvPr/>
          </p:nvSpPr>
          <p:spPr>
            <a:xfrm>
              <a:off x="994277" y="3861048"/>
              <a:ext cx="2044417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80DC24-9E80-48AF-B935-C724117D39AD}"/>
                </a:ext>
              </a:extLst>
            </p:cNvPr>
            <p:cNvSpPr txBox="1"/>
            <p:nvPr/>
          </p:nvSpPr>
          <p:spPr>
            <a:xfrm>
              <a:off x="994277" y="4126115"/>
              <a:ext cx="2050360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E26953-5601-4FF8-9B5C-A8F8D5A79A53}"/>
              </a:ext>
            </a:extLst>
          </p:cNvPr>
          <p:cNvGrpSpPr/>
          <p:nvPr/>
        </p:nvGrpSpPr>
        <p:grpSpPr>
          <a:xfrm>
            <a:off x="963038" y="4947831"/>
            <a:ext cx="2934850" cy="1096064"/>
            <a:chOff x="994277" y="3861048"/>
            <a:chExt cx="2050360" cy="109606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40B380-EBC3-49D9-A4EE-56F1F66D8DA8}"/>
                </a:ext>
              </a:extLst>
            </p:cNvPr>
            <p:cNvSpPr txBox="1"/>
            <p:nvPr/>
          </p:nvSpPr>
          <p:spPr>
            <a:xfrm>
              <a:off x="994277" y="3861048"/>
              <a:ext cx="2044417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BD62C7-31F3-4844-BFF0-57AF24275413}"/>
                </a:ext>
              </a:extLst>
            </p:cNvPr>
            <p:cNvSpPr txBox="1"/>
            <p:nvPr/>
          </p:nvSpPr>
          <p:spPr>
            <a:xfrm>
              <a:off x="994277" y="4126115"/>
              <a:ext cx="2050360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9" name="Elbow Connector 24">
            <a:extLst>
              <a:ext uri="{FF2B5EF4-FFF2-40B4-BE49-F238E27FC236}">
                <a16:creationId xmlns:a16="http://schemas.microsoft.com/office/drawing/2014/main" id="{825FC336-5DA8-4A64-9708-466D48E8508D}"/>
              </a:ext>
            </a:extLst>
          </p:cNvPr>
          <p:cNvCxnSpPr/>
          <p:nvPr/>
        </p:nvCxnSpPr>
        <p:spPr>
          <a:xfrm flipV="1">
            <a:off x="4161512" y="5147742"/>
            <a:ext cx="648072" cy="203330"/>
          </a:xfrm>
          <a:prstGeom prst="bentConnector3">
            <a:avLst/>
          </a:prstGeom>
          <a:ln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27">
            <a:extLst>
              <a:ext uri="{FF2B5EF4-FFF2-40B4-BE49-F238E27FC236}">
                <a16:creationId xmlns:a16="http://schemas.microsoft.com/office/drawing/2014/main" id="{43B139F6-2A6F-44B7-8302-5D225ACFEE33}"/>
              </a:ext>
            </a:extLst>
          </p:cNvPr>
          <p:cNvCxnSpPr/>
          <p:nvPr/>
        </p:nvCxnSpPr>
        <p:spPr>
          <a:xfrm>
            <a:off x="4080626" y="2600828"/>
            <a:ext cx="648072" cy="196834"/>
          </a:xfrm>
          <a:prstGeom prst="bentConnector3">
            <a:avLst/>
          </a:prstGeom>
          <a:ln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34">
            <a:extLst>
              <a:ext uri="{FF2B5EF4-FFF2-40B4-BE49-F238E27FC236}">
                <a16:creationId xmlns:a16="http://schemas.microsoft.com/office/drawing/2014/main" id="{A2C251C4-D5C1-4DEF-B08D-C48AB3AB1E45}"/>
              </a:ext>
            </a:extLst>
          </p:cNvPr>
          <p:cNvCxnSpPr/>
          <p:nvPr/>
        </p:nvCxnSpPr>
        <p:spPr>
          <a:xfrm rot="10800000">
            <a:off x="7480268" y="5123066"/>
            <a:ext cx="638511" cy="196979"/>
          </a:xfrm>
          <a:prstGeom prst="bentConnector3">
            <a:avLst/>
          </a:prstGeom>
          <a:ln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35">
            <a:extLst>
              <a:ext uri="{FF2B5EF4-FFF2-40B4-BE49-F238E27FC236}">
                <a16:creationId xmlns:a16="http://schemas.microsoft.com/office/drawing/2014/main" id="{72830958-2C9D-45F4-834C-1B8F81CC81AA}"/>
              </a:ext>
            </a:extLst>
          </p:cNvPr>
          <p:cNvCxnSpPr/>
          <p:nvPr/>
        </p:nvCxnSpPr>
        <p:spPr>
          <a:xfrm rot="10800000" flipV="1">
            <a:off x="7542713" y="2518436"/>
            <a:ext cx="576064" cy="196834"/>
          </a:xfrm>
          <a:prstGeom prst="bentConnector3">
            <a:avLst/>
          </a:prstGeom>
          <a:ln>
            <a:solidFill>
              <a:schemeClr val="accent6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EADD4A-5642-41A9-9CEE-5AEA3236620C}"/>
              </a:ext>
            </a:extLst>
          </p:cNvPr>
          <p:cNvSpPr txBox="1"/>
          <p:nvPr/>
        </p:nvSpPr>
        <p:spPr>
          <a:xfrm>
            <a:off x="5169624" y="3491560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CONTENTS</a:t>
            </a:r>
          </a:p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TITLE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24" name="Parallelogram 15">
            <a:extLst>
              <a:ext uri="{FF2B5EF4-FFF2-40B4-BE49-F238E27FC236}">
                <a16:creationId xmlns:a16="http://schemas.microsoft.com/office/drawing/2014/main" id="{1E9E4EB4-4ABD-4E48-826E-0635A00D3066}"/>
              </a:ext>
            </a:extLst>
          </p:cNvPr>
          <p:cNvSpPr/>
          <p:nvPr/>
        </p:nvSpPr>
        <p:spPr>
          <a:xfrm flipH="1">
            <a:off x="6906744" y="2793703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30">
            <a:extLst>
              <a:ext uri="{FF2B5EF4-FFF2-40B4-BE49-F238E27FC236}">
                <a16:creationId xmlns:a16="http://schemas.microsoft.com/office/drawing/2014/main" id="{002B6D4D-597F-4F33-B064-D4587B4CC9BA}"/>
              </a:ext>
            </a:extLst>
          </p:cNvPr>
          <p:cNvSpPr/>
          <p:nvPr/>
        </p:nvSpPr>
        <p:spPr>
          <a:xfrm>
            <a:off x="6953103" y="4630686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32">
            <a:extLst>
              <a:ext uri="{FF2B5EF4-FFF2-40B4-BE49-F238E27FC236}">
                <a16:creationId xmlns:a16="http://schemas.microsoft.com/office/drawing/2014/main" id="{6EBC055E-FC5A-456D-A734-B1C4AD78B812}"/>
              </a:ext>
            </a:extLst>
          </p:cNvPr>
          <p:cNvSpPr/>
          <p:nvPr/>
        </p:nvSpPr>
        <p:spPr>
          <a:xfrm>
            <a:off x="4911437" y="2828739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Frame 17">
            <a:extLst>
              <a:ext uri="{FF2B5EF4-FFF2-40B4-BE49-F238E27FC236}">
                <a16:creationId xmlns:a16="http://schemas.microsoft.com/office/drawing/2014/main" id="{1CFC852E-3BB0-4762-8113-0647885E01E3}"/>
              </a:ext>
            </a:extLst>
          </p:cNvPr>
          <p:cNvSpPr/>
          <p:nvPr/>
        </p:nvSpPr>
        <p:spPr>
          <a:xfrm>
            <a:off x="4947762" y="4662740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 Placeholder 1">
            <a:extLst>
              <a:ext uri="{FF2B5EF4-FFF2-40B4-BE49-F238E27FC236}">
                <a16:creationId xmlns:a16="http://schemas.microsoft.com/office/drawing/2014/main" id="{77FDEAD6-4AF1-40D2-AFA4-B7EA4DF18A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42304"/>
            <a:ext cx="11573197" cy="718658"/>
          </a:xfrm>
          <a:prstGeom prst="rect">
            <a:avLst/>
          </a:prstGeom>
        </p:spPr>
        <p:txBody>
          <a:bodyPr/>
          <a:lstStyle/>
          <a:p>
            <a:r>
              <a:rPr lang="ko-KR" altLang="en-US" sz="4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결론</a:t>
            </a:r>
            <a:endParaRPr lang="en-US" sz="4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4439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lbow Connector 60">
            <a:extLst>
              <a:ext uri="{FF2B5EF4-FFF2-40B4-BE49-F238E27FC236}">
                <a16:creationId xmlns:a16="http://schemas.microsoft.com/office/drawing/2014/main" id="{2A9B709D-D615-4CE7-84DC-DEBEBB63A5BB}"/>
              </a:ext>
            </a:extLst>
          </p:cNvPr>
          <p:cNvCxnSpPr/>
          <p:nvPr/>
        </p:nvCxnSpPr>
        <p:spPr>
          <a:xfrm rot="5400000" flipH="1" flipV="1">
            <a:off x="7005652" y="2983094"/>
            <a:ext cx="900000" cy="1476000"/>
          </a:xfrm>
          <a:prstGeom prst="bentConnector3">
            <a:avLst>
              <a:gd name="adj1" fmla="val 63022"/>
            </a:avLst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60">
            <a:extLst>
              <a:ext uri="{FF2B5EF4-FFF2-40B4-BE49-F238E27FC236}">
                <a16:creationId xmlns:a16="http://schemas.microsoft.com/office/drawing/2014/main" id="{9DE04D4F-08E3-46FC-8795-F32FFA9307B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98601" y="3002373"/>
            <a:ext cx="900000" cy="1476000"/>
          </a:xfrm>
          <a:prstGeom prst="bentConnector3">
            <a:avLst>
              <a:gd name="adj1" fmla="val 63022"/>
            </a:avLst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A79209E-6118-4690-AF68-ECE961084462}"/>
              </a:ext>
            </a:extLst>
          </p:cNvPr>
          <p:cNvSpPr/>
          <p:nvPr/>
        </p:nvSpPr>
        <p:spPr>
          <a:xfrm>
            <a:off x="0" y="4725144"/>
            <a:ext cx="12192796" cy="21602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67785-EFEA-4C9B-A82C-79C8E74BAFD0}"/>
              </a:ext>
            </a:extLst>
          </p:cNvPr>
          <p:cNvSpPr/>
          <p:nvPr/>
        </p:nvSpPr>
        <p:spPr>
          <a:xfrm>
            <a:off x="903614" y="340218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023953-869C-4063-AF0B-28F952EF41BA}"/>
              </a:ext>
            </a:extLst>
          </p:cNvPr>
          <p:cNvSpPr/>
          <p:nvPr/>
        </p:nvSpPr>
        <p:spPr>
          <a:xfrm rot="16200000">
            <a:off x="2554676" y="1628799"/>
            <a:ext cx="1280015" cy="1951335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20B1CE-1074-44C3-81AF-B93E081EDCAB}"/>
              </a:ext>
            </a:extLst>
          </p:cNvPr>
          <p:cNvSpPr/>
          <p:nvPr/>
        </p:nvSpPr>
        <p:spPr>
          <a:xfrm>
            <a:off x="4899692" y="1737591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F50537-D064-4CE6-B566-FE9576385FA9}"/>
              </a:ext>
            </a:extLst>
          </p:cNvPr>
          <p:cNvSpPr/>
          <p:nvPr/>
        </p:nvSpPr>
        <p:spPr>
          <a:xfrm>
            <a:off x="7706521" y="204709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6CAD19-C2FD-4FA7-9E9B-380BABBC0A7B}"/>
              </a:ext>
            </a:extLst>
          </p:cNvPr>
          <p:cNvSpPr/>
          <p:nvPr/>
        </p:nvSpPr>
        <p:spPr>
          <a:xfrm>
            <a:off x="8914006" y="340218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  <a:stCxn id="21" idx="3"/>
            <a:endCxn id="8" idx="2"/>
          </p:cNvCxnSpPr>
          <p:nvPr/>
        </p:nvCxnSpPr>
        <p:spPr>
          <a:xfrm flipV="1">
            <a:off x="6069688" y="2961592"/>
            <a:ext cx="4" cy="1027153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61">
            <a:extLst>
              <a:ext uri="{FF2B5EF4-FFF2-40B4-BE49-F238E27FC236}">
                <a16:creationId xmlns:a16="http://schemas.microsoft.com/office/drawing/2014/main" id="{EAA98205-B1FD-47CC-9D91-8DD10B12D24E}"/>
              </a:ext>
            </a:extLst>
          </p:cNvPr>
          <p:cNvCxnSpPr>
            <a:cxnSpLocks/>
          </p:cNvCxnSpPr>
          <p:nvPr/>
        </p:nvCxnSpPr>
        <p:spPr>
          <a:xfrm rot="10800000">
            <a:off x="3315666" y="4000058"/>
            <a:ext cx="1539633" cy="45937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8CD664-C7A3-4EB2-BA46-EF5A33BD4A77}"/>
              </a:ext>
            </a:extLst>
          </p:cNvPr>
          <p:cNvGrpSpPr/>
          <p:nvPr/>
        </p:nvGrpSpPr>
        <p:grpSpPr>
          <a:xfrm>
            <a:off x="1099946" y="3555781"/>
            <a:ext cx="1986248" cy="916813"/>
            <a:chOff x="6533674" y="3357955"/>
            <a:chExt cx="1785368" cy="916813"/>
          </a:xfrm>
          <a:noFill/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39A75D-8BE6-493D-82AB-F07D3782C0F6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339B9C-2FD0-4F67-AF9D-A00EF738712C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3755352-9446-4A83-981F-AA84EA8A40D7}"/>
              </a:ext>
            </a:extLst>
          </p:cNvPr>
          <p:cNvSpPr/>
          <p:nvPr/>
        </p:nvSpPr>
        <p:spPr>
          <a:xfrm>
            <a:off x="2092863" y="204709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7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E67B9A-C3B9-4DB5-BCE7-C3E30DF93500}"/>
              </a:ext>
            </a:extLst>
          </p:cNvPr>
          <p:cNvSpPr/>
          <p:nvPr/>
        </p:nvSpPr>
        <p:spPr>
          <a:xfrm>
            <a:off x="1674566" y="4865516"/>
            <a:ext cx="2340000" cy="128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0C112D-50D4-4F6D-B662-693490298FA5}"/>
              </a:ext>
            </a:extLst>
          </p:cNvPr>
          <p:cNvSpPr/>
          <p:nvPr/>
        </p:nvSpPr>
        <p:spPr>
          <a:xfrm>
            <a:off x="8124810" y="4923116"/>
            <a:ext cx="2340000" cy="1224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9" name="Elbow Connector 83">
            <a:extLst>
              <a:ext uri="{FF2B5EF4-FFF2-40B4-BE49-F238E27FC236}">
                <a16:creationId xmlns:a16="http://schemas.microsoft.com/office/drawing/2014/main" id="{5E41874A-0CC2-46B9-847D-5C049B02B4C9}"/>
              </a:ext>
            </a:extLst>
          </p:cNvPr>
          <p:cNvCxnSpPr/>
          <p:nvPr/>
        </p:nvCxnSpPr>
        <p:spPr>
          <a:xfrm rot="10800000" flipV="1">
            <a:off x="4138579" y="5415412"/>
            <a:ext cx="1157891" cy="379090"/>
          </a:xfrm>
          <a:prstGeom prst="bentConnector3">
            <a:avLst>
              <a:gd name="adj1" fmla="val -1002"/>
            </a:avLst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84">
            <a:extLst>
              <a:ext uri="{FF2B5EF4-FFF2-40B4-BE49-F238E27FC236}">
                <a16:creationId xmlns:a16="http://schemas.microsoft.com/office/drawing/2014/main" id="{4FB9FC2E-5429-4889-920A-4247DC3F3C05}"/>
              </a:ext>
            </a:extLst>
          </p:cNvPr>
          <p:cNvCxnSpPr/>
          <p:nvPr/>
        </p:nvCxnSpPr>
        <p:spPr>
          <a:xfrm>
            <a:off x="6913936" y="5415412"/>
            <a:ext cx="1087858" cy="379090"/>
          </a:xfrm>
          <a:prstGeom prst="bentConnector3">
            <a:avLst>
              <a:gd name="adj1" fmla="val -1659"/>
            </a:avLst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84512D6-E001-4620-949F-F786F269BDF5}"/>
              </a:ext>
            </a:extLst>
          </p:cNvPr>
          <p:cNvSpPr/>
          <p:nvPr/>
        </p:nvSpPr>
        <p:spPr>
          <a:xfrm rot="16200000">
            <a:off x="5310778" y="3448224"/>
            <a:ext cx="1517822" cy="2598862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25" name="Elbow Connector 61">
            <a:extLst>
              <a:ext uri="{FF2B5EF4-FFF2-40B4-BE49-F238E27FC236}">
                <a16:creationId xmlns:a16="http://schemas.microsoft.com/office/drawing/2014/main" id="{AF83B36C-BD7B-44EB-9858-7C09B3F72809}"/>
              </a:ext>
            </a:extLst>
          </p:cNvPr>
          <p:cNvCxnSpPr>
            <a:cxnSpLocks/>
          </p:cNvCxnSpPr>
          <p:nvPr/>
        </p:nvCxnSpPr>
        <p:spPr>
          <a:xfrm rot="10800000" flipH="1">
            <a:off x="7284080" y="4000056"/>
            <a:ext cx="1539633" cy="45937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63">
            <a:extLst>
              <a:ext uri="{FF2B5EF4-FFF2-40B4-BE49-F238E27FC236}">
                <a16:creationId xmlns:a16="http://schemas.microsoft.com/office/drawing/2014/main" id="{AEAA2816-2081-48EC-9886-0A04AF90BF96}"/>
              </a:ext>
            </a:extLst>
          </p:cNvPr>
          <p:cNvGrpSpPr/>
          <p:nvPr/>
        </p:nvGrpSpPr>
        <p:grpSpPr>
          <a:xfrm>
            <a:off x="2269739" y="2200691"/>
            <a:ext cx="1986248" cy="916813"/>
            <a:chOff x="6533674" y="3357955"/>
            <a:chExt cx="1785368" cy="916813"/>
          </a:xfrm>
          <a:noFill/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42F515-45D2-430C-BE11-768E7AAE952F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E627E74-15B9-4B93-836F-A8559A34902A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63">
            <a:extLst>
              <a:ext uri="{FF2B5EF4-FFF2-40B4-BE49-F238E27FC236}">
                <a16:creationId xmlns:a16="http://schemas.microsoft.com/office/drawing/2014/main" id="{BBC4CEC7-95B2-4569-BCBB-57196BA05FC9}"/>
              </a:ext>
            </a:extLst>
          </p:cNvPr>
          <p:cNvGrpSpPr/>
          <p:nvPr/>
        </p:nvGrpSpPr>
        <p:grpSpPr>
          <a:xfrm>
            <a:off x="1851442" y="5047913"/>
            <a:ext cx="1986248" cy="916813"/>
            <a:chOff x="6533674" y="3357955"/>
            <a:chExt cx="1785368" cy="916813"/>
          </a:xfrm>
          <a:noFill/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D29A41-4384-4B49-A652-2A74218320FC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506AEC-9865-4FDF-A66D-B9C0C4E503EE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63">
            <a:extLst>
              <a:ext uri="{FF2B5EF4-FFF2-40B4-BE49-F238E27FC236}">
                <a16:creationId xmlns:a16="http://schemas.microsoft.com/office/drawing/2014/main" id="{387F9D32-69B2-4586-BF83-1E9A729E2724}"/>
              </a:ext>
            </a:extLst>
          </p:cNvPr>
          <p:cNvGrpSpPr/>
          <p:nvPr/>
        </p:nvGrpSpPr>
        <p:grpSpPr>
          <a:xfrm>
            <a:off x="9090882" y="3555781"/>
            <a:ext cx="1986248" cy="916813"/>
            <a:chOff x="6533674" y="3357955"/>
            <a:chExt cx="1785368" cy="916813"/>
          </a:xfrm>
          <a:noFill/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4DB1E3-77D8-48A2-94B6-98E5716D5D6E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FFB5EA-763E-4661-99AF-7C01EA9E41CB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63">
            <a:extLst>
              <a:ext uri="{FF2B5EF4-FFF2-40B4-BE49-F238E27FC236}">
                <a16:creationId xmlns:a16="http://schemas.microsoft.com/office/drawing/2014/main" id="{BB759399-92A1-429A-8F34-00E9180E8C93}"/>
              </a:ext>
            </a:extLst>
          </p:cNvPr>
          <p:cNvGrpSpPr/>
          <p:nvPr/>
        </p:nvGrpSpPr>
        <p:grpSpPr>
          <a:xfrm>
            <a:off x="7883397" y="2200691"/>
            <a:ext cx="1986248" cy="916813"/>
            <a:chOff x="6533674" y="3357955"/>
            <a:chExt cx="1785368" cy="916813"/>
          </a:xfrm>
          <a:noFill/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40918F5-06A5-4EB5-93A7-5D37A6874B5F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E1C0E0B-C0CB-41B2-99D7-6E3041C0960A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63">
            <a:extLst>
              <a:ext uri="{FF2B5EF4-FFF2-40B4-BE49-F238E27FC236}">
                <a16:creationId xmlns:a16="http://schemas.microsoft.com/office/drawing/2014/main" id="{015360BB-420B-4521-9B97-6447E3156F4E}"/>
              </a:ext>
            </a:extLst>
          </p:cNvPr>
          <p:cNvGrpSpPr/>
          <p:nvPr/>
        </p:nvGrpSpPr>
        <p:grpSpPr>
          <a:xfrm>
            <a:off x="8301686" y="5076713"/>
            <a:ext cx="1986248" cy="916813"/>
            <a:chOff x="6533674" y="3357955"/>
            <a:chExt cx="1785368" cy="916813"/>
          </a:xfrm>
          <a:noFill/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285288C-1124-47E4-BAA9-123E5D3CA4A3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F5DEEEF-78FC-4611-9AD9-11A5577FA949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63">
            <a:extLst>
              <a:ext uri="{FF2B5EF4-FFF2-40B4-BE49-F238E27FC236}">
                <a16:creationId xmlns:a16="http://schemas.microsoft.com/office/drawing/2014/main" id="{8D53AB1D-3244-48CF-B5D4-69DF4E8D126D}"/>
              </a:ext>
            </a:extLst>
          </p:cNvPr>
          <p:cNvGrpSpPr/>
          <p:nvPr/>
        </p:nvGrpSpPr>
        <p:grpSpPr>
          <a:xfrm>
            <a:off x="5076568" y="1891188"/>
            <a:ext cx="1986248" cy="916813"/>
            <a:chOff x="6533674" y="3357955"/>
            <a:chExt cx="1785368" cy="916813"/>
          </a:xfrm>
          <a:noFill/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E774A1-4D74-46E6-87FF-1CB9C87DFEFC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36CDF4B-C7A4-4863-94EF-4368531AE211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B92B5BF-87DD-4F62-8F8C-68E23FBBA5B6}"/>
              </a:ext>
            </a:extLst>
          </p:cNvPr>
          <p:cNvSpPr/>
          <p:nvPr/>
        </p:nvSpPr>
        <p:spPr>
          <a:xfrm flipH="1">
            <a:off x="4950270" y="4344194"/>
            <a:ext cx="2274714" cy="875910"/>
          </a:xfrm>
          <a:custGeom>
            <a:avLst/>
            <a:gdLst>
              <a:gd name="connsiteX0" fmla="*/ 6928458 w 8543357"/>
              <a:gd name="connsiteY0" fmla="*/ 2439007 h 3289735"/>
              <a:gd name="connsiteX1" fmla="*/ 7109999 w 8543357"/>
              <a:gd name="connsiteY1" fmla="*/ 2620548 h 3289735"/>
              <a:gd name="connsiteX2" fmla="*/ 6928458 w 8543357"/>
              <a:gd name="connsiteY2" fmla="*/ 2802089 h 3289735"/>
              <a:gd name="connsiteX3" fmla="*/ 6746917 w 8543357"/>
              <a:gd name="connsiteY3" fmla="*/ 2620548 h 3289735"/>
              <a:gd name="connsiteX4" fmla="*/ 6928458 w 8543357"/>
              <a:gd name="connsiteY4" fmla="*/ 2439007 h 3289735"/>
              <a:gd name="connsiteX5" fmla="*/ 1585190 w 8543357"/>
              <a:gd name="connsiteY5" fmla="*/ 2416754 h 3289735"/>
              <a:gd name="connsiteX6" fmla="*/ 1766731 w 8543357"/>
              <a:gd name="connsiteY6" fmla="*/ 2598295 h 3289735"/>
              <a:gd name="connsiteX7" fmla="*/ 1585190 w 8543357"/>
              <a:gd name="connsiteY7" fmla="*/ 2779836 h 3289735"/>
              <a:gd name="connsiteX8" fmla="*/ 1403649 w 8543357"/>
              <a:gd name="connsiteY8" fmla="*/ 2598295 h 3289735"/>
              <a:gd name="connsiteX9" fmla="*/ 1585190 w 8543357"/>
              <a:gd name="connsiteY9" fmla="*/ 2416754 h 3289735"/>
              <a:gd name="connsiteX10" fmla="*/ 6925340 w 8543357"/>
              <a:gd name="connsiteY10" fmla="*/ 2293671 h 3289735"/>
              <a:gd name="connsiteX11" fmla="*/ 6697422 w 8543357"/>
              <a:gd name="connsiteY11" fmla="*/ 2388080 h 3289735"/>
              <a:gd name="connsiteX12" fmla="*/ 6697415 w 8543357"/>
              <a:gd name="connsiteY12" fmla="*/ 2843921 h 3289735"/>
              <a:gd name="connsiteX13" fmla="*/ 7153263 w 8543357"/>
              <a:gd name="connsiteY13" fmla="*/ 2843921 h 3289735"/>
              <a:gd name="connsiteX14" fmla="*/ 7153263 w 8543357"/>
              <a:gd name="connsiteY14" fmla="*/ 2388080 h 3289735"/>
              <a:gd name="connsiteX15" fmla="*/ 6925340 w 8543357"/>
              <a:gd name="connsiteY15" fmla="*/ 2293671 h 3289735"/>
              <a:gd name="connsiteX16" fmla="*/ 1582072 w 8543357"/>
              <a:gd name="connsiteY16" fmla="*/ 2271418 h 3289735"/>
              <a:gd name="connsiteX17" fmla="*/ 1354154 w 8543357"/>
              <a:gd name="connsiteY17" fmla="*/ 2365827 h 3289735"/>
              <a:gd name="connsiteX18" fmla="*/ 1354147 w 8543357"/>
              <a:gd name="connsiteY18" fmla="*/ 2821668 h 3289735"/>
              <a:gd name="connsiteX19" fmla="*/ 1809995 w 8543357"/>
              <a:gd name="connsiteY19" fmla="*/ 2821668 h 3289735"/>
              <a:gd name="connsiteX20" fmla="*/ 1809995 w 8543357"/>
              <a:gd name="connsiteY20" fmla="*/ 2365827 h 3289735"/>
              <a:gd name="connsiteX21" fmla="*/ 1582072 w 8543357"/>
              <a:gd name="connsiteY21" fmla="*/ 2271418 h 3289735"/>
              <a:gd name="connsiteX22" fmla="*/ 6928457 w 8543357"/>
              <a:gd name="connsiteY22" fmla="*/ 1951359 h 3289735"/>
              <a:gd name="connsiteX23" fmla="*/ 7601151 w 8543357"/>
              <a:gd name="connsiteY23" fmla="*/ 2624052 h 3289735"/>
              <a:gd name="connsiteX24" fmla="*/ 7601151 w 8543357"/>
              <a:gd name="connsiteY24" fmla="*/ 2638067 h 3289735"/>
              <a:gd name="connsiteX25" fmla="*/ 6928457 w 8543357"/>
              <a:gd name="connsiteY25" fmla="*/ 3289735 h 3289735"/>
              <a:gd name="connsiteX26" fmla="*/ 6255764 w 8543357"/>
              <a:gd name="connsiteY26" fmla="*/ 2638067 h 3289735"/>
              <a:gd name="connsiteX27" fmla="*/ 6255764 w 8543357"/>
              <a:gd name="connsiteY27" fmla="*/ 2624052 h 3289735"/>
              <a:gd name="connsiteX28" fmla="*/ 6928457 w 8543357"/>
              <a:gd name="connsiteY28" fmla="*/ 1951359 h 3289735"/>
              <a:gd name="connsiteX29" fmla="*/ 1585189 w 8543357"/>
              <a:gd name="connsiteY29" fmla="*/ 1929106 h 3289735"/>
              <a:gd name="connsiteX30" fmla="*/ 2257883 w 8543357"/>
              <a:gd name="connsiteY30" fmla="*/ 2601799 h 3289735"/>
              <a:gd name="connsiteX31" fmla="*/ 2257883 w 8543357"/>
              <a:gd name="connsiteY31" fmla="*/ 2615814 h 3289735"/>
              <a:gd name="connsiteX32" fmla="*/ 1585189 w 8543357"/>
              <a:gd name="connsiteY32" fmla="*/ 3267482 h 3289735"/>
              <a:gd name="connsiteX33" fmla="*/ 912496 w 8543357"/>
              <a:gd name="connsiteY33" fmla="*/ 2615814 h 3289735"/>
              <a:gd name="connsiteX34" fmla="*/ 912496 w 8543357"/>
              <a:gd name="connsiteY34" fmla="*/ 2601799 h 3289735"/>
              <a:gd name="connsiteX35" fmla="*/ 1585189 w 8543357"/>
              <a:gd name="connsiteY35" fmla="*/ 1929106 h 3289735"/>
              <a:gd name="connsiteX36" fmla="*/ 64619 w 8543357"/>
              <a:gd name="connsiteY36" fmla="*/ 1683850 h 3289735"/>
              <a:gd name="connsiteX37" fmla="*/ 64619 w 8543357"/>
              <a:gd name="connsiteY37" fmla="*/ 1922096 h 3289735"/>
              <a:gd name="connsiteX38" fmla="*/ 148706 w 8543357"/>
              <a:gd name="connsiteY38" fmla="*/ 2006183 h 3289735"/>
              <a:gd name="connsiteX39" fmla="*/ 520093 w 8543357"/>
              <a:gd name="connsiteY39" fmla="*/ 2006183 h 3289735"/>
              <a:gd name="connsiteX40" fmla="*/ 562136 w 8543357"/>
              <a:gd name="connsiteY40" fmla="*/ 1978154 h 3289735"/>
              <a:gd name="connsiteX41" fmla="*/ 667241 w 8543357"/>
              <a:gd name="connsiteY41" fmla="*/ 1831006 h 3289735"/>
              <a:gd name="connsiteX42" fmla="*/ 625197 w 8543357"/>
              <a:gd name="connsiteY42" fmla="*/ 1683850 h 3289735"/>
              <a:gd name="connsiteX43" fmla="*/ 64619 w 8543357"/>
              <a:gd name="connsiteY43" fmla="*/ 1683850 h 3289735"/>
              <a:gd name="connsiteX44" fmla="*/ 4556251 w 8543357"/>
              <a:gd name="connsiteY44" fmla="*/ 1270428 h 3289735"/>
              <a:gd name="connsiteX45" fmla="*/ 4514208 w 8543357"/>
              <a:gd name="connsiteY45" fmla="*/ 1284443 h 3289735"/>
              <a:gd name="connsiteX46" fmla="*/ 4514208 w 8543357"/>
              <a:gd name="connsiteY46" fmla="*/ 2195382 h 3289735"/>
              <a:gd name="connsiteX47" fmla="*/ 4556251 w 8543357"/>
              <a:gd name="connsiteY47" fmla="*/ 2209396 h 3289735"/>
              <a:gd name="connsiteX48" fmla="*/ 4598295 w 8543357"/>
              <a:gd name="connsiteY48" fmla="*/ 2195382 h 3289735"/>
              <a:gd name="connsiteX49" fmla="*/ 4598295 w 8543357"/>
              <a:gd name="connsiteY49" fmla="*/ 1284443 h 3289735"/>
              <a:gd name="connsiteX50" fmla="*/ 4556251 w 8543357"/>
              <a:gd name="connsiteY50" fmla="*/ 1270428 h 3289735"/>
              <a:gd name="connsiteX51" fmla="*/ 8153579 w 8543357"/>
              <a:gd name="connsiteY51" fmla="*/ 1033056 h 3289735"/>
              <a:gd name="connsiteX52" fmla="*/ 8038838 w 8543357"/>
              <a:gd name="connsiteY52" fmla="*/ 1067215 h 3289735"/>
              <a:gd name="connsiteX53" fmla="*/ 7814607 w 8543357"/>
              <a:gd name="connsiteY53" fmla="*/ 1417576 h 3289735"/>
              <a:gd name="connsiteX54" fmla="*/ 7912708 w 8543357"/>
              <a:gd name="connsiteY54" fmla="*/ 1557721 h 3289735"/>
              <a:gd name="connsiteX55" fmla="*/ 8087884 w 8543357"/>
              <a:gd name="connsiteY55" fmla="*/ 1557721 h 3289735"/>
              <a:gd name="connsiteX56" fmla="*/ 8221025 w 8543357"/>
              <a:gd name="connsiteY56" fmla="*/ 1403562 h 3289735"/>
              <a:gd name="connsiteX57" fmla="*/ 8221025 w 8543357"/>
              <a:gd name="connsiteY57" fmla="*/ 1109258 h 3289735"/>
              <a:gd name="connsiteX58" fmla="*/ 8153579 w 8543357"/>
              <a:gd name="connsiteY58" fmla="*/ 1033056 h 3289735"/>
              <a:gd name="connsiteX59" fmla="*/ 2916554 w 8543357"/>
              <a:gd name="connsiteY59" fmla="*/ 587330 h 3289735"/>
              <a:gd name="connsiteX60" fmla="*/ 2866084 w 8543357"/>
              <a:gd name="connsiteY60" fmla="*/ 616567 h 3289735"/>
              <a:gd name="connsiteX61" fmla="*/ 2580210 w 8543357"/>
              <a:gd name="connsiteY61" fmla="*/ 807951 h 3289735"/>
              <a:gd name="connsiteX62" fmla="*/ 2545176 w 8543357"/>
              <a:gd name="connsiteY62" fmla="*/ 955106 h 3289735"/>
              <a:gd name="connsiteX63" fmla="*/ 2916554 w 8543357"/>
              <a:gd name="connsiteY63" fmla="*/ 955106 h 3289735"/>
              <a:gd name="connsiteX64" fmla="*/ 6483234 w 8543357"/>
              <a:gd name="connsiteY64" fmla="*/ 379721 h 3289735"/>
              <a:gd name="connsiteX65" fmla="*/ 6483234 w 8543357"/>
              <a:gd name="connsiteY65" fmla="*/ 955106 h 3289735"/>
              <a:gd name="connsiteX66" fmla="*/ 7169941 w 8543357"/>
              <a:gd name="connsiteY66" fmla="*/ 955106 h 3289735"/>
              <a:gd name="connsiteX67" fmla="*/ 7120887 w 8543357"/>
              <a:gd name="connsiteY67" fmla="*/ 674818 h 3289735"/>
              <a:gd name="connsiteX68" fmla="*/ 6653454 w 8543357"/>
              <a:gd name="connsiteY68" fmla="*/ 426535 h 3289735"/>
              <a:gd name="connsiteX69" fmla="*/ 4514208 w 8543357"/>
              <a:gd name="connsiteY69" fmla="*/ 213698 h 3289735"/>
              <a:gd name="connsiteX70" fmla="*/ 4374787 w 8543357"/>
              <a:gd name="connsiteY70" fmla="*/ 218539 h 3289735"/>
              <a:gd name="connsiteX71" fmla="*/ 4226908 w 8543357"/>
              <a:gd name="connsiteY71" fmla="*/ 226355 h 3289735"/>
              <a:gd name="connsiteX72" fmla="*/ 3034107 w 8543357"/>
              <a:gd name="connsiteY72" fmla="*/ 519233 h 3289735"/>
              <a:gd name="connsiteX73" fmla="*/ 3000641 w 8543357"/>
              <a:gd name="connsiteY73" fmla="*/ 538620 h 3289735"/>
              <a:gd name="connsiteX74" fmla="*/ 3000641 w 8543357"/>
              <a:gd name="connsiteY74" fmla="*/ 955106 h 3289735"/>
              <a:gd name="connsiteX75" fmla="*/ 4514208 w 8543357"/>
              <a:gd name="connsiteY75" fmla="*/ 955106 h 3289735"/>
              <a:gd name="connsiteX76" fmla="*/ 4761218 w 8543357"/>
              <a:gd name="connsiteY76" fmla="*/ 208991 h 3289735"/>
              <a:gd name="connsiteX77" fmla="*/ 4598295 w 8543357"/>
              <a:gd name="connsiteY77" fmla="*/ 211751 h 3289735"/>
              <a:gd name="connsiteX78" fmla="*/ 4598295 w 8543357"/>
              <a:gd name="connsiteY78" fmla="*/ 955106 h 3289735"/>
              <a:gd name="connsiteX79" fmla="*/ 6399147 w 8543357"/>
              <a:gd name="connsiteY79" fmla="*/ 955106 h 3289735"/>
              <a:gd name="connsiteX80" fmla="*/ 6399147 w 8543357"/>
              <a:gd name="connsiteY80" fmla="*/ 356596 h 3289735"/>
              <a:gd name="connsiteX81" fmla="*/ 6353426 w 8543357"/>
              <a:gd name="connsiteY81" fmla="*/ 344022 h 3289735"/>
              <a:gd name="connsiteX82" fmla="*/ 4761218 w 8543357"/>
              <a:gd name="connsiteY82" fmla="*/ 208991 h 3289735"/>
              <a:gd name="connsiteX83" fmla="*/ 4770242 w 8543357"/>
              <a:gd name="connsiteY83" fmla="*/ 2 h 3289735"/>
              <a:gd name="connsiteX84" fmla="*/ 7534317 w 8543357"/>
              <a:gd name="connsiteY84" fmla="*/ 681821 h 3289735"/>
              <a:gd name="connsiteX85" fmla="*/ 7688476 w 8543357"/>
              <a:gd name="connsiteY85" fmla="*/ 737879 h 3289735"/>
              <a:gd name="connsiteX86" fmla="*/ 8192996 w 8543357"/>
              <a:gd name="connsiteY86" fmla="*/ 737879 h 3289735"/>
              <a:gd name="connsiteX87" fmla="*/ 8305111 w 8543357"/>
              <a:gd name="connsiteY87" fmla="*/ 849994 h 3289735"/>
              <a:gd name="connsiteX88" fmla="*/ 8305111 w 8543357"/>
              <a:gd name="connsiteY88" fmla="*/ 1557727 h 3289735"/>
              <a:gd name="connsiteX89" fmla="*/ 8543357 w 8543357"/>
              <a:gd name="connsiteY89" fmla="*/ 1767944 h 3289735"/>
              <a:gd name="connsiteX90" fmla="*/ 8543357 w 8543357"/>
              <a:gd name="connsiteY90" fmla="*/ 2370565 h 3289735"/>
              <a:gd name="connsiteX91" fmla="*/ 7975776 w 8543357"/>
              <a:gd name="connsiteY91" fmla="*/ 2608811 h 3289735"/>
              <a:gd name="connsiteX92" fmla="*/ 7625415 w 8543357"/>
              <a:gd name="connsiteY92" fmla="*/ 2608811 h 3289735"/>
              <a:gd name="connsiteX93" fmla="*/ 6917682 w 8543357"/>
              <a:gd name="connsiteY93" fmla="*/ 1901078 h 3289735"/>
              <a:gd name="connsiteX94" fmla="*/ 6209949 w 8543357"/>
              <a:gd name="connsiteY94" fmla="*/ 2608811 h 3289735"/>
              <a:gd name="connsiteX95" fmla="*/ 2299928 w 8543357"/>
              <a:gd name="connsiteY95" fmla="*/ 2608811 h 3289735"/>
              <a:gd name="connsiteX96" fmla="*/ 2299928 w 8543357"/>
              <a:gd name="connsiteY96" fmla="*/ 2594796 h 3289735"/>
              <a:gd name="connsiteX97" fmla="*/ 1592193 w 8543357"/>
              <a:gd name="connsiteY97" fmla="*/ 1887063 h 3289735"/>
              <a:gd name="connsiteX98" fmla="*/ 884460 w 8543357"/>
              <a:gd name="connsiteY98" fmla="*/ 2594796 h 3289735"/>
              <a:gd name="connsiteX99" fmla="*/ 884460 w 8543357"/>
              <a:gd name="connsiteY99" fmla="*/ 2608811 h 3289735"/>
              <a:gd name="connsiteX100" fmla="*/ 225789 w 8543357"/>
              <a:gd name="connsiteY100" fmla="*/ 2608811 h 3289735"/>
              <a:gd name="connsiteX101" fmla="*/ 1558 w 8543357"/>
              <a:gd name="connsiteY101" fmla="*/ 2391583 h 3289735"/>
              <a:gd name="connsiteX102" fmla="*/ 1558 w 8543357"/>
              <a:gd name="connsiteY102" fmla="*/ 1774948 h 3289735"/>
              <a:gd name="connsiteX103" fmla="*/ 506078 w 8543357"/>
              <a:gd name="connsiteY103" fmla="*/ 1333496 h 3289735"/>
              <a:gd name="connsiteX104" fmla="*/ 1991609 w 8543357"/>
              <a:gd name="connsiteY104" fmla="*/ 990139 h 3289735"/>
              <a:gd name="connsiteX105" fmla="*/ 2306931 w 8543357"/>
              <a:gd name="connsiteY105" fmla="*/ 786933 h 3289735"/>
              <a:gd name="connsiteX106" fmla="*/ 4268952 w 8543357"/>
              <a:gd name="connsiteY106" fmla="*/ 2124 h 3289735"/>
              <a:gd name="connsiteX107" fmla="*/ 4770242 w 8543357"/>
              <a:gd name="connsiteY107" fmla="*/ 2 h 328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8543357" h="3289735">
                <a:moveTo>
                  <a:pt x="6928458" y="2439007"/>
                </a:moveTo>
                <a:cubicBezTo>
                  <a:pt x="7028720" y="2439007"/>
                  <a:pt x="7109999" y="2520286"/>
                  <a:pt x="7109999" y="2620548"/>
                </a:cubicBezTo>
                <a:cubicBezTo>
                  <a:pt x="7109999" y="2720810"/>
                  <a:pt x="7028720" y="2802089"/>
                  <a:pt x="6928458" y="2802089"/>
                </a:cubicBezTo>
                <a:cubicBezTo>
                  <a:pt x="6828196" y="2802089"/>
                  <a:pt x="6746917" y="2720810"/>
                  <a:pt x="6746917" y="2620548"/>
                </a:cubicBezTo>
                <a:cubicBezTo>
                  <a:pt x="6746917" y="2520286"/>
                  <a:pt x="6828196" y="2439007"/>
                  <a:pt x="6928458" y="2439007"/>
                </a:cubicBezTo>
                <a:close/>
                <a:moveTo>
                  <a:pt x="1585190" y="2416754"/>
                </a:moveTo>
                <a:cubicBezTo>
                  <a:pt x="1685452" y="2416754"/>
                  <a:pt x="1766731" y="2498033"/>
                  <a:pt x="1766731" y="2598295"/>
                </a:cubicBezTo>
                <a:cubicBezTo>
                  <a:pt x="1766731" y="2698557"/>
                  <a:pt x="1685452" y="2779836"/>
                  <a:pt x="1585190" y="2779836"/>
                </a:cubicBezTo>
                <a:cubicBezTo>
                  <a:pt x="1484928" y="2779836"/>
                  <a:pt x="1403649" y="2698557"/>
                  <a:pt x="1403649" y="2598295"/>
                </a:cubicBezTo>
                <a:cubicBezTo>
                  <a:pt x="1403649" y="2498033"/>
                  <a:pt x="1484928" y="2416754"/>
                  <a:pt x="1585190" y="2416754"/>
                </a:cubicBezTo>
                <a:close/>
                <a:moveTo>
                  <a:pt x="6925340" y="2293671"/>
                </a:moveTo>
                <a:cubicBezTo>
                  <a:pt x="6842849" y="2293671"/>
                  <a:pt x="6760359" y="2325141"/>
                  <a:pt x="6697422" y="2388080"/>
                </a:cubicBezTo>
                <a:cubicBezTo>
                  <a:pt x="6571542" y="2513953"/>
                  <a:pt x="6571542" y="2718042"/>
                  <a:pt x="6697415" y="2843921"/>
                </a:cubicBezTo>
                <a:cubicBezTo>
                  <a:pt x="6823295" y="2969801"/>
                  <a:pt x="7027383" y="2969794"/>
                  <a:pt x="7153263" y="2843921"/>
                </a:cubicBezTo>
                <a:cubicBezTo>
                  <a:pt x="7279136" y="2718042"/>
                  <a:pt x="7279136" y="2513953"/>
                  <a:pt x="7153263" y="2388080"/>
                </a:cubicBezTo>
                <a:cubicBezTo>
                  <a:pt x="7090323" y="2325141"/>
                  <a:pt x="7007831" y="2293671"/>
                  <a:pt x="6925340" y="2293671"/>
                </a:cubicBezTo>
                <a:close/>
                <a:moveTo>
                  <a:pt x="1582072" y="2271418"/>
                </a:moveTo>
                <a:cubicBezTo>
                  <a:pt x="1499581" y="2271418"/>
                  <a:pt x="1417091" y="2302888"/>
                  <a:pt x="1354154" y="2365827"/>
                </a:cubicBezTo>
                <a:cubicBezTo>
                  <a:pt x="1228274" y="2491700"/>
                  <a:pt x="1228274" y="2695789"/>
                  <a:pt x="1354147" y="2821668"/>
                </a:cubicBezTo>
                <a:cubicBezTo>
                  <a:pt x="1480027" y="2947548"/>
                  <a:pt x="1684115" y="2947541"/>
                  <a:pt x="1809995" y="2821668"/>
                </a:cubicBezTo>
                <a:cubicBezTo>
                  <a:pt x="1935868" y="2695789"/>
                  <a:pt x="1935868" y="2491700"/>
                  <a:pt x="1809995" y="2365827"/>
                </a:cubicBezTo>
                <a:cubicBezTo>
                  <a:pt x="1747055" y="2302888"/>
                  <a:pt x="1664563" y="2271418"/>
                  <a:pt x="1582072" y="2271418"/>
                </a:cubicBezTo>
                <a:close/>
                <a:moveTo>
                  <a:pt x="6928457" y="1951359"/>
                </a:moveTo>
                <a:cubicBezTo>
                  <a:pt x="7292833" y="1951359"/>
                  <a:pt x="7594140" y="2252666"/>
                  <a:pt x="7601151" y="2624052"/>
                </a:cubicBezTo>
                <a:cubicBezTo>
                  <a:pt x="7601151" y="2624052"/>
                  <a:pt x="7601151" y="2631056"/>
                  <a:pt x="7601151" y="2638067"/>
                </a:cubicBezTo>
                <a:cubicBezTo>
                  <a:pt x="7587136" y="2995431"/>
                  <a:pt x="7292833" y="3289735"/>
                  <a:pt x="6928457" y="3289735"/>
                </a:cubicBezTo>
                <a:cubicBezTo>
                  <a:pt x="6564082" y="3289735"/>
                  <a:pt x="6262768" y="3002442"/>
                  <a:pt x="6255764" y="2638067"/>
                </a:cubicBezTo>
                <a:cubicBezTo>
                  <a:pt x="6255764" y="2638067"/>
                  <a:pt x="6255764" y="2631056"/>
                  <a:pt x="6255764" y="2624052"/>
                </a:cubicBezTo>
                <a:cubicBezTo>
                  <a:pt x="6255764" y="2252666"/>
                  <a:pt x="6557071" y="1951359"/>
                  <a:pt x="6928457" y="1951359"/>
                </a:cubicBezTo>
                <a:close/>
                <a:moveTo>
                  <a:pt x="1585189" y="1929106"/>
                </a:moveTo>
                <a:cubicBezTo>
                  <a:pt x="1949565" y="1929106"/>
                  <a:pt x="2250872" y="2230413"/>
                  <a:pt x="2257883" y="2601799"/>
                </a:cubicBezTo>
                <a:cubicBezTo>
                  <a:pt x="2257883" y="2601799"/>
                  <a:pt x="2257883" y="2608803"/>
                  <a:pt x="2257883" y="2615814"/>
                </a:cubicBezTo>
                <a:cubicBezTo>
                  <a:pt x="2243868" y="2973178"/>
                  <a:pt x="1949565" y="3267482"/>
                  <a:pt x="1585189" y="3267482"/>
                </a:cubicBezTo>
                <a:cubicBezTo>
                  <a:pt x="1220814" y="3267482"/>
                  <a:pt x="919500" y="2980189"/>
                  <a:pt x="912496" y="2615814"/>
                </a:cubicBezTo>
                <a:cubicBezTo>
                  <a:pt x="912496" y="2615814"/>
                  <a:pt x="912496" y="2608803"/>
                  <a:pt x="912496" y="2601799"/>
                </a:cubicBezTo>
                <a:cubicBezTo>
                  <a:pt x="912496" y="2230413"/>
                  <a:pt x="1213803" y="1929106"/>
                  <a:pt x="1585189" y="1929106"/>
                </a:cubicBezTo>
                <a:close/>
                <a:moveTo>
                  <a:pt x="64619" y="1683850"/>
                </a:moveTo>
                <a:cubicBezTo>
                  <a:pt x="64619" y="1732905"/>
                  <a:pt x="64619" y="1831006"/>
                  <a:pt x="64619" y="1922096"/>
                </a:cubicBezTo>
                <a:cubicBezTo>
                  <a:pt x="64619" y="1971150"/>
                  <a:pt x="99659" y="2006183"/>
                  <a:pt x="148706" y="2006183"/>
                </a:cubicBezTo>
                <a:lnTo>
                  <a:pt x="520093" y="2006183"/>
                </a:lnTo>
                <a:cubicBezTo>
                  <a:pt x="534100" y="2006183"/>
                  <a:pt x="548114" y="1999179"/>
                  <a:pt x="562136" y="1978154"/>
                </a:cubicBezTo>
                <a:lnTo>
                  <a:pt x="667241" y="1831006"/>
                </a:lnTo>
                <a:cubicBezTo>
                  <a:pt x="702281" y="1774948"/>
                  <a:pt x="681255" y="1683850"/>
                  <a:pt x="625197" y="1683850"/>
                </a:cubicBezTo>
                <a:cubicBezTo>
                  <a:pt x="625197" y="1683850"/>
                  <a:pt x="78634" y="1683850"/>
                  <a:pt x="64619" y="1683850"/>
                </a:cubicBezTo>
                <a:close/>
                <a:moveTo>
                  <a:pt x="4556251" y="1270428"/>
                </a:moveTo>
                <a:cubicBezTo>
                  <a:pt x="4535226" y="1270428"/>
                  <a:pt x="4514208" y="1277439"/>
                  <a:pt x="4514208" y="1284443"/>
                </a:cubicBezTo>
                <a:lnTo>
                  <a:pt x="4514208" y="2195382"/>
                </a:lnTo>
                <a:cubicBezTo>
                  <a:pt x="4514208" y="2202385"/>
                  <a:pt x="4535226" y="2209396"/>
                  <a:pt x="4556251" y="2209396"/>
                </a:cubicBezTo>
                <a:cubicBezTo>
                  <a:pt x="4577269" y="2209396"/>
                  <a:pt x="4591291" y="2202385"/>
                  <a:pt x="4598295" y="2195382"/>
                </a:cubicBezTo>
                <a:lnTo>
                  <a:pt x="4598295" y="1284443"/>
                </a:lnTo>
                <a:cubicBezTo>
                  <a:pt x="4598295" y="1277439"/>
                  <a:pt x="4577269" y="1270428"/>
                  <a:pt x="4556251" y="1270428"/>
                </a:cubicBezTo>
                <a:close/>
                <a:moveTo>
                  <a:pt x="8153579" y="1033056"/>
                </a:moveTo>
                <a:cubicBezTo>
                  <a:pt x="8115915" y="1025173"/>
                  <a:pt x="8070368" y="1035684"/>
                  <a:pt x="8038838" y="1067215"/>
                </a:cubicBezTo>
                <a:cubicBezTo>
                  <a:pt x="7912708" y="1179330"/>
                  <a:pt x="7863661" y="1291446"/>
                  <a:pt x="7814607" y="1417576"/>
                </a:cubicBezTo>
                <a:cubicBezTo>
                  <a:pt x="7786578" y="1487649"/>
                  <a:pt x="7835632" y="1557721"/>
                  <a:pt x="7912708" y="1557721"/>
                </a:cubicBezTo>
                <a:lnTo>
                  <a:pt x="8087884" y="1557721"/>
                </a:lnTo>
                <a:cubicBezTo>
                  <a:pt x="8178982" y="1564732"/>
                  <a:pt x="8221025" y="1487649"/>
                  <a:pt x="8221025" y="1403562"/>
                </a:cubicBezTo>
                <a:lnTo>
                  <a:pt x="8221025" y="1109258"/>
                </a:lnTo>
                <a:cubicBezTo>
                  <a:pt x="8221025" y="1067215"/>
                  <a:pt x="8191243" y="1040939"/>
                  <a:pt x="8153579" y="1033056"/>
                </a:cubicBezTo>
                <a:close/>
                <a:moveTo>
                  <a:pt x="2916554" y="587330"/>
                </a:moveTo>
                <a:lnTo>
                  <a:pt x="2866084" y="616567"/>
                </a:lnTo>
                <a:cubicBezTo>
                  <a:pt x="2760209" y="682260"/>
                  <a:pt x="2666049" y="748390"/>
                  <a:pt x="2580210" y="807951"/>
                </a:cubicBezTo>
                <a:cubicBezTo>
                  <a:pt x="2545176" y="835980"/>
                  <a:pt x="2482107" y="955106"/>
                  <a:pt x="2545176" y="955106"/>
                </a:cubicBezTo>
                <a:lnTo>
                  <a:pt x="2916554" y="955106"/>
                </a:lnTo>
                <a:close/>
                <a:moveTo>
                  <a:pt x="6483234" y="379721"/>
                </a:moveTo>
                <a:lnTo>
                  <a:pt x="6483234" y="955106"/>
                </a:lnTo>
                <a:lnTo>
                  <a:pt x="7169941" y="955106"/>
                </a:lnTo>
                <a:cubicBezTo>
                  <a:pt x="7254028" y="955106"/>
                  <a:pt x="7261031" y="800948"/>
                  <a:pt x="7120887" y="674818"/>
                </a:cubicBezTo>
                <a:cubicBezTo>
                  <a:pt x="7004065" y="571243"/>
                  <a:pt x="6841909" y="490023"/>
                  <a:pt x="6653454" y="426535"/>
                </a:cubicBezTo>
                <a:close/>
                <a:moveTo>
                  <a:pt x="4514208" y="213698"/>
                </a:moveTo>
                <a:lnTo>
                  <a:pt x="4374787" y="218539"/>
                </a:lnTo>
                <a:cubicBezTo>
                  <a:pt x="4280968" y="222592"/>
                  <a:pt x="4226908" y="226355"/>
                  <a:pt x="4226908" y="226355"/>
                </a:cubicBezTo>
                <a:cubicBezTo>
                  <a:pt x="3710128" y="226355"/>
                  <a:pt x="3330204" y="360477"/>
                  <a:pt x="3034107" y="519233"/>
                </a:cubicBezTo>
                <a:lnTo>
                  <a:pt x="3000641" y="538620"/>
                </a:lnTo>
                <a:lnTo>
                  <a:pt x="3000641" y="955106"/>
                </a:lnTo>
                <a:lnTo>
                  <a:pt x="4514208" y="955106"/>
                </a:lnTo>
                <a:close/>
                <a:moveTo>
                  <a:pt x="4761218" y="208991"/>
                </a:moveTo>
                <a:lnTo>
                  <a:pt x="4598295" y="211751"/>
                </a:lnTo>
                <a:lnTo>
                  <a:pt x="4598295" y="955106"/>
                </a:lnTo>
                <a:lnTo>
                  <a:pt x="6399147" y="955106"/>
                </a:lnTo>
                <a:lnTo>
                  <a:pt x="6399147" y="356596"/>
                </a:lnTo>
                <a:lnTo>
                  <a:pt x="6353426" y="344022"/>
                </a:lnTo>
                <a:cubicBezTo>
                  <a:pt x="5828439" y="226736"/>
                  <a:pt x="5198565" y="205816"/>
                  <a:pt x="4761218" y="208991"/>
                </a:cubicBezTo>
                <a:close/>
                <a:moveTo>
                  <a:pt x="4770242" y="2"/>
                </a:moveTo>
                <a:cubicBezTo>
                  <a:pt x="5907985" y="-288"/>
                  <a:pt x="6823084" y="56427"/>
                  <a:pt x="7534317" y="681821"/>
                </a:cubicBezTo>
                <a:cubicBezTo>
                  <a:pt x="7576361" y="716861"/>
                  <a:pt x="7632418" y="737879"/>
                  <a:pt x="7688476" y="737879"/>
                </a:cubicBezTo>
                <a:lnTo>
                  <a:pt x="8192996" y="737879"/>
                </a:lnTo>
                <a:cubicBezTo>
                  <a:pt x="8256065" y="737879"/>
                  <a:pt x="8305111" y="786933"/>
                  <a:pt x="8305111" y="849994"/>
                </a:cubicBezTo>
                <a:lnTo>
                  <a:pt x="8305111" y="1557727"/>
                </a:lnTo>
                <a:cubicBezTo>
                  <a:pt x="8431241" y="1557727"/>
                  <a:pt x="8536353" y="1655829"/>
                  <a:pt x="8543357" y="1767944"/>
                </a:cubicBezTo>
                <a:lnTo>
                  <a:pt x="8543357" y="2370565"/>
                </a:lnTo>
                <a:lnTo>
                  <a:pt x="7975776" y="2608811"/>
                </a:lnTo>
                <a:lnTo>
                  <a:pt x="7625415" y="2608811"/>
                </a:lnTo>
                <a:cubicBezTo>
                  <a:pt x="7625415" y="2216406"/>
                  <a:pt x="7310086" y="1901078"/>
                  <a:pt x="6917682" y="1901078"/>
                </a:cubicBezTo>
                <a:cubicBezTo>
                  <a:pt x="6525277" y="1901078"/>
                  <a:pt x="6209949" y="2216406"/>
                  <a:pt x="6209949" y="2608811"/>
                </a:cubicBezTo>
                <a:lnTo>
                  <a:pt x="2299928" y="2608811"/>
                </a:lnTo>
                <a:cubicBezTo>
                  <a:pt x="2299928" y="2608811"/>
                  <a:pt x="2299928" y="2601800"/>
                  <a:pt x="2299928" y="2594796"/>
                </a:cubicBezTo>
                <a:cubicBezTo>
                  <a:pt x="2299928" y="2202392"/>
                  <a:pt x="1984598" y="1887063"/>
                  <a:pt x="1592193" y="1887063"/>
                </a:cubicBezTo>
                <a:cubicBezTo>
                  <a:pt x="1199789" y="1887063"/>
                  <a:pt x="884460" y="2202392"/>
                  <a:pt x="884460" y="2594796"/>
                </a:cubicBezTo>
                <a:cubicBezTo>
                  <a:pt x="884460" y="2594796"/>
                  <a:pt x="884460" y="2601800"/>
                  <a:pt x="884460" y="2608811"/>
                </a:cubicBezTo>
                <a:lnTo>
                  <a:pt x="225789" y="2608811"/>
                </a:lnTo>
                <a:cubicBezTo>
                  <a:pt x="106662" y="2608811"/>
                  <a:pt x="1558" y="2510710"/>
                  <a:pt x="1558" y="2391583"/>
                </a:cubicBezTo>
                <a:lnTo>
                  <a:pt x="1558" y="1774948"/>
                </a:lnTo>
                <a:cubicBezTo>
                  <a:pt x="1558" y="1774948"/>
                  <a:pt x="-54500" y="1480644"/>
                  <a:pt x="506078" y="1333496"/>
                </a:cubicBezTo>
                <a:cubicBezTo>
                  <a:pt x="912497" y="1228384"/>
                  <a:pt x="1592193" y="1095251"/>
                  <a:pt x="1991609" y="990139"/>
                </a:cubicBezTo>
                <a:cubicBezTo>
                  <a:pt x="2159782" y="948095"/>
                  <a:pt x="2215835" y="864009"/>
                  <a:pt x="2306931" y="786933"/>
                </a:cubicBezTo>
                <a:cubicBezTo>
                  <a:pt x="2573206" y="555691"/>
                  <a:pt x="3365024" y="9128"/>
                  <a:pt x="4268952" y="2124"/>
                </a:cubicBezTo>
                <a:cubicBezTo>
                  <a:pt x="4440629" y="1248"/>
                  <a:pt x="4607708" y="43"/>
                  <a:pt x="4770242" y="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5" name="Text Placeholder 1">
            <a:extLst>
              <a:ext uri="{FF2B5EF4-FFF2-40B4-BE49-F238E27FC236}">
                <a16:creationId xmlns:a16="http://schemas.microsoft.com/office/drawing/2014/main" id="{29260B66-B128-40DC-84DA-FB0EF3883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42304"/>
            <a:ext cx="11573197" cy="718658"/>
          </a:xfrm>
          <a:prstGeom prst="rect">
            <a:avLst/>
          </a:prstGeom>
        </p:spPr>
        <p:txBody>
          <a:bodyPr/>
          <a:lstStyle/>
          <a:p>
            <a:r>
              <a:rPr lang="ko-KR" altLang="en-US" sz="4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결론</a:t>
            </a:r>
            <a:endParaRPr lang="en-US" sz="4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495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603EB5-E185-47FE-9136-1C2503E296A1}"/>
              </a:ext>
            </a:extLst>
          </p:cNvPr>
          <p:cNvSpPr txBox="1"/>
          <p:nvPr/>
        </p:nvSpPr>
        <p:spPr>
          <a:xfrm>
            <a:off x="574070" y="3954716"/>
            <a:ext cx="1202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1st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94F8CB-AB0E-4C91-AE21-B7021825FDAB}"/>
              </a:ext>
            </a:extLst>
          </p:cNvPr>
          <p:cNvSpPr txBox="1"/>
          <p:nvPr/>
        </p:nvSpPr>
        <p:spPr>
          <a:xfrm>
            <a:off x="574070" y="5253197"/>
            <a:ext cx="1202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2st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80708-7D32-4D5E-BDD9-E92D690A02B3}"/>
              </a:ext>
            </a:extLst>
          </p:cNvPr>
          <p:cNvSpPr txBox="1"/>
          <p:nvPr/>
        </p:nvSpPr>
        <p:spPr>
          <a:xfrm>
            <a:off x="6286968" y="3954716"/>
            <a:ext cx="1202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3st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0E9796-DCA9-4464-8979-E3DCDF28E403}"/>
              </a:ext>
            </a:extLst>
          </p:cNvPr>
          <p:cNvSpPr txBox="1"/>
          <p:nvPr/>
        </p:nvSpPr>
        <p:spPr>
          <a:xfrm>
            <a:off x="6286968" y="5253197"/>
            <a:ext cx="1202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4st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47D122-8D1F-4EA7-AE84-8CF82C0CA32B}"/>
              </a:ext>
            </a:extLst>
          </p:cNvPr>
          <p:cNvGrpSpPr/>
          <p:nvPr/>
        </p:nvGrpSpPr>
        <p:grpSpPr>
          <a:xfrm>
            <a:off x="1873364" y="4051427"/>
            <a:ext cx="4086993" cy="738664"/>
            <a:chOff x="2551705" y="4283314"/>
            <a:chExt cx="2152229" cy="73866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63124F-3644-4B65-9BA2-9734A8FB3331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65180E-3B32-4B04-806C-E8EB459F5A53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01DBD4-35A3-41A7-B4EC-81C215E4ED59}"/>
              </a:ext>
            </a:extLst>
          </p:cNvPr>
          <p:cNvGrpSpPr/>
          <p:nvPr/>
        </p:nvGrpSpPr>
        <p:grpSpPr>
          <a:xfrm>
            <a:off x="7586261" y="4051427"/>
            <a:ext cx="4086993" cy="738664"/>
            <a:chOff x="2551705" y="4283314"/>
            <a:chExt cx="2152229" cy="73866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3C8A47-F345-4FFB-B083-792F2F1FFFB9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AF7715-0B41-4DFC-A304-C37D4644C5E5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F228D96-3E6D-40B0-A2AD-8F2A7EADB2ED}"/>
              </a:ext>
            </a:extLst>
          </p:cNvPr>
          <p:cNvGrpSpPr/>
          <p:nvPr/>
        </p:nvGrpSpPr>
        <p:grpSpPr>
          <a:xfrm>
            <a:off x="1873364" y="5349908"/>
            <a:ext cx="4086993" cy="738664"/>
            <a:chOff x="2551705" y="4283314"/>
            <a:chExt cx="2152229" cy="73866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26FE9EB-A2E7-4927-A477-041E4ABE9103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235D0A-07B7-44C9-A8D4-966E73FC5F39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162364-BAB5-4EB8-A01D-EA3C0EC018B1}"/>
              </a:ext>
            </a:extLst>
          </p:cNvPr>
          <p:cNvGrpSpPr/>
          <p:nvPr/>
        </p:nvGrpSpPr>
        <p:grpSpPr>
          <a:xfrm>
            <a:off x="7586261" y="5349908"/>
            <a:ext cx="4086993" cy="738664"/>
            <a:chOff x="2551705" y="4283314"/>
            <a:chExt cx="2152229" cy="73866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DE76CB-448F-48E7-960C-62244CB3930A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FA06FD-B254-4509-83F8-51C76352F2ED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67C3D89-98F1-44CA-9B1F-F0CC339DD777}"/>
              </a:ext>
            </a:extLst>
          </p:cNvPr>
          <p:cNvGrpSpPr/>
          <p:nvPr/>
        </p:nvGrpSpPr>
        <p:grpSpPr>
          <a:xfrm>
            <a:off x="3523709" y="1298134"/>
            <a:ext cx="5733091" cy="2470237"/>
            <a:chOff x="3022547" y="456286"/>
            <a:chExt cx="7127648" cy="3071115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0293B29-2757-4794-89D5-E9F9541855EE}"/>
                </a:ext>
              </a:extLst>
            </p:cNvPr>
            <p:cNvSpPr/>
            <p:nvPr/>
          </p:nvSpPr>
          <p:spPr>
            <a:xfrm>
              <a:off x="3022547" y="456286"/>
              <a:ext cx="2993632" cy="3071115"/>
            </a:xfrm>
            <a:custGeom>
              <a:avLst/>
              <a:gdLst>
                <a:gd name="connsiteX0" fmla="*/ 6090801 w 6684977"/>
                <a:gd name="connsiteY0" fmla="*/ 3171825 h 6858000"/>
                <a:gd name="connsiteX1" fmla="*/ 6125406 w 6684977"/>
                <a:gd name="connsiteY1" fmla="*/ 3171039 h 6858000"/>
                <a:gd name="connsiteX2" fmla="*/ 6556390 w 6684977"/>
                <a:gd name="connsiteY2" fmla="*/ 3171039 h 6858000"/>
                <a:gd name="connsiteX3" fmla="*/ 6613802 w 6684977"/>
                <a:gd name="connsiteY3" fmla="*/ 3160028 h 6858000"/>
                <a:gd name="connsiteX4" fmla="*/ 6689303 w 6684977"/>
                <a:gd name="connsiteY4" fmla="*/ 3050709 h 6858000"/>
                <a:gd name="connsiteX5" fmla="*/ 6689303 w 6684977"/>
                <a:gd name="connsiteY5" fmla="*/ 2997229 h 6858000"/>
                <a:gd name="connsiteX6" fmla="*/ 6663350 w 6684977"/>
                <a:gd name="connsiteY6" fmla="*/ 2922515 h 6858000"/>
                <a:gd name="connsiteX7" fmla="*/ 6544593 w 6684977"/>
                <a:gd name="connsiteY7" fmla="*/ 2871394 h 6858000"/>
                <a:gd name="connsiteX8" fmla="*/ 6108103 w 6684977"/>
                <a:gd name="connsiteY8" fmla="*/ 2871394 h 6858000"/>
                <a:gd name="connsiteX9" fmla="*/ 6044399 w 6684977"/>
                <a:gd name="connsiteY9" fmla="*/ 2809264 h 6858000"/>
                <a:gd name="connsiteX10" fmla="*/ 6038894 w 6684977"/>
                <a:gd name="connsiteY10" fmla="*/ 2600850 h 6858000"/>
                <a:gd name="connsiteX11" fmla="*/ 6017659 w 6684977"/>
                <a:gd name="connsiteY11" fmla="*/ 2550515 h 6858000"/>
                <a:gd name="connsiteX12" fmla="*/ 5952383 w 6684977"/>
                <a:gd name="connsiteY12" fmla="*/ 2534786 h 6858000"/>
                <a:gd name="connsiteX13" fmla="*/ 5887892 w 6684977"/>
                <a:gd name="connsiteY13" fmla="*/ 2584334 h 6858000"/>
                <a:gd name="connsiteX14" fmla="*/ 5882387 w 6684977"/>
                <a:gd name="connsiteY14" fmla="*/ 2637813 h 6858000"/>
                <a:gd name="connsiteX15" fmla="*/ 5835985 w 6684977"/>
                <a:gd name="connsiteY15" fmla="*/ 2684215 h 6858000"/>
                <a:gd name="connsiteX16" fmla="*/ 5798235 w 6684977"/>
                <a:gd name="connsiteY16" fmla="*/ 2685001 h 6858000"/>
                <a:gd name="connsiteX17" fmla="*/ 5390845 w 6684977"/>
                <a:gd name="connsiteY17" fmla="*/ 2685001 h 6858000"/>
                <a:gd name="connsiteX18" fmla="*/ 5148612 w 6684977"/>
                <a:gd name="connsiteY18" fmla="*/ 2928020 h 6858000"/>
                <a:gd name="connsiteX19" fmla="*/ 5148612 w 6684977"/>
                <a:gd name="connsiteY19" fmla="*/ 3134075 h 6858000"/>
                <a:gd name="connsiteX20" fmla="*/ 5084122 w 6684977"/>
                <a:gd name="connsiteY20" fmla="*/ 3198565 h 6858000"/>
                <a:gd name="connsiteX21" fmla="*/ 4826947 w 6684977"/>
                <a:gd name="connsiteY21" fmla="*/ 3198565 h 6858000"/>
                <a:gd name="connsiteX22" fmla="*/ 4765603 w 6684977"/>
                <a:gd name="connsiteY22" fmla="*/ 3205643 h 6858000"/>
                <a:gd name="connsiteX23" fmla="*/ 4482474 w 6684977"/>
                <a:gd name="connsiteY23" fmla="*/ 3557194 h 6858000"/>
                <a:gd name="connsiteX24" fmla="*/ 4484047 w 6684977"/>
                <a:gd name="connsiteY24" fmla="*/ 5683804 h 6858000"/>
                <a:gd name="connsiteX25" fmla="*/ 4479328 w 6684977"/>
                <a:gd name="connsiteY25" fmla="*/ 5865478 h 6858000"/>
                <a:gd name="connsiteX26" fmla="*/ 4317316 w 6684977"/>
                <a:gd name="connsiteY26" fmla="*/ 6021198 h 6858000"/>
                <a:gd name="connsiteX27" fmla="*/ 4311811 w 6684977"/>
                <a:gd name="connsiteY27" fmla="*/ 6021198 h 6858000"/>
                <a:gd name="connsiteX28" fmla="*/ 3856445 w 6684977"/>
                <a:gd name="connsiteY28" fmla="*/ 6021198 h 6858000"/>
                <a:gd name="connsiteX29" fmla="*/ 3774653 w 6684977"/>
                <a:gd name="connsiteY29" fmla="*/ 6009401 h 6858000"/>
                <a:gd name="connsiteX30" fmla="*/ 3695220 w 6684977"/>
                <a:gd name="connsiteY30" fmla="*/ 5926822 h 6858000"/>
                <a:gd name="connsiteX31" fmla="*/ 3685782 w 6684977"/>
                <a:gd name="connsiteY31" fmla="*/ 5839524 h 6858000"/>
                <a:gd name="connsiteX32" fmla="*/ 3680277 w 6684977"/>
                <a:gd name="connsiteY32" fmla="*/ 3849760 h 6858000"/>
                <a:gd name="connsiteX33" fmla="*/ 3557588 w 6684977"/>
                <a:gd name="connsiteY33" fmla="*/ 3591799 h 6858000"/>
                <a:gd name="connsiteX34" fmla="*/ 3363330 w 6684977"/>
                <a:gd name="connsiteY34" fmla="*/ 3508433 h 6858000"/>
                <a:gd name="connsiteX35" fmla="*/ 3316142 w 6684977"/>
                <a:gd name="connsiteY35" fmla="*/ 3458886 h 6858000"/>
                <a:gd name="connsiteX36" fmla="*/ 3315356 w 6684977"/>
                <a:gd name="connsiteY36" fmla="*/ 3410911 h 6858000"/>
                <a:gd name="connsiteX37" fmla="*/ 3316142 w 6684977"/>
                <a:gd name="connsiteY37" fmla="*/ 567043 h 6858000"/>
                <a:gd name="connsiteX38" fmla="*/ 3247719 w 6684977"/>
                <a:gd name="connsiteY38" fmla="*/ 287061 h 6858000"/>
                <a:gd name="connsiteX39" fmla="*/ 2783703 w 6684977"/>
                <a:gd name="connsiteY39" fmla="*/ 0 h 6858000"/>
                <a:gd name="connsiteX40" fmla="*/ 820679 w 6684977"/>
                <a:gd name="connsiteY40" fmla="*/ 0 h 6858000"/>
                <a:gd name="connsiteX41" fmla="*/ 573728 w 6684977"/>
                <a:gd name="connsiteY41" fmla="*/ 61344 h 6858000"/>
                <a:gd name="connsiteX42" fmla="*/ 286668 w 6684977"/>
                <a:gd name="connsiteY42" fmla="*/ 544236 h 6858000"/>
                <a:gd name="connsiteX43" fmla="*/ 285881 w 6684977"/>
                <a:gd name="connsiteY43" fmla="*/ 6237477 h 6858000"/>
                <a:gd name="connsiteX44" fmla="*/ 285095 w 6684977"/>
                <a:gd name="connsiteY44" fmla="*/ 6290957 h 6858000"/>
                <a:gd name="connsiteX45" fmla="*/ 239479 w 6684977"/>
                <a:gd name="connsiteY45" fmla="*/ 6335785 h 6858000"/>
                <a:gd name="connsiteX46" fmla="*/ 161619 w 6684977"/>
                <a:gd name="connsiteY46" fmla="*/ 6336572 h 6858000"/>
                <a:gd name="connsiteX47" fmla="*/ 9831 w 6684977"/>
                <a:gd name="connsiteY47" fmla="*/ 6464766 h 6858000"/>
                <a:gd name="connsiteX48" fmla="*/ 9044 w 6684977"/>
                <a:gd name="connsiteY48" fmla="*/ 6737671 h 6858000"/>
                <a:gd name="connsiteX49" fmla="*/ 133306 w 6684977"/>
                <a:gd name="connsiteY49" fmla="*/ 6856427 h 6858000"/>
                <a:gd name="connsiteX50" fmla="*/ 143530 w 6684977"/>
                <a:gd name="connsiteY50" fmla="*/ 6858787 h 6858000"/>
                <a:gd name="connsiteX51" fmla="*/ 3459279 w 6684977"/>
                <a:gd name="connsiteY51" fmla="*/ 6858787 h 6858000"/>
                <a:gd name="connsiteX52" fmla="*/ 3587474 w 6684977"/>
                <a:gd name="connsiteY52" fmla="*/ 6765983 h 6858000"/>
                <a:gd name="connsiteX53" fmla="*/ 3600057 w 6684977"/>
                <a:gd name="connsiteY53" fmla="*/ 6727447 h 6858000"/>
                <a:gd name="connsiteX54" fmla="*/ 3600057 w 6684977"/>
                <a:gd name="connsiteY54" fmla="*/ 6480496 h 6858000"/>
                <a:gd name="connsiteX55" fmla="*/ 3461639 w 6684977"/>
                <a:gd name="connsiteY55" fmla="*/ 6338145 h 6858000"/>
                <a:gd name="connsiteX56" fmla="*/ 3394789 w 6684977"/>
                <a:gd name="connsiteY56" fmla="*/ 6335785 h 6858000"/>
                <a:gd name="connsiteX57" fmla="*/ 3316929 w 6684977"/>
                <a:gd name="connsiteY57" fmla="*/ 6257139 h 6858000"/>
                <a:gd name="connsiteX58" fmla="*/ 3316929 w 6684977"/>
                <a:gd name="connsiteY58" fmla="*/ 3857625 h 6858000"/>
                <a:gd name="connsiteX59" fmla="*/ 3317715 w 6684977"/>
                <a:gd name="connsiteY59" fmla="*/ 3823021 h 6858000"/>
                <a:gd name="connsiteX60" fmla="*/ 3364117 w 6684977"/>
                <a:gd name="connsiteY60" fmla="*/ 3802572 h 6858000"/>
                <a:gd name="connsiteX61" fmla="*/ 3407372 w 6684977"/>
                <a:gd name="connsiteY61" fmla="*/ 3874141 h 6858000"/>
                <a:gd name="connsiteX62" fmla="*/ 3418383 w 6684977"/>
                <a:gd name="connsiteY62" fmla="*/ 3991325 h 6858000"/>
                <a:gd name="connsiteX63" fmla="*/ 3418383 w 6684977"/>
                <a:gd name="connsiteY63" fmla="*/ 5925250 h 6858000"/>
                <a:gd name="connsiteX64" fmla="*/ 3781731 w 6684977"/>
                <a:gd name="connsiteY64" fmla="*/ 6288597 h 6858000"/>
                <a:gd name="connsiteX65" fmla="*/ 4389671 w 6684977"/>
                <a:gd name="connsiteY65" fmla="*/ 6288597 h 6858000"/>
                <a:gd name="connsiteX66" fmla="*/ 4542246 w 6684977"/>
                <a:gd name="connsiteY66" fmla="*/ 6253993 h 6858000"/>
                <a:gd name="connsiteX67" fmla="*/ 4745941 w 6684977"/>
                <a:gd name="connsiteY67" fmla="*/ 5933114 h 6858000"/>
                <a:gd name="connsiteX68" fmla="*/ 4746727 w 6684977"/>
                <a:gd name="connsiteY68" fmla="*/ 3670446 h 6858000"/>
                <a:gd name="connsiteX69" fmla="*/ 4755378 w 6684977"/>
                <a:gd name="connsiteY69" fmla="*/ 3568991 h 6858000"/>
                <a:gd name="connsiteX70" fmla="*/ 4852901 w 6684977"/>
                <a:gd name="connsiteY70" fmla="*/ 3471469 h 6858000"/>
                <a:gd name="connsiteX71" fmla="*/ 5106143 w 6684977"/>
                <a:gd name="connsiteY71" fmla="*/ 3462032 h 6858000"/>
                <a:gd name="connsiteX72" fmla="*/ 5146253 w 6684977"/>
                <a:gd name="connsiteY72" fmla="*/ 3501355 h 6858000"/>
                <a:gd name="connsiteX73" fmla="*/ 5147826 w 6684977"/>
                <a:gd name="connsiteY73" fmla="*/ 3539106 h 6858000"/>
                <a:gd name="connsiteX74" fmla="*/ 5147826 w 6684977"/>
                <a:gd name="connsiteY74" fmla="*/ 3764035 h 6858000"/>
                <a:gd name="connsiteX75" fmla="*/ 5151758 w 6684977"/>
                <a:gd name="connsiteY75" fmla="*/ 3806505 h 6858000"/>
                <a:gd name="connsiteX76" fmla="*/ 5405001 w 6684977"/>
                <a:gd name="connsiteY76" fmla="*/ 4007054 h 6858000"/>
                <a:gd name="connsiteX77" fmla="*/ 5803740 w 6684977"/>
                <a:gd name="connsiteY77" fmla="*/ 4007054 h 6858000"/>
                <a:gd name="connsiteX78" fmla="*/ 5841491 w 6684977"/>
                <a:gd name="connsiteY78" fmla="*/ 4007841 h 6858000"/>
                <a:gd name="connsiteX79" fmla="*/ 5880814 w 6684977"/>
                <a:gd name="connsiteY79" fmla="*/ 4047164 h 6858000"/>
                <a:gd name="connsiteX80" fmla="*/ 5883174 w 6684977"/>
                <a:gd name="connsiteY80" fmla="*/ 4089633 h 6858000"/>
                <a:gd name="connsiteX81" fmla="*/ 5975190 w 6684977"/>
                <a:gd name="connsiteY81" fmla="*/ 4155697 h 6858000"/>
                <a:gd name="connsiteX82" fmla="*/ 6037321 w 6684977"/>
                <a:gd name="connsiteY82" fmla="*/ 4080982 h 6858000"/>
                <a:gd name="connsiteX83" fmla="*/ 6043613 w 6684977"/>
                <a:gd name="connsiteY83" fmla="*/ 3869422 h 6858000"/>
                <a:gd name="connsiteX84" fmla="*/ 6093947 w 6684977"/>
                <a:gd name="connsiteY84" fmla="*/ 3819088 h 6858000"/>
                <a:gd name="connsiteX85" fmla="*/ 6128552 w 6684977"/>
                <a:gd name="connsiteY85" fmla="*/ 3819088 h 6858000"/>
                <a:gd name="connsiteX86" fmla="*/ 6535942 w 6684977"/>
                <a:gd name="connsiteY86" fmla="*/ 3819088 h 6858000"/>
                <a:gd name="connsiteX87" fmla="*/ 6688517 w 6684977"/>
                <a:gd name="connsiteY87" fmla="*/ 3693253 h 6858000"/>
                <a:gd name="connsiteX88" fmla="*/ 6688517 w 6684977"/>
                <a:gd name="connsiteY88" fmla="*/ 3639773 h 6858000"/>
                <a:gd name="connsiteX89" fmla="*/ 6655485 w 6684977"/>
                <a:gd name="connsiteY89" fmla="*/ 3557981 h 6858000"/>
                <a:gd name="connsiteX90" fmla="*/ 6579984 w 6684977"/>
                <a:gd name="connsiteY90" fmla="*/ 3518657 h 6858000"/>
                <a:gd name="connsiteX91" fmla="*/ 6524145 w 6684977"/>
                <a:gd name="connsiteY91" fmla="*/ 3513152 h 6858000"/>
                <a:gd name="connsiteX92" fmla="*/ 6098666 w 6684977"/>
                <a:gd name="connsiteY92" fmla="*/ 3513152 h 6858000"/>
                <a:gd name="connsiteX93" fmla="*/ 6043613 w 6684977"/>
                <a:gd name="connsiteY93" fmla="*/ 3464391 h 6858000"/>
                <a:gd name="connsiteX94" fmla="*/ 6043613 w 6684977"/>
                <a:gd name="connsiteY94" fmla="*/ 3218227 h 6858000"/>
                <a:gd name="connsiteX95" fmla="*/ 6090801 w 6684977"/>
                <a:gd name="connsiteY95" fmla="*/ 3171825 h 6858000"/>
                <a:gd name="connsiteX96" fmla="*/ 2907965 w 6684977"/>
                <a:gd name="connsiteY96" fmla="*/ 1801012 h 6858000"/>
                <a:gd name="connsiteX97" fmla="*/ 2621691 w 6684977"/>
                <a:gd name="connsiteY97" fmla="*/ 2088859 h 6858000"/>
                <a:gd name="connsiteX98" fmla="*/ 1799832 w 6684977"/>
                <a:gd name="connsiteY98" fmla="*/ 2088859 h 6858000"/>
                <a:gd name="connsiteX99" fmla="*/ 977973 w 6684977"/>
                <a:gd name="connsiteY99" fmla="*/ 2088859 h 6858000"/>
                <a:gd name="connsiteX100" fmla="*/ 699563 w 6684977"/>
                <a:gd name="connsiteY100" fmla="*/ 1849773 h 6858000"/>
                <a:gd name="connsiteX101" fmla="*/ 697204 w 6684977"/>
                <a:gd name="connsiteY101" fmla="*/ 1801798 h 6858000"/>
                <a:gd name="connsiteX102" fmla="*/ 697204 w 6684977"/>
                <a:gd name="connsiteY102" fmla="*/ 717259 h 6858000"/>
                <a:gd name="connsiteX103" fmla="*/ 981905 w 6684977"/>
                <a:gd name="connsiteY103" fmla="*/ 430984 h 6858000"/>
                <a:gd name="connsiteX104" fmla="*/ 2623264 w 6684977"/>
                <a:gd name="connsiteY104" fmla="*/ 430984 h 6858000"/>
                <a:gd name="connsiteX105" fmla="*/ 2908752 w 6684977"/>
                <a:gd name="connsiteY105" fmla="*/ 716472 h 6858000"/>
                <a:gd name="connsiteX106" fmla="*/ 2907965 w 6684977"/>
                <a:gd name="connsiteY106" fmla="*/ 180101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6684977" h="6858000">
                  <a:moveTo>
                    <a:pt x="6090801" y="3171825"/>
                  </a:moveTo>
                  <a:cubicBezTo>
                    <a:pt x="6102598" y="3171039"/>
                    <a:pt x="6113609" y="3171039"/>
                    <a:pt x="6125406" y="3171039"/>
                  </a:cubicBezTo>
                  <a:cubicBezTo>
                    <a:pt x="6269329" y="3171039"/>
                    <a:pt x="6412466" y="3171039"/>
                    <a:pt x="6556390" y="3171039"/>
                  </a:cubicBezTo>
                  <a:cubicBezTo>
                    <a:pt x="6576052" y="3171039"/>
                    <a:pt x="6594927" y="3167893"/>
                    <a:pt x="6613802" y="3160028"/>
                  </a:cubicBezTo>
                  <a:cubicBezTo>
                    <a:pt x="6662563" y="3139580"/>
                    <a:pt x="6684585" y="3101043"/>
                    <a:pt x="6689303" y="3050709"/>
                  </a:cubicBezTo>
                  <a:cubicBezTo>
                    <a:pt x="6689303" y="3032620"/>
                    <a:pt x="6689303" y="3015318"/>
                    <a:pt x="6689303" y="2997229"/>
                  </a:cubicBezTo>
                  <a:cubicBezTo>
                    <a:pt x="6682225" y="2972062"/>
                    <a:pt x="6684585" y="2943749"/>
                    <a:pt x="6663350" y="2922515"/>
                  </a:cubicBezTo>
                  <a:cubicBezTo>
                    <a:pt x="6630318" y="2888697"/>
                    <a:pt x="6591781" y="2871394"/>
                    <a:pt x="6544593" y="2871394"/>
                  </a:cubicBezTo>
                  <a:cubicBezTo>
                    <a:pt x="6399096" y="2872181"/>
                    <a:pt x="6253600" y="2872181"/>
                    <a:pt x="6108103" y="2871394"/>
                  </a:cubicBezTo>
                  <a:cubicBezTo>
                    <a:pt x="6055410" y="2871394"/>
                    <a:pt x="6043613" y="2860384"/>
                    <a:pt x="6044399" y="2809264"/>
                  </a:cubicBezTo>
                  <a:cubicBezTo>
                    <a:pt x="6045972" y="2739268"/>
                    <a:pt x="6038108" y="2670059"/>
                    <a:pt x="6038894" y="2600850"/>
                  </a:cubicBezTo>
                  <a:cubicBezTo>
                    <a:pt x="6038894" y="2580401"/>
                    <a:pt x="6031029" y="2565458"/>
                    <a:pt x="6017659" y="2550515"/>
                  </a:cubicBezTo>
                  <a:cubicBezTo>
                    <a:pt x="5998784" y="2530067"/>
                    <a:pt x="5975190" y="2534786"/>
                    <a:pt x="5952383" y="2534786"/>
                  </a:cubicBezTo>
                  <a:cubicBezTo>
                    <a:pt x="5918565" y="2534786"/>
                    <a:pt x="5898117" y="2552088"/>
                    <a:pt x="5887892" y="2584334"/>
                  </a:cubicBezTo>
                  <a:cubicBezTo>
                    <a:pt x="5882387" y="2601636"/>
                    <a:pt x="5883960" y="2619725"/>
                    <a:pt x="5882387" y="2637813"/>
                  </a:cubicBezTo>
                  <a:cubicBezTo>
                    <a:pt x="5880027" y="2670845"/>
                    <a:pt x="5868230" y="2681856"/>
                    <a:pt x="5835985" y="2684215"/>
                  </a:cubicBezTo>
                  <a:cubicBezTo>
                    <a:pt x="5823402" y="2685001"/>
                    <a:pt x="5810818" y="2685001"/>
                    <a:pt x="5798235" y="2685001"/>
                  </a:cubicBezTo>
                  <a:cubicBezTo>
                    <a:pt x="5662176" y="2685001"/>
                    <a:pt x="5526904" y="2685001"/>
                    <a:pt x="5390845" y="2685001"/>
                  </a:cubicBezTo>
                  <a:cubicBezTo>
                    <a:pt x="5265796" y="2685001"/>
                    <a:pt x="5149399" y="2802185"/>
                    <a:pt x="5148612" y="2928020"/>
                  </a:cubicBezTo>
                  <a:cubicBezTo>
                    <a:pt x="5148612" y="2996443"/>
                    <a:pt x="5148612" y="3065652"/>
                    <a:pt x="5148612" y="3134075"/>
                  </a:cubicBezTo>
                  <a:cubicBezTo>
                    <a:pt x="5147826" y="3187554"/>
                    <a:pt x="5137602" y="3198565"/>
                    <a:pt x="5084122" y="3198565"/>
                  </a:cubicBezTo>
                  <a:cubicBezTo>
                    <a:pt x="4998397" y="3199351"/>
                    <a:pt x="4912672" y="3198565"/>
                    <a:pt x="4826947" y="3198565"/>
                  </a:cubicBezTo>
                  <a:cubicBezTo>
                    <a:pt x="4806499" y="3198565"/>
                    <a:pt x="4786051" y="3201711"/>
                    <a:pt x="4765603" y="3205643"/>
                  </a:cubicBezTo>
                  <a:cubicBezTo>
                    <a:pt x="4593366" y="3239461"/>
                    <a:pt x="4481688" y="3402260"/>
                    <a:pt x="4482474" y="3557194"/>
                  </a:cubicBezTo>
                  <a:cubicBezTo>
                    <a:pt x="4485620" y="4265802"/>
                    <a:pt x="4484047" y="4974410"/>
                    <a:pt x="4484047" y="5683804"/>
                  </a:cubicBezTo>
                  <a:cubicBezTo>
                    <a:pt x="4484047" y="5744362"/>
                    <a:pt x="4484047" y="5804920"/>
                    <a:pt x="4479328" y="5865478"/>
                  </a:cubicBezTo>
                  <a:cubicBezTo>
                    <a:pt x="4470677" y="5976370"/>
                    <a:pt x="4428208" y="6018839"/>
                    <a:pt x="4317316" y="6021198"/>
                  </a:cubicBezTo>
                  <a:cubicBezTo>
                    <a:pt x="4315743" y="6021198"/>
                    <a:pt x="4313384" y="6021198"/>
                    <a:pt x="4311811" y="6021198"/>
                  </a:cubicBezTo>
                  <a:cubicBezTo>
                    <a:pt x="4160022" y="6021198"/>
                    <a:pt x="4008234" y="6021198"/>
                    <a:pt x="3856445" y="6021198"/>
                  </a:cubicBezTo>
                  <a:cubicBezTo>
                    <a:pt x="3828919" y="6021198"/>
                    <a:pt x="3801393" y="6017266"/>
                    <a:pt x="3774653" y="6009401"/>
                  </a:cubicBezTo>
                  <a:cubicBezTo>
                    <a:pt x="3732184" y="5996818"/>
                    <a:pt x="3706230" y="5969292"/>
                    <a:pt x="3695220" y="5926822"/>
                  </a:cubicBezTo>
                  <a:cubicBezTo>
                    <a:pt x="3687355" y="5897723"/>
                    <a:pt x="3685782" y="5868624"/>
                    <a:pt x="3685782" y="5839524"/>
                  </a:cubicBezTo>
                  <a:cubicBezTo>
                    <a:pt x="3683423" y="5176532"/>
                    <a:pt x="3692074" y="4513540"/>
                    <a:pt x="3680277" y="3849760"/>
                  </a:cubicBezTo>
                  <a:cubicBezTo>
                    <a:pt x="3678704" y="3745160"/>
                    <a:pt x="3635448" y="3660222"/>
                    <a:pt x="3557588" y="3591799"/>
                  </a:cubicBezTo>
                  <a:cubicBezTo>
                    <a:pt x="3502535" y="3543038"/>
                    <a:pt x="3436472" y="3517871"/>
                    <a:pt x="3363330" y="3508433"/>
                  </a:cubicBezTo>
                  <a:cubicBezTo>
                    <a:pt x="3328726" y="3503715"/>
                    <a:pt x="3318501" y="3493491"/>
                    <a:pt x="3316142" y="3458886"/>
                  </a:cubicBezTo>
                  <a:cubicBezTo>
                    <a:pt x="3315356" y="3443156"/>
                    <a:pt x="3315356" y="3426641"/>
                    <a:pt x="3315356" y="3410911"/>
                  </a:cubicBezTo>
                  <a:cubicBezTo>
                    <a:pt x="3315356" y="2463218"/>
                    <a:pt x="3314569" y="1514737"/>
                    <a:pt x="3316142" y="567043"/>
                  </a:cubicBezTo>
                  <a:cubicBezTo>
                    <a:pt x="3316142" y="467162"/>
                    <a:pt x="3297267" y="373572"/>
                    <a:pt x="3247719" y="287061"/>
                  </a:cubicBezTo>
                  <a:cubicBezTo>
                    <a:pt x="3146265" y="107746"/>
                    <a:pt x="2997623" y="0"/>
                    <a:pt x="2783703" y="0"/>
                  </a:cubicBezTo>
                  <a:cubicBezTo>
                    <a:pt x="2129362" y="0"/>
                    <a:pt x="1475021" y="0"/>
                    <a:pt x="820679" y="0"/>
                  </a:cubicBezTo>
                  <a:cubicBezTo>
                    <a:pt x="733381" y="0"/>
                    <a:pt x="649229" y="14943"/>
                    <a:pt x="573728" y="61344"/>
                  </a:cubicBezTo>
                  <a:cubicBezTo>
                    <a:pt x="393627" y="172236"/>
                    <a:pt x="286668" y="328744"/>
                    <a:pt x="286668" y="544236"/>
                  </a:cubicBezTo>
                  <a:cubicBezTo>
                    <a:pt x="285881" y="2441983"/>
                    <a:pt x="285881" y="4339730"/>
                    <a:pt x="285881" y="6237477"/>
                  </a:cubicBezTo>
                  <a:cubicBezTo>
                    <a:pt x="285881" y="6255566"/>
                    <a:pt x="286668" y="6272868"/>
                    <a:pt x="285095" y="6290957"/>
                  </a:cubicBezTo>
                  <a:cubicBezTo>
                    <a:pt x="282735" y="6321629"/>
                    <a:pt x="270938" y="6333426"/>
                    <a:pt x="239479" y="6335785"/>
                  </a:cubicBezTo>
                  <a:cubicBezTo>
                    <a:pt x="213526" y="6337358"/>
                    <a:pt x="187573" y="6334999"/>
                    <a:pt x="161619" y="6336572"/>
                  </a:cubicBezTo>
                  <a:cubicBezTo>
                    <a:pt x="73535" y="6343650"/>
                    <a:pt x="20055" y="6391625"/>
                    <a:pt x="9831" y="6464766"/>
                  </a:cubicBezTo>
                  <a:cubicBezTo>
                    <a:pt x="-3539" y="6555210"/>
                    <a:pt x="-2753" y="6646440"/>
                    <a:pt x="9044" y="6737671"/>
                  </a:cubicBezTo>
                  <a:cubicBezTo>
                    <a:pt x="18482" y="6809239"/>
                    <a:pt x="61738" y="6851709"/>
                    <a:pt x="133306" y="6856427"/>
                  </a:cubicBezTo>
                  <a:cubicBezTo>
                    <a:pt x="137239" y="6856427"/>
                    <a:pt x="140385" y="6857214"/>
                    <a:pt x="143530" y="6858787"/>
                  </a:cubicBezTo>
                  <a:cubicBezTo>
                    <a:pt x="1248518" y="6858787"/>
                    <a:pt x="2354292" y="6858787"/>
                    <a:pt x="3459279" y="6858787"/>
                  </a:cubicBezTo>
                  <a:cubicBezTo>
                    <a:pt x="3522983" y="6857214"/>
                    <a:pt x="3566239" y="6826542"/>
                    <a:pt x="3587474" y="6765983"/>
                  </a:cubicBezTo>
                  <a:cubicBezTo>
                    <a:pt x="3592192" y="6753400"/>
                    <a:pt x="3596911" y="6740816"/>
                    <a:pt x="3600057" y="6727447"/>
                  </a:cubicBezTo>
                  <a:cubicBezTo>
                    <a:pt x="3617359" y="6644868"/>
                    <a:pt x="3618146" y="6562289"/>
                    <a:pt x="3600057" y="6480496"/>
                  </a:cubicBezTo>
                  <a:cubicBezTo>
                    <a:pt x="3583541" y="6405781"/>
                    <a:pt x="3541858" y="6352301"/>
                    <a:pt x="3461639" y="6338145"/>
                  </a:cubicBezTo>
                  <a:cubicBezTo>
                    <a:pt x="3439617" y="6334213"/>
                    <a:pt x="3416810" y="6335785"/>
                    <a:pt x="3394789" y="6335785"/>
                  </a:cubicBezTo>
                  <a:cubicBezTo>
                    <a:pt x="3323220" y="6334999"/>
                    <a:pt x="3317715" y="6329494"/>
                    <a:pt x="3316929" y="6257139"/>
                  </a:cubicBezTo>
                  <a:cubicBezTo>
                    <a:pt x="3316929" y="5457301"/>
                    <a:pt x="3316929" y="4657463"/>
                    <a:pt x="3316929" y="3857625"/>
                  </a:cubicBezTo>
                  <a:cubicBezTo>
                    <a:pt x="3316929" y="3845828"/>
                    <a:pt x="3316142" y="3834031"/>
                    <a:pt x="3317715" y="3823021"/>
                  </a:cubicBezTo>
                  <a:cubicBezTo>
                    <a:pt x="3321647" y="3793135"/>
                    <a:pt x="3339736" y="3785270"/>
                    <a:pt x="3364117" y="3802572"/>
                  </a:cubicBezTo>
                  <a:cubicBezTo>
                    <a:pt x="3388497" y="3819875"/>
                    <a:pt x="3401081" y="3845828"/>
                    <a:pt x="3407372" y="3874141"/>
                  </a:cubicBezTo>
                  <a:cubicBezTo>
                    <a:pt x="3416023" y="3912678"/>
                    <a:pt x="3418383" y="3952001"/>
                    <a:pt x="3418383" y="3991325"/>
                  </a:cubicBezTo>
                  <a:cubicBezTo>
                    <a:pt x="3418383" y="4636228"/>
                    <a:pt x="3418383" y="5280346"/>
                    <a:pt x="3418383" y="5925250"/>
                  </a:cubicBezTo>
                  <a:cubicBezTo>
                    <a:pt x="3418383" y="6130517"/>
                    <a:pt x="3576463" y="6287811"/>
                    <a:pt x="3781731" y="6288597"/>
                  </a:cubicBezTo>
                  <a:cubicBezTo>
                    <a:pt x="3984640" y="6288597"/>
                    <a:pt x="4186762" y="6288597"/>
                    <a:pt x="4389671" y="6288597"/>
                  </a:cubicBezTo>
                  <a:cubicBezTo>
                    <a:pt x="4443151" y="6288597"/>
                    <a:pt x="4495058" y="6278373"/>
                    <a:pt x="4542246" y="6253993"/>
                  </a:cubicBezTo>
                  <a:cubicBezTo>
                    <a:pt x="4673586" y="6187930"/>
                    <a:pt x="4745154" y="6080183"/>
                    <a:pt x="4745941" y="5933114"/>
                  </a:cubicBezTo>
                  <a:cubicBezTo>
                    <a:pt x="4747514" y="5178891"/>
                    <a:pt x="4746727" y="4424668"/>
                    <a:pt x="4746727" y="3670446"/>
                  </a:cubicBezTo>
                  <a:cubicBezTo>
                    <a:pt x="4746727" y="3636628"/>
                    <a:pt x="4749087" y="3602810"/>
                    <a:pt x="4755378" y="3568991"/>
                  </a:cubicBezTo>
                  <a:cubicBezTo>
                    <a:pt x="4766389" y="3514725"/>
                    <a:pt x="4799421" y="3482480"/>
                    <a:pt x="4852901" y="3471469"/>
                  </a:cubicBezTo>
                  <a:cubicBezTo>
                    <a:pt x="4937053" y="3454953"/>
                    <a:pt x="5021991" y="3458886"/>
                    <a:pt x="5106143" y="3462032"/>
                  </a:cubicBezTo>
                  <a:cubicBezTo>
                    <a:pt x="5131310" y="3462818"/>
                    <a:pt x="5142321" y="3476188"/>
                    <a:pt x="5146253" y="3501355"/>
                  </a:cubicBezTo>
                  <a:cubicBezTo>
                    <a:pt x="5148612" y="3513939"/>
                    <a:pt x="5147826" y="3526522"/>
                    <a:pt x="5147826" y="3539106"/>
                  </a:cubicBezTo>
                  <a:cubicBezTo>
                    <a:pt x="5147826" y="3613820"/>
                    <a:pt x="5147826" y="3689321"/>
                    <a:pt x="5147826" y="3764035"/>
                  </a:cubicBezTo>
                  <a:cubicBezTo>
                    <a:pt x="5147826" y="3778192"/>
                    <a:pt x="5148612" y="3792348"/>
                    <a:pt x="5151758" y="3806505"/>
                  </a:cubicBezTo>
                  <a:cubicBezTo>
                    <a:pt x="5179285" y="3923688"/>
                    <a:pt x="5283885" y="4006268"/>
                    <a:pt x="5405001" y="4007054"/>
                  </a:cubicBezTo>
                  <a:cubicBezTo>
                    <a:pt x="5537914" y="4007054"/>
                    <a:pt x="5670827" y="4007054"/>
                    <a:pt x="5803740" y="4007054"/>
                  </a:cubicBezTo>
                  <a:cubicBezTo>
                    <a:pt x="5816324" y="4007054"/>
                    <a:pt x="5828907" y="4006268"/>
                    <a:pt x="5841491" y="4007841"/>
                  </a:cubicBezTo>
                  <a:cubicBezTo>
                    <a:pt x="5866658" y="4010986"/>
                    <a:pt x="5877668" y="4021997"/>
                    <a:pt x="5880814" y="4047164"/>
                  </a:cubicBezTo>
                  <a:cubicBezTo>
                    <a:pt x="5882387" y="4061321"/>
                    <a:pt x="5880814" y="4075477"/>
                    <a:pt x="5883174" y="4089633"/>
                  </a:cubicBezTo>
                  <a:cubicBezTo>
                    <a:pt x="5890252" y="4137608"/>
                    <a:pt x="5920138" y="4158842"/>
                    <a:pt x="5975190" y="4155697"/>
                  </a:cubicBezTo>
                  <a:cubicBezTo>
                    <a:pt x="6014514" y="4153337"/>
                    <a:pt x="6036535" y="4126597"/>
                    <a:pt x="6037321" y="4080982"/>
                  </a:cubicBezTo>
                  <a:cubicBezTo>
                    <a:pt x="6038108" y="4010200"/>
                    <a:pt x="6044399" y="3940204"/>
                    <a:pt x="6043613" y="3869422"/>
                  </a:cubicBezTo>
                  <a:cubicBezTo>
                    <a:pt x="6042826" y="3831672"/>
                    <a:pt x="6056196" y="3820661"/>
                    <a:pt x="6093947" y="3819088"/>
                  </a:cubicBezTo>
                  <a:cubicBezTo>
                    <a:pt x="6105744" y="3818302"/>
                    <a:pt x="6117541" y="3819088"/>
                    <a:pt x="6128552" y="3819088"/>
                  </a:cubicBezTo>
                  <a:cubicBezTo>
                    <a:pt x="6264610" y="3819088"/>
                    <a:pt x="6399883" y="3819088"/>
                    <a:pt x="6535942" y="3819088"/>
                  </a:cubicBezTo>
                  <a:cubicBezTo>
                    <a:pt x="6624813" y="3819088"/>
                    <a:pt x="6672001" y="3779765"/>
                    <a:pt x="6688517" y="3693253"/>
                  </a:cubicBezTo>
                  <a:cubicBezTo>
                    <a:pt x="6688517" y="3675164"/>
                    <a:pt x="6688517" y="3657862"/>
                    <a:pt x="6688517" y="3639773"/>
                  </a:cubicBezTo>
                  <a:cubicBezTo>
                    <a:pt x="6680652" y="3611461"/>
                    <a:pt x="6681438" y="3580002"/>
                    <a:pt x="6655485" y="3557981"/>
                  </a:cubicBezTo>
                  <a:cubicBezTo>
                    <a:pt x="6633464" y="3539106"/>
                    <a:pt x="6609083" y="3525736"/>
                    <a:pt x="6579984" y="3518657"/>
                  </a:cubicBezTo>
                  <a:cubicBezTo>
                    <a:pt x="6561895" y="3514725"/>
                    <a:pt x="6543020" y="3513152"/>
                    <a:pt x="6524145" y="3513152"/>
                  </a:cubicBezTo>
                  <a:cubicBezTo>
                    <a:pt x="6382581" y="3513152"/>
                    <a:pt x="6240230" y="3513939"/>
                    <a:pt x="6098666" y="3513152"/>
                  </a:cubicBezTo>
                  <a:cubicBezTo>
                    <a:pt x="6056983" y="3513152"/>
                    <a:pt x="6044399" y="3502142"/>
                    <a:pt x="6043613" y="3464391"/>
                  </a:cubicBezTo>
                  <a:cubicBezTo>
                    <a:pt x="6042040" y="3382599"/>
                    <a:pt x="6042040" y="3300019"/>
                    <a:pt x="6043613" y="3218227"/>
                  </a:cubicBezTo>
                  <a:cubicBezTo>
                    <a:pt x="6045972" y="3185195"/>
                    <a:pt x="6057770" y="3174185"/>
                    <a:pt x="6090801" y="3171825"/>
                  </a:cubicBezTo>
                  <a:close/>
                  <a:moveTo>
                    <a:pt x="2907965" y="1801012"/>
                  </a:moveTo>
                  <a:cubicBezTo>
                    <a:pt x="2907965" y="1968529"/>
                    <a:pt x="2788422" y="2088072"/>
                    <a:pt x="2621691" y="2088859"/>
                  </a:cubicBezTo>
                  <a:cubicBezTo>
                    <a:pt x="2348000" y="2088859"/>
                    <a:pt x="2073523" y="2088859"/>
                    <a:pt x="1799832" y="2088859"/>
                  </a:cubicBezTo>
                  <a:cubicBezTo>
                    <a:pt x="1526141" y="2088859"/>
                    <a:pt x="1251664" y="2088859"/>
                    <a:pt x="977973" y="2088859"/>
                  </a:cubicBezTo>
                  <a:cubicBezTo>
                    <a:pt x="834049" y="2088859"/>
                    <a:pt x="721584" y="1992123"/>
                    <a:pt x="699563" y="1849773"/>
                  </a:cubicBezTo>
                  <a:cubicBezTo>
                    <a:pt x="697204" y="1834043"/>
                    <a:pt x="697204" y="1817527"/>
                    <a:pt x="697204" y="1801798"/>
                  </a:cubicBezTo>
                  <a:cubicBezTo>
                    <a:pt x="697204" y="1440023"/>
                    <a:pt x="697204" y="1079034"/>
                    <a:pt x="697204" y="717259"/>
                  </a:cubicBezTo>
                  <a:cubicBezTo>
                    <a:pt x="697204" y="550528"/>
                    <a:pt x="815960" y="430984"/>
                    <a:pt x="981905" y="430984"/>
                  </a:cubicBezTo>
                  <a:cubicBezTo>
                    <a:pt x="1529287" y="430198"/>
                    <a:pt x="2075882" y="430198"/>
                    <a:pt x="2623264" y="430984"/>
                  </a:cubicBezTo>
                  <a:cubicBezTo>
                    <a:pt x="2789209" y="430984"/>
                    <a:pt x="2908752" y="550528"/>
                    <a:pt x="2908752" y="716472"/>
                  </a:cubicBezTo>
                  <a:cubicBezTo>
                    <a:pt x="2907965" y="1078248"/>
                    <a:pt x="2907965" y="1440023"/>
                    <a:pt x="2907965" y="1801012"/>
                  </a:cubicBezTo>
                  <a:close/>
                </a:path>
              </a:pathLst>
            </a:custGeom>
            <a:solidFill>
              <a:schemeClr val="accent6"/>
            </a:solidFill>
            <a:ln w="78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7288838-46B0-4B16-B9AC-0239774E1EAE}"/>
                </a:ext>
              </a:extLst>
            </p:cNvPr>
            <p:cNvSpPr/>
            <p:nvPr/>
          </p:nvSpPr>
          <p:spPr>
            <a:xfrm>
              <a:off x="3273097" y="2343963"/>
              <a:ext cx="1112447" cy="518860"/>
            </a:xfrm>
            <a:custGeom>
              <a:avLst/>
              <a:gdLst>
                <a:gd name="connsiteX0" fmla="*/ 218393 w 1112447"/>
                <a:gd name="connsiteY0" fmla="*/ 356138 h 518860"/>
                <a:gd name="connsiteX1" fmla="*/ 300454 w 1112447"/>
                <a:gd name="connsiteY1" fmla="*/ 437142 h 518860"/>
                <a:gd name="connsiteX2" fmla="*/ 219098 w 1112447"/>
                <a:gd name="connsiteY2" fmla="*/ 518851 h 518860"/>
                <a:gd name="connsiteX3" fmla="*/ 137389 w 1112447"/>
                <a:gd name="connsiteY3" fmla="*/ 437847 h 518860"/>
                <a:gd name="connsiteX4" fmla="*/ 218393 w 1112447"/>
                <a:gd name="connsiteY4" fmla="*/ 356138 h 518860"/>
                <a:gd name="connsiteX5" fmla="*/ 870301 w 1112447"/>
                <a:gd name="connsiteY5" fmla="*/ 356138 h 518860"/>
                <a:gd name="connsiteX6" fmla="*/ 950600 w 1112447"/>
                <a:gd name="connsiteY6" fmla="*/ 438551 h 518860"/>
                <a:gd name="connsiteX7" fmla="*/ 867835 w 1112447"/>
                <a:gd name="connsiteY7" fmla="*/ 518850 h 518860"/>
                <a:gd name="connsiteX8" fmla="*/ 787536 w 1112447"/>
                <a:gd name="connsiteY8" fmla="*/ 436085 h 518860"/>
                <a:gd name="connsiteX9" fmla="*/ 870301 w 1112447"/>
                <a:gd name="connsiteY9" fmla="*/ 356138 h 518860"/>
                <a:gd name="connsiteX10" fmla="*/ 501248 w 1112447"/>
                <a:gd name="connsiteY10" fmla="*/ 108107 h 518860"/>
                <a:gd name="connsiteX11" fmla="*/ 455771 w 1112447"/>
                <a:gd name="connsiteY11" fmla="*/ 108195 h 518860"/>
                <a:gd name="connsiteX12" fmla="*/ 423018 w 1112447"/>
                <a:gd name="connsiteY12" fmla="*/ 144119 h 518860"/>
                <a:gd name="connsiteX13" fmla="*/ 438514 w 1112447"/>
                <a:gd name="connsiteY13" fmla="*/ 219487 h 518860"/>
                <a:gd name="connsiteX14" fmla="*/ 454715 w 1112447"/>
                <a:gd name="connsiteY14" fmla="*/ 230053 h 518860"/>
                <a:gd name="connsiteX15" fmla="*/ 580447 w 1112447"/>
                <a:gd name="connsiteY15" fmla="*/ 230053 h 518860"/>
                <a:gd name="connsiteX16" fmla="*/ 705123 w 1112447"/>
                <a:gd name="connsiteY16" fmla="*/ 229701 h 518860"/>
                <a:gd name="connsiteX17" fmla="*/ 718154 w 1112447"/>
                <a:gd name="connsiteY17" fmla="*/ 227236 h 518860"/>
                <a:gd name="connsiteX18" fmla="*/ 712871 w 1112447"/>
                <a:gd name="connsiteY18" fmla="*/ 214557 h 518860"/>
                <a:gd name="connsiteX19" fmla="*/ 662508 w 1112447"/>
                <a:gd name="connsiteY19" fmla="*/ 164193 h 518860"/>
                <a:gd name="connsiteX20" fmla="*/ 545932 w 1112447"/>
                <a:gd name="connsiteY20" fmla="*/ 115943 h 518860"/>
                <a:gd name="connsiteX21" fmla="*/ 501248 w 1112447"/>
                <a:gd name="connsiteY21" fmla="*/ 108107 h 518860"/>
                <a:gd name="connsiteX22" fmla="*/ 287204 w 1112447"/>
                <a:gd name="connsiteY22" fmla="*/ 0 h 518860"/>
                <a:gd name="connsiteX23" fmla="*/ 353284 w 1112447"/>
                <a:gd name="connsiteY23" fmla="*/ 5355 h 518860"/>
                <a:gd name="connsiteX24" fmla="*/ 618484 w 1112447"/>
                <a:gd name="connsiteY24" fmla="*/ 96925 h 518860"/>
                <a:gd name="connsiteX25" fmla="*/ 786480 w 1112447"/>
                <a:gd name="connsiteY25" fmla="*/ 178985 h 518860"/>
                <a:gd name="connsiteX26" fmla="*/ 919961 w 1112447"/>
                <a:gd name="connsiteY26" fmla="*/ 208218 h 518860"/>
                <a:gd name="connsiteX27" fmla="*/ 1004839 w 1112447"/>
                <a:gd name="connsiteY27" fmla="*/ 212796 h 518860"/>
                <a:gd name="connsiteX28" fmla="*/ 1108384 w 1112447"/>
                <a:gd name="connsiteY28" fmla="*/ 306128 h 518860"/>
                <a:gd name="connsiteX29" fmla="*/ 1101692 w 1112447"/>
                <a:gd name="connsiteY29" fmla="*/ 414955 h 518860"/>
                <a:gd name="connsiteX30" fmla="*/ 1092183 w 1112447"/>
                <a:gd name="connsiteY30" fmla="*/ 421999 h 518860"/>
                <a:gd name="connsiteX31" fmla="*/ 983003 w 1112447"/>
                <a:gd name="connsiteY31" fmla="*/ 421999 h 518860"/>
                <a:gd name="connsiteX32" fmla="*/ 972790 w 1112447"/>
                <a:gd name="connsiteY32" fmla="*/ 410024 h 518860"/>
                <a:gd name="connsiteX33" fmla="*/ 867132 w 1112447"/>
                <a:gd name="connsiteY33" fmla="*/ 330429 h 518860"/>
                <a:gd name="connsiteX34" fmla="*/ 765701 w 1112447"/>
                <a:gd name="connsiteY34" fmla="*/ 408968 h 518860"/>
                <a:gd name="connsiteX35" fmla="*/ 748795 w 1112447"/>
                <a:gd name="connsiteY35" fmla="*/ 421999 h 518860"/>
                <a:gd name="connsiteX36" fmla="*/ 543820 w 1112447"/>
                <a:gd name="connsiteY36" fmla="*/ 421294 h 518860"/>
                <a:gd name="connsiteX37" fmla="*/ 338843 w 1112447"/>
                <a:gd name="connsiteY37" fmla="*/ 421294 h 518860"/>
                <a:gd name="connsiteX38" fmla="*/ 322291 w 1112447"/>
                <a:gd name="connsiteY38" fmla="*/ 409672 h 518860"/>
                <a:gd name="connsiteX39" fmla="*/ 218042 w 1112447"/>
                <a:gd name="connsiteY39" fmla="*/ 330076 h 518860"/>
                <a:gd name="connsiteX40" fmla="*/ 114497 w 1112447"/>
                <a:gd name="connsiteY40" fmla="*/ 411081 h 518860"/>
                <a:gd name="connsiteX41" fmla="*/ 100762 w 1112447"/>
                <a:gd name="connsiteY41" fmla="*/ 421647 h 518860"/>
                <a:gd name="connsiteX42" fmla="*/ 21518 w 1112447"/>
                <a:gd name="connsiteY42" fmla="*/ 421647 h 518860"/>
                <a:gd name="connsiteX43" fmla="*/ 12362 w 1112447"/>
                <a:gd name="connsiteY43" fmla="*/ 411433 h 518860"/>
                <a:gd name="connsiteX44" fmla="*/ 4613 w 1112447"/>
                <a:gd name="connsiteY44" fmla="*/ 305423 h 518860"/>
                <a:gd name="connsiteX45" fmla="*/ 4261 w 1112447"/>
                <a:gd name="connsiteY45" fmla="*/ 189551 h 518860"/>
                <a:gd name="connsiteX46" fmla="*/ 102170 w 1112447"/>
                <a:gd name="connsiteY46" fmla="*/ 52549 h 518860"/>
                <a:gd name="connsiteX47" fmla="*/ 287204 w 1112447"/>
                <a:gd name="connsiteY47" fmla="*/ 0 h 518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12447" h="518860">
                  <a:moveTo>
                    <a:pt x="218393" y="356138"/>
                  </a:moveTo>
                  <a:cubicBezTo>
                    <a:pt x="263473" y="356138"/>
                    <a:pt x="300101" y="392414"/>
                    <a:pt x="300454" y="437142"/>
                  </a:cubicBezTo>
                  <a:cubicBezTo>
                    <a:pt x="300806" y="481519"/>
                    <a:pt x="263473" y="518851"/>
                    <a:pt x="219098" y="518851"/>
                  </a:cubicBezTo>
                  <a:cubicBezTo>
                    <a:pt x="174017" y="519555"/>
                    <a:pt x="137389" y="482927"/>
                    <a:pt x="137389" y="437847"/>
                  </a:cubicBezTo>
                  <a:cubicBezTo>
                    <a:pt x="137389" y="392414"/>
                    <a:pt x="173313" y="356138"/>
                    <a:pt x="218393" y="356138"/>
                  </a:cubicBezTo>
                  <a:close/>
                  <a:moveTo>
                    <a:pt x="870301" y="356138"/>
                  </a:moveTo>
                  <a:cubicBezTo>
                    <a:pt x="915029" y="356490"/>
                    <a:pt x="951305" y="393822"/>
                    <a:pt x="950600" y="438551"/>
                  </a:cubicBezTo>
                  <a:cubicBezTo>
                    <a:pt x="949896" y="483279"/>
                    <a:pt x="912564" y="519555"/>
                    <a:pt x="867835" y="518850"/>
                  </a:cubicBezTo>
                  <a:cubicBezTo>
                    <a:pt x="823107" y="518498"/>
                    <a:pt x="787183" y="481166"/>
                    <a:pt x="787536" y="436085"/>
                  </a:cubicBezTo>
                  <a:cubicBezTo>
                    <a:pt x="788240" y="391709"/>
                    <a:pt x="824868" y="355786"/>
                    <a:pt x="870301" y="356138"/>
                  </a:cubicBezTo>
                  <a:close/>
                  <a:moveTo>
                    <a:pt x="501248" y="108107"/>
                  </a:moveTo>
                  <a:cubicBezTo>
                    <a:pt x="486236" y="106434"/>
                    <a:pt x="471092" y="106082"/>
                    <a:pt x="455771" y="108195"/>
                  </a:cubicBezTo>
                  <a:cubicBezTo>
                    <a:pt x="433935" y="111365"/>
                    <a:pt x="424426" y="121930"/>
                    <a:pt x="423018" y="144119"/>
                  </a:cubicBezTo>
                  <a:cubicBezTo>
                    <a:pt x="420904" y="170533"/>
                    <a:pt x="429005" y="195186"/>
                    <a:pt x="438514" y="219487"/>
                  </a:cubicBezTo>
                  <a:cubicBezTo>
                    <a:pt x="441683" y="227588"/>
                    <a:pt x="446262" y="230053"/>
                    <a:pt x="454715" y="230053"/>
                  </a:cubicBezTo>
                  <a:cubicBezTo>
                    <a:pt x="496625" y="229701"/>
                    <a:pt x="538536" y="230053"/>
                    <a:pt x="580447" y="230053"/>
                  </a:cubicBezTo>
                  <a:cubicBezTo>
                    <a:pt x="622006" y="230053"/>
                    <a:pt x="663212" y="230053"/>
                    <a:pt x="705123" y="229701"/>
                  </a:cubicBezTo>
                  <a:cubicBezTo>
                    <a:pt x="709702" y="229701"/>
                    <a:pt x="716041" y="232166"/>
                    <a:pt x="718154" y="227236"/>
                  </a:cubicBezTo>
                  <a:cubicBezTo>
                    <a:pt x="720267" y="222657"/>
                    <a:pt x="715337" y="218431"/>
                    <a:pt x="712871" y="214557"/>
                  </a:cubicBezTo>
                  <a:cubicBezTo>
                    <a:pt x="699840" y="194130"/>
                    <a:pt x="682583" y="177929"/>
                    <a:pt x="662508" y="164193"/>
                  </a:cubicBezTo>
                  <a:cubicBezTo>
                    <a:pt x="626937" y="139892"/>
                    <a:pt x="587491" y="125100"/>
                    <a:pt x="545932" y="115943"/>
                  </a:cubicBezTo>
                  <a:cubicBezTo>
                    <a:pt x="531140" y="112773"/>
                    <a:pt x="516260" y="109780"/>
                    <a:pt x="501248" y="108107"/>
                  </a:cubicBezTo>
                  <a:close/>
                  <a:moveTo>
                    <a:pt x="287204" y="0"/>
                  </a:moveTo>
                  <a:cubicBezTo>
                    <a:pt x="308885" y="6"/>
                    <a:pt x="330919" y="1833"/>
                    <a:pt x="353284" y="5355"/>
                  </a:cubicBezTo>
                  <a:cubicBezTo>
                    <a:pt x="447319" y="19795"/>
                    <a:pt x="533606" y="56423"/>
                    <a:pt x="618484" y="96925"/>
                  </a:cubicBezTo>
                  <a:cubicBezTo>
                    <a:pt x="674835" y="123691"/>
                    <a:pt x="729777" y="152571"/>
                    <a:pt x="786480" y="178985"/>
                  </a:cubicBezTo>
                  <a:cubicBezTo>
                    <a:pt x="829095" y="198709"/>
                    <a:pt x="873119" y="208922"/>
                    <a:pt x="919961" y="208218"/>
                  </a:cubicBezTo>
                  <a:cubicBezTo>
                    <a:pt x="948488" y="207866"/>
                    <a:pt x="976664" y="210331"/>
                    <a:pt x="1004839" y="212796"/>
                  </a:cubicBezTo>
                  <a:cubicBezTo>
                    <a:pt x="1067530" y="218431"/>
                    <a:pt x="1098522" y="262808"/>
                    <a:pt x="1108384" y="306128"/>
                  </a:cubicBezTo>
                  <a:cubicBezTo>
                    <a:pt x="1116484" y="342755"/>
                    <a:pt x="1111553" y="379383"/>
                    <a:pt x="1101692" y="414955"/>
                  </a:cubicBezTo>
                  <a:cubicBezTo>
                    <a:pt x="1100283" y="419886"/>
                    <a:pt x="1097466" y="421999"/>
                    <a:pt x="1092183" y="421999"/>
                  </a:cubicBezTo>
                  <a:cubicBezTo>
                    <a:pt x="1055907" y="421999"/>
                    <a:pt x="1019279" y="421647"/>
                    <a:pt x="983003" y="421999"/>
                  </a:cubicBezTo>
                  <a:cubicBezTo>
                    <a:pt x="973846" y="421999"/>
                    <a:pt x="974199" y="415307"/>
                    <a:pt x="972790" y="410024"/>
                  </a:cubicBezTo>
                  <a:cubicBezTo>
                    <a:pt x="959054" y="361774"/>
                    <a:pt x="917143" y="329724"/>
                    <a:pt x="867132" y="330429"/>
                  </a:cubicBezTo>
                  <a:cubicBezTo>
                    <a:pt x="819938" y="330781"/>
                    <a:pt x="778380" y="362478"/>
                    <a:pt x="765701" y="408968"/>
                  </a:cubicBezTo>
                  <a:cubicBezTo>
                    <a:pt x="762883" y="419181"/>
                    <a:pt x="758657" y="421999"/>
                    <a:pt x="748795" y="421999"/>
                  </a:cubicBezTo>
                  <a:cubicBezTo>
                    <a:pt x="680470" y="421294"/>
                    <a:pt x="612145" y="421294"/>
                    <a:pt x="543820" y="421294"/>
                  </a:cubicBezTo>
                  <a:cubicBezTo>
                    <a:pt x="475494" y="421294"/>
                    <a:pt x="407169" y="421294"/>
                    <a:pt x="338843" y="421294"/>
                  </a:cubicBezTo>
                  <a:cubicBezTo>
                    <a:pt x="329686" y="421294"/>
                    <a:pt x="325108" y="419886"/>
                    <a:pt x="322291" y="409672"/>
                  </a:cubicBezTo>
                  <a:cubicBezTo>
                    <a:pt x="309612" y="361422"/>
                    <a:pt x="267348" y="329724"/>
                    <a:pt x="218042" y="330076"/>
                  </a:cubicBezTo>
                  <a:cubicBezTo>
                    <a:pt x="169087" y="330076"/>
                    <a:pt x="127176" y="362478"/>
                    <a:pt x="114497" y="411081"/>
                  </a:cubicBezTo>
                  <a:cubicBezTo>
                    <a:pt x="112384" y="419533"/>
                    <a:pt x="108862" y="421647"/>
                    <a:pt x="100762" y="421647"/>
                  </a:cubicBezTo>
                  <a:cubicBezTo>
                    <a:pt x="74347" y="421294"/>
                    <a:pt x="47933" y="421294"/>
                    <a:pt x="21518" y="421647"/>
                  </a:cubicBezTo>
                  <a:cubicBezTo>
                    <a:pt x="13770" y="421647"/>
                    <a:pt x="11305" y="419886"/>
                    <a:pt x="12362" y="411433"/>
                  </a:cubicBezTo>
                  <a:cubicBezTo>
                    <a:pt x="15883" y="375509"/>
                    <a:pt x="8839" y="340642"/>
                    <a:pt x="4613" y="305423"/>
                  </a:cubicBezTo>
                  <a:cubicBezTo>
                    <a:pt x="35" y="266682"/>
                    <a:pt x="-2783" y="228293"/>
                    <a:pt x="4261" y="189551"/>
                  </a:cubicBezTo>
                  <a:cubicBezTo>
                    <a:pt x="15179" y="128622"/>
                    <a:pt x="50398" y="84598"/>
                    <a:pt x="102170" y="52549"/>
                  </a:cubicBezTo>
                  <a:cubicBezTo>
                    <a:pt x="160282" y="16361"/>
                    <a:pt x="222158" y="-17"/>
                    <a:pt x="287204" y="0"/>
                  </a:cubicBezTo>
                  <a:close/>
                </a:path>
              </a:pathLst>
            </a:custGeom>
            <a:solidFill>
              <a:schemeClr val="bg1"/>
            </a:solidFill>
            <a:ln w="785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0E71E68-593F-4048-A9B1-9977CB679B69}"/>
                </a:ext>
              </a:extLst>
            </p:cNvPr>
            <p:cNvGrpSpPr/>
            <p:nvPr/>
          </p:nvGrpSpPr>
          <p:grpSpPr>
            <a:xfrm>
              <a:off x="5520174" y="1420467"/>
              <a:ext cx="4630021" cy="2106934"/>
              <a:chOff x="6223779" y="3733800"/>
              <a:chExt cx="3015807" cy="1372371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46710FD-EB4D-4346-925D-E88D6CFC2483}"/>
                  </a:ext>
                </a:extLst>
              </p:cNvPr>
              <p:cNvSpPr/>
              <p:nvPr/>
            </p:nvSpPr>
            <p:spPr>
              <a:xfrm flipH="1">
                <a:off x="6395635" y="3817247"/>
                <a:ext cx="2788513" cy="911961"/>
              </a:xfrm>
              <a:custGeom>
                <a:avLst/>
                <a:gdLst>
                  <a:gd name="connsiteX0" fmla="*/ 119192 w 2788513"/>
                  <a:gd name="connsiteY0" fmla="*/ 626443 h 911961"/>
                  <a:gd name="connsiteX1" fmla="*/ 0 w 2788513"/>
                  <a:gd name="connsiteY1" fmla="*/ 773355 h 911961"/>
                  <a:gd name="connsiteX2" fmla="*/ 27719 w 2788513"/>
                  <a:gd name="connsiteY2" fmla="*/ 795530 h 911961"/>
                  <a:gd name="connsiteX3" fmla="*/ 130280 w 2788513"/>
                  <a:gd name="connsiteY3" fmla="*/ 784439 h 911961"/>
                  <a:gd name="connsiteX4" fmla="*/ 157999 w 2788513"/>
                  <a:gd name="connsiteY4" fmla="*/ 751179 h 911961"/>
                  <a:gd name="connsiteX5" fmla="*/ 146911 w 2788513"/>
                  <a:gd name="connsiteY5" fmla="*/ 648618 h 911961"/>
                  <a:gd name="connsiteX6" fmla="*/ 1574427 w 2788513"/>
                  <a:gd name="connsiteY6" fmla="*/ 485566 h 911961"/>
                  <a:gd name="connsiteX7" fmla="*/ 1546995 w 2788513"/>
                  <a:gd name="connsiteY7" fmla="*/ 485566 h 911961"/>
                  <a:gd name="connsiteX8" fmla="*/ 1546995 w 2788513"/>
                  <a:gd name="connsiteY8" fmla="*/ 911961 h 911961"/>
                  <a:gd name="connsiteX9" fmla="*/ 1574427 w 2788513"/>
                  <a:gd name="connsiteY9" fmla="*/ 911961 h 911961"/>
                  <a:gd name="connsiteX10" fmla="*/ 2741392 w 2788513"/>
                  <a:gd name="connsiteY10" fmla="*/ 376973 h 911961"/>
                  <a:gd name="connsiteX11" fmla="*/ 2708130 w 2788513"/>
                  <a:gd name="connsiteY11" fmla="*/ 385290 h 911961"/>
                  <a:gd name="connsiteX12" fmla="*/ 2655463 w 2788513"/>
                  <a:gd name="connsiteY12" fmla="*/ 473990 h 911961"/>
                  <a:gd name="connsiteX13" fmla="*/ 2666550 w 2788513"/>
                  <a:gd name="connsiteY13" fmla="*/ 515567 h 911961"/>
                  <a:gd name="connsiteX14" fmla="*/ 2755250 w 2788513"/>
                  <a:gd name="connsiteY14" fmla="*/ 568234 h 911961"/>
                  <a:gd name="connsiteX15" fmla="*/ 2788513 w 2788513"/>
                  <a:gd name="connsiteY15" fmla="*/ 559917 h 911961"/>
                  <a:gd name="connsiteX16" fmla="*/ 1815584 w 2788513"/>
                  <a:gd name="connsiteY16" fmla="*/ 0 h 911961"/>
                  <a:gd name="connsiteX17" fmla="*/ 1743515 w 2788513"/>
                  <a:gd name="connsiteY17" fmla="*/ 0 h 911961"/>
                  <a:gd name="connsiteX18" fmla="*/ 1072719 w 2788513"/>
                  <a:gd name="connsiteY18" fmla="*/ 213436 h 911961"/>
                  <a:gd name="connsiteX19" fmla="*/ 903633 w 2788513"/>
                  <a:gd name="connsiteY19" fmla="*/ 329856 h 911961"/>
                  <a:gd name="connsiteX20" fmla="*/ 911950 w 2788513"/>
                  <a:gd name="connsiteY20" fmla="*/ 374203 h 911961"/>
                  <a:gd name="connsiteX21" fmla="*/ 2605568 w 2788513"/>
                  <a:gd name="connsiteY21" fmla="*/ 363115 h 911961"/>
                  <a:gd name="connsiteX22" fmla="*/ 2636060 w 2788513"/>
                  <a:gd name="connsiteY22" fmla="*/ 318765 h 911961"/>
                  <a:gd name="connsiteX23" fmla="*/ 2622199 w 2788513"/>
                  <a:gd name="connsiteY23" fmla="*/ 91474 h 911961"/>
                  <a:gd name="connsiteX24" fmla="*/ 2591710 w 2788513"/>
                  <a:gd name="connsiteY24" fmla="*/ 58208 h 911961"/>
                  <a:gd name="connsiteX25" fmla="*/ 1815584 w 2788513"/>
                  <a:gd name="connsiteY25" fmla="*/ 0 h 911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788513" h="911961">
                    <a:moveTo>
                      <a:pt x="119192" y="626443"/>
                    </a:moveTo>
                    <a:lnTo>
                      <a:pt x="0" y="773355"/>
                    </a:lnTo>
                    <a:lnTo>
                      <a:pt x="27719" y="795530"/>
                    </a:lnTo>
                    <a:cubicBezTo>
                      <a:pt x="58211" y="820475"/>
                      <a:pt x="105332" y="814931"/>
                      <a:pt x="130280" y="784439"/>
                    </a:cubicBezTo>
                    <a:lnTo>
                      <a:pt x="157999" y="751179"/>
                    </a:lnTo>
                    <a:cubicBezTo>
                      <a:pt x="182944" y="720687"/>
                      <a:pt x="177401" y="673567"/>
                      <a:pt x="146911" y="648618"/>
                    </a:cubicBezTo>
                    <a:close/>
                    <a:moveTo>
                      <a:pt x="1574427" y="485566"/>
                    </a:moveTo>
                    <a:lnTo>
                      <a:pt x="1546995" y="485566"/>
                    </a:lnTo>
                    <a:lnTo>
                      <a:pt x="1546995" y="911961"/>
                    </a:lnTo>
                    <a:lnTo>
                      <a:pt x="1574427" y="911961"/>
                    </a:lnTo>
                    <a:close/>
                    <a:moveTo>
                      <a:pt x="2741392" y="376973"/>
                    </a:moveTo>
                    <a:lnTo>
                      <a:pt x="2708130" y="385290"/>
                    </a:lnTo>
                    <a:cubicBezTo>
                      <a:pt x="2669323" y="396377"/>
                      <a:pt x="2644375" y="435184"/>
                      <a:pt x="2655463" y="473990"/>
                    </a:cubicBezTo>
                    <a:lnTo>
                      <a:pt x="2666550" y="515567"/>
                    </a:lnTo>
                    <a:cubicBezTo>
                      <a:pt x="2677638" y="554373"/>
                      <a:pt x="2716444" y="579322"/>
                      <a:pt x="2755250" y="568234"/>
                    </a:cubicBezTo>
                    <a:lnTo>
                      <a:pt x="2788513" y="559917"/>
                    </a:lnTo>
                    <a:close/>
                    <a:moveTo>
                      <a:pt x="1815584" y="0"/>
                    </a:moveTo>
                    <a:cubicBezTo>
                      <a:pt x="1787865" y="0"/>
                      <a:pt x="1771233" y="0"/>
                      <a:pt x="1743515" y="0"/>
                    </a:cubicBezTo>
                    <a:cubicBezTo>
                      <a:pt x="1541166" y="8314"/>
                      <a:pt x="1227945" y="121963"/>
                      <a:pt x="1072719" y="213436"/>
                    </a:cubicBezTo>
                    <a:cubicBezTo>
                      <a:pt x="1008965" y="252240"/>
                      <a:pt x="997877" y="257787"/>
                      <a:pt x="903633" y="329856"/>
                    </a:cubicBezTo>
                    <a:cubicBezTo>
                      <a:pt x="859283" y="363115"/>
                      <a:pt x="867600" y="374203"/>
                      <a:pt x="911950" y="374203"/>
                    </a:cubicBezTo>
                    <a:cubicBezTo>
                      <a:pt x="1471870" y="374203"/>
                      <a:pt x="2045648" y="371432"/>
                      <a:pt x="2605568" y="363115"/>
                    </a:cubicBezTo>
                    <a:cubicBezTo>
                      <a:pt x="2633287" y="363115"/>
                      <a:pt x="2636060" y="338170"/>
                      <a:pt x="2636060" y="318765"/>
                    </a:cubicBezTo>
                    <a:lnTo>
                      <a:pt x="2622199" y="91474"/>
                    </a:lnTo>
                    <a:cubicBezTo>
                      <a:pt x="2622199" y="74839"/>
                      <a:pt x="2608341" y="60981"/>
                      <a:pt x="2591710" y="58208"/>
                    </a:cubicBezTo>
                    <a:cubicBezTo>
                      <a:pt x="2297891" y="22175"/>
                      <a:pt x="2131578" y="0"/>
                      <a:pt x="18155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A2C314F-0DEC-4DB3-8239-D5AA4FBA017C}"/>
                  </a:ext>
                </a:extLst>
              </p:cNvPr>
              <p:cNvSpPr/>
              <p:nvPr/>
            </p:nvSpPr>
            <p:spPr>
              <a:xfrm flipH="1">
                <a:off x="6223779" y="3733800"/>
                <a:ext cx="3015807" cy="1117357"/>
              </a:xfrm>
              <a:custGeom>
                <a:avLst/>
                <a:gdLst>
                  <a:gd name="connsiteX0" fmla="*/ 174630 w 3015807"/>
                  <a:gd name="connsiteY0" fmla="*/ 709890 h 1117357"/>
                  <a:gd name="connsiteX1" fmla="*/ 202349 w 3015807"/>
                  <a:gd name="connsiteY1" fmla="*/ 732065 h 1117357"/>
                  <a:gd name="connsiteX2" fmla="*/ 213437 w 3015807"/>
                  <a:gd name="connsiteY2" fmla="*/ 834626 h 1117357"/>
                  <a:gd name="connsiteX3" fmla="*/ 185718 w 3015807"/>
                  <a:gd name="connsiteY3" fmla="*/ 867886 h 1117357"/>
                  <a:gd name="connsiteX4" fmla="*/ 83157 w 3015807"/>
                  <a:gd name="connsiteY4" fmla="*/ 878977 h 1117357"/>
                  <a:gd name="connsiteX5" fmla="*/ 55438 w 3015807"/>
                  <a:gd name="connsiteY5" fmla="*/ 856802 h 1117357"/>
                  <a:gd name="connsiteX6" fmla="*/ 1629865 w 3015807"/>
                  <a:gd name="connsiteY6" fmla="*/ 569013 h 1117357"/>
                  <a:gd name="connsiteX7" fmla="*/ 1629865 w 3015807"/>
                  <a:gd name="connsiteY7" fmla="*/ 995408 h 1117357"/>
                  <a:gd name="connsiteX8" fmla="*/ 1602433 w 3015807"/>
                  <a:gd name="connsiteY8" fmla="*/ 995408 h 1117357"/>
                  <a:gd name="connsiteX9" fmla="*/ 1602433 w 3015807"/>
                  <a:gd name="connsiteY9" fmla="*/ 569013 h 1117357"/>
                  <a:gd name="connsiteX10" fmla="*/ 2796830 w 3015807"/>
                  <a:gd name="connsiteY10" fmla="*/ 460420 h 1117357"/>
                  <a:gd name="connsiteX11" fmla="*/ 2843951 w 3015807"/>
                  <a:gd name="connsiteY11" fmla="*/ 643365 h 1117357"/>
                  <a:gd name="connsiteX12" fmla="*/ 2810688 w 3015807"/>
                  <a:gd name="connsiteY12" fmla="*/ 651682 h 1117357"/>
                  <a:gd name="connsiteX13" fmla="*/ 2721988 w 3015807"/>
                  <a:gd name="connsiteY13" fmla="*/ 599014 h 1117357"/>
                  <a:gd name="connsiteX14" fmla="*/ 2710901 w 3015807"/>
                  <a:gd name="connsiteY14" fmla="*/ 557438 h 1117357"/>
                  <a:gd name="connsiteX15" fmla="*/ 2763568 w 3015807"/>
                  <a:gd name="connsiteY15" fmla="*/ 468737 h 1117357"/>
                  <a:gd name="connsiteX16" fmla="*/ 1044548 w 3015807"/>
                  <a:gd name="connsiteY16" fmla="*/ 350080 h 1117357"/>
                  <a:gd name="connsiteX17" fmla="*/ 1044548 w 3015807"/>
                  <a:gd name="connsiteY17" fmla="*/ 457429 h 1117357"/>
                  <a:gd name="connsiteX18" fmla="*/ 967388 w 3015807"/>
                  <a:gd name="connsiteY18" fmla="*/ 457650 h 1117357"/>
                  <a:gd name="connsiteX19" fmla="*/ 959071 w 3015807"/>
                  <a:gd name="connsiteY19" fmla="*/ 413303 h 1117357"/>
                  <a:gd name="connsiteX20" fmla="*/ 1016285 w 3015807"/>
                  <a:gd name="connsiteY20" fmla="*/ 370165 h 1117357"/>
                  <a:gd name="connsiteX21" fmla="*/ 1597718 w 3015807"/>
                  <a:gd name="connsiteY21" fmla="*/ 116616 h 1117357"/>
                  <a:gd name="connsiteX22" fmla="*/ 1597718 w 3015807"/>
                  <a:gd name="connsiteY22" fmla="*/ 455845 h 1117357"/>
                  <a:gd name="connsiteX23" fmla="*/ 1071980 w 3015807"/>
                  <a:gd name="connsiteY23" fmla="*/ 457351 h 1117357"/>
                  <a:gd name="connsiteX24" fmla="*/ 1071980 w 3015807"/>
                  <a:gd name="connsiteY24" fmla="*/ 331701 h 1117357"/>
                  <a:gd name="connsiteX25" fmla="*/ 1088094 w 3015807"/>
                  <a:gd name="connsiteY25" fmla="*/ 321310 h 1117357"/>
                  <a:gd name="connsiteX26" fmla="*/ 1128157 w 3015807"/>
                  <a:gd name="connsiteY26" fmla="*/ 296884 h 1117357"/>
                  <a:gd name="connsiteX27" fmla="*/ 1445884 w 3015807"/>
                  <a:gd name="connsiteY27" fmla="*/ 158981 h 1117357"/>
                  <a:gd name="connsiteX28" fmla="*/ 2392522 w 3015807"/>
                  <a:gd name="connsiteY28" fmla="*/ 111847 h 1117357"/>
                  <a:gd name="connsiteX29" fmla="*/ 2446360 w 3015807"/>
                  <a:gd name="connsiteY29" fmla="*/ 117359 h 1117357"/>
                  <a:gd name="connsiteX30" fmla="*/ 2647148 w 3015807"/>
                  <a:gd name="connsiteY30" fmla="*/ 141655 h 1117357"/>
                  <a:gd name="connsiteX31" fmla="*/ 2677637 w 3015807"/>
                  <a:gd name="connsiteY31" fmla="*/ 174921 h 1117357"/>
                  <a:gd name="connsiteX32" fmla="*/ 2691498 w 3015807"/>
                  <a:gd name="connsiteY32" fmla="*/ 402212 h 1117357"/>
                  <a:gd name="connsiteX33" fmla="*/ 2661006 w 3015807"/>
                  <a:gd name="connsiteY33" fmla="*/ 446563 h 1117357"/>
                  <a:gd name="connsiteX34" fmla="*/ 2392522 w 3015807"/>
                  <a:gd name="connsiteY34" fmla="*/ 449310 h 1117357"/>
                  <a:gd name="connsiteX35" fmla="*/ 1871022 w 3015807"/>
                  <a:gd name="connsiteY35" fmla="*/ 83447 h 1117357"/>
                  <a:gd name="connsiteX36" fmla="*/ 2267401 w 3015807"/>
                  <a:gd name="connsiteY36" fmla="*/ 99039 h 1117357"/>
                  <a:gd name="connsiteX37" fmla="*/ 2365090 w 3015807"/>
                  <a:gd name="connsiteY37" fmla="*/ 109039 h 1117357"/>
                  <a:gd name="connsiteX38" fmla="*/ 2365090 w 3015807"/>
                  <a:gd name="connsiteY38" fmla="*/ 449590 h 1117357"/>
                  <a:gd name="connsiteX39" fmla="*/ 1814197 w 3015807"/>
                  <a:gd name="connsiteY39" fmla="*/ 455226 h 1117357"/>
                  <a:gd name="connsiteX40" fmla="*/ 1625150 w 3015807"/>
                  <a:gd name="connsiteY40" fmla="*/ 455767 h 1117357"/>
                  <a:gd name="connsiteX41" fmla="*/ 1625150 w 3015807"/>
                  <a:gd name="connsiteY41" fmla="*/ 108962 h 1117357"/>
                  <a:gd name="connsiteX42" fmla="*/ 1630604 w 3015807"/>
                  <a:gd name="connsiteY42" fmla="*/ 107441 h 1117357"/>
                  <a:gd name="connsiteX43" fmla="*/ 1798953 w 3015807"/>
                  <a:gd name="connsiteY43" fmla="*/ 83447 h 1117357"/>
                  <a:gd name="connsiteX44" fmla="*/ 1871022 w 3015807"/>
                  <a:gd name="connsiteY44" fmla="*/ 83447 h 1117357"/>
                  <a:gd name="connsiteX45" fmla="*/ 1890423 w 3015807"/>
                  <a:gd name="connsiteY45" fmla="*/ 291 h 1117357"/>
                  <a:gd name="connsiteX46" fmla="*/ 1089351 w 3015807"/>
                  <a:gd name="connsiteY46" fmla="*/ 208181 h 1117357"/>
                  <a:gd name="connsiteX47" fmla="*/ 820477 w 3015807"/>
                  <a:gd name="connsiteY47" fmla="*/ 388354 h 1117357"/>
                  <a:gd name="connsiteX48" fmla="*/ 620901 w 3015807"/>
                  <a:gd name="connsiteY48" fmla="*/ 446562 h 1117357"/>
                  <a:gd name="connsiteX49" fmla="*/ 11088 w 3015807"/>
                  <a:gd name="connsiteY49" fmla="*/ 884519 h 1117357"/>
                  <a:gd name="connsiteX50" fmla="*/ 2773 w 3015807"/>
                  <a:gd name="connsiteY50" fmla="*/ 1017570 h 1117357"/>
                  <a:gd name="connsiteX51" fmla="*/ 91474 w 3015807"/>
                  <a:gd name="connsiteY51" fmla="*/ 1117357 h 1117357"/>
                  <a:gd name="connsiteX52" fmla="*/ 407468 w 3015807"/>
                  <a:gd name="connsiteY52" fmla="*/ 1111814 h 1117357"/>
                  <a:gd name="connsiteX53" fmla="*/ 407468 w 3015807"/>
                  <a:gd name="connsiteY53" fmla="*/ 1109043 h 1117357"/>
                  <a:gd name="connsiteX54" fmla="*/ 692970 w 3015807"/>
                  <a:gd name="connsiteY54" fmla="*/ 823538 h 1117357"/>
                  <a:gd name="connsiteX55" fmla="*/ 978476 w 3015807"/>
                  <a:gd name="connsiteY55" fmla="*/ 1103499 h 1117357"/>
                  <a:gd name="connsiteX56" fmla="*/ 2178699 w 3015807"/>
                  <a:gd name="connsiteY56" fmla="*/ 1097956 h 1117357"/>
                  <a:gd name="connsiteX57" fmla="*/ 2464204 w 3015807"/>
                  <a:gd name="connsiteY57" fmla="*/ 823538 h 1117357"/>
                  <a:gd name="connsiteX58" fmla="*/ 2749707 w 3015807"/>
                  <a:gd name="connsiteY58" fmla="*/ 1106270 h 1117357"/>
                  <a:gd name="connsiteX59" fmla="*/ 2913249 w 3015807"/>
                  <a:gd name="connsiteY59" fmla="*/ 1111814 h 1117357"/>
                  <a:gd name="connsiteX60" fmla="*/ 3015807 w 3015807"/>
                  <a:gd name="connsiteY60" fmla="*/ 1003712 h 1117357"/>
                  <a:gd name="connsiteX61" fmla="*/ 2982545 w 3015807"/>
                  <a:gd name="connsiteY61" fmla="*/ 704349 h 1117357"/>
                  <a:gd name="connsiteX62" fmla="*/ 2982545 w 3015807"/>
                  <a:gd name="connsiteY62" fmla="*/ 698805 h 1117357"/>
                  <a:gd name="connsiteX63" fmla="*/ 2979774 w 3015807"/>
                  <a:gd name="connsiteY63" fmla="*/ 690488 h 1117357"/>
                  <a:gd name="connsiteX64" fmla="*/ 2940968 w 3015807"/>
                  <a:gd name="connsiteY64" fmla="*/ 654455 h 1117357"/>
                  <a:gd name="connsiteX65" fmla="*/ 2929880 w 3015807"/>
                  <a:gd name="connsiteY65" fmla="*/ 654455 h 1117357"/>
                  <a:gd name="connsiteX66" fmla="*/ 2927107 w 3015807"/>
                  <a:gd name="connsiteY66" fmla="*/ 654455 h 1117357"/>
                  <a:gd name="connsiteX67" fmla="*/ 2868899 w 3015807"/>
                  <a:gd name="connsiteY67" fmla="*/ 651682 h 1117357"/>
                  <a:gd name="connsiteX68" fmla="*/ 2741392 w 3015807"/>
                  <a:gd name="connsiteY68" fmla="*/ 113937 h 1117357"/>
                  <a:gd name="connsiteX69" fmla="*/ 2688725 w 3015807"/>
                  <a:gd name="connsiteY69" fmla="*/ 69587 h 1117357"/>
                  <a:gd name="connsiteX70" fmla="*/ 1890423 w 3015807"/>
                  <a:gd name="connsiteY70" fmla="*/ 291 h 1117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3015807" h="1117357">
                    <a:moveTo>
                      <a:pt x="174630" y="709890"/>
                    </a:moveTo>
                    <a:lnTo>
                      <a:pt x="202349" y="732065"/>
                    </a:lnTo>
                    <a:cubicBezTo>
                      <a:pt x="232839" y="757014"/>
                      <a:pt x="238382" y="804134"/>
                      <a:pt x="213437" y="834626"/>
                    </a:cubicBezTo>
                    <a:lnTo>
                      <a:pt x="185718" y="867886"/>
                    </a:lnTo>
                    <a:cubicBezTo>
                      <a:pt x="160770" y="898378"/>
                      <a:pt x="113649" y="903922"/>
                      <a:pt x="83157" y="878977"/>
                    </a:cubicBezTo>
                    <a:lnTo>
                      <a:pt x="55438" y="856802"/>
                    </a:lnTo>
                    <a:close/>
                    <a:moveTo>
                      <a:pt x="1629865" y="569013"/>
                    </a:moveTo>
                    <a:lnTo>
                      <a:pt x="1629865" y="995408"/>
                    </a:lnTo>
                    <a:lnTo>
                      <a:pt x="1602433" y="995408"/>
                    </a:lnTo>
                    <a:lnTo>
                      <a:pt x="1602433" y="569013"/>
                    </a:lnTo>
                    <a:close/>
                    <a:moveTo>
                      <a:pt x="2796830" y="460420"/>
                    </a:moveTo>
                    <a:lnTo>
                      <a:pt x="2843951" y="643365"/>
                    </a:lnTo>
                    <a:lnTo>
                      <a:pt x="2810688" y="651682"/>
                    </a:lnTo>
                    <a:cubicBezTo>
                      <a:pt x="2771882" y="662769"/>
                      <a:pt x="2733076" y="637821"/>
                      <a:pt x="2721988" y="599014"/>
                    </a:cubicBezTo>
                    <a:lnTo>
                      <a:pt x="2710901" y="557438"/>
                    </a:lnTo>
                    <a:cubicBezTo>
                      <a:pt x="2699813" y="518631"/>
                      <a:pt x="2724761" y="479825"/>
                      <a:pt x="2763568" y="468737"/>
                    </a:cubicBezTo>
                    <a:close/>
                    <a:moveTo>
                      <a:pt x="1044548" y="350080"/>
                    </a:moveTo>
                    <a:lnTo>
                      <a:pt x="1044548" y="457429"/>
                    </a:lnTo>
                    <a:lnTo>
                      <a:pt x="967388" y="457650"/>
                    </a:lnTo>
                    <a:cubicBezTo>
                      <a:pt x="923038" y="457650"/>
                      <a:pt x="914721" y="446563"/>
                      <a:pt x="959071" y="413303"/>
                    </a:cubicBezTo>
                    <a:cubicBezTo>
                      <a:pt x="982632" y="395286"/>
                      <a:pt x="1000996" y="381426"/>
                      <a:pt x="1016285" y="370165"/>
                    </a:cubicBezTo>
                    <a:close/>
                    <a:moveTo>
                      <a:pt x="1597718" y="116616"/>
                    </a:moveTo>
                    <a:lnTo>
                      <a:pt x="1597718" y="455845"/>
                    </a:lnTo>
                    <a:lnTo>
                      <a:pt x="1071980" y="457351"/>
                    </a:lnTo>
                    <a:lnTo>
                      <a:pt x="1071980" y="331701"/>
                    </a:lnTo>
                    <a:lnTo>
                      <a:pt x="1088094" y="321310"/>
                    </a:lnTo>
                    <a:cubicBezTo>
                      <a:pt x="1099572" y="314207"/>
                      <a:pt x="1112219" y="306585"/>
                      <a:pt x="1128157" y="296884"/>
                    </a:cubicBezTo>
                    <a:cubicBezTo>
                      <a:pt x="1205770" y="251147"/>
                      <a:pt x="1322882" y="199866"/>
                      <a:pt x="1445884" y="158981"/>
                    </a:cubicBezTo>
                    <a:close/>
                    <a:moveTo>
                      <a:pt x="2392522" y="111847"/>
                    </a:moveTo>
                    <a:lnTo>
                      <a:pt x="2446360" y="117359"/>
                    </a:lnTo>
                    <a:cubicBezTo>
                      <a:pt x="2508208" y="124505"/>
                      <a:pt x="2573693" y="132647"/>
                      <a:pt x="2647148" y="141655"/>
                    </a:cubicBezTo>
                    <a:cubicBezTo>
                      <a:pt x="2663779" y="144429"/>
                      <a:pt x="2677637" y="158287"/>
                      <a:pt x="2677637" y="174921"/>
                    </a:cubicBezTo>
                    <a:lnTo>
                      <a:pt x="2691498" y="402212"/>
                    </a:lnTo>
                    <a:cubicBezTo>
                      <a:pt x="2691498" y="421617"/>
                      <a:pt x="2688725" y="446563"/>
                      <a:pt x="2661006" y="446563"/>
                    </a:cubicBezTo>
                    <a:lnTo>
                      <a:pt x="2392522" y="449310"/>
                    </a:lnTo>
                    <a:close/>
                    <a:moveTo>
                      <a:pt x="1871022" y="83447"/>
                    </a:moveTo>
                    <a:cubicBezTo>
                      <a:pt x="2029019" y="83447"/>
                      <a:pt x="2149596" y="88991"/>
                      <a:pt x="2267401" y="99039"/>
                    </a:cubicBezTo>
                    <a:lnTo>
                      <a:pt x="2365090" y="109039"/>
                    </a:lnTo>
                    <a:lnTo>
                      <a:pt x="2365090" y="449590"/>
                    </a:lnTo>
                    <a:lnTo>
                      <a:pt x="1814197" y="455226"/>
                    </a:lnTo>
                    <a:lnTo>
                      <a:pt x="1625150" y="455767"/>
                    </a:lnTo>
                    <a:lnTo>
                      <a:pt x="1625150" y="108962"/>
                    </a:lnTo>
                    <a:lnTo>
                      <a:pt x="1630604" y="107441"/>
                    </a:lnTo>
                    <a:cubicBezTo>
                      <a:pt x="1690849" y="94188"/>
                      <a:pt x="1748366" y="85526"/>
                      <a:pt x="1798953" y="83447"/>
                    </a:cubicBezTo>
                    <a:cubicBezTo>
                      <a:pt x="1826671" y="83447"/>
                      <a:pt x="1843303" y="83447"/>
                      <a:pt x="1871022" y="83447"/>
                    </a:cubicBezTo>
                    <a:close/>
                    <a:moveTo>
                      <a:pt x="1890423" y="291"/>
                    </a:moveTo>
                    <a:cubicBezTo>
                      <a:pt x="1579973" y="3062"/>
                      <a:pt x="1344364" y="55729"/>
                      <a:pt x="1089351" y="208181"/>
                    </a:cubicBezTo>
                    <a:cubicBezTo>
                      <a:pt x="1000651" y="263618"/>
                      <a:pt x="903634" y="332917"/>
                      <a:pt x="820477" y="388354"/>
                    </a:cubicBezTo>
                    <a:cubicBezTo>
                      <a:pt x="765039" y="424387"/>
                      <a:pt x="665252" y="438248"/>
                      <a:pt x="620901" y="446562"/>
                    </a:cubicBezTo>
                    <a:cubicBezTo>
                      <a:pt x="368662" y="488142"/>
                      <a:pt x="124736" y="651682"/>
                      <a:pt x="11088" y="884519"/>
                    </a:cubicBezTo>
                    <a:cubicBezTo>
                      <a:pt x="0" y="928870"/>
                      <a:pt x="-2773" y="981537"/>
                      <a:pt x="2773" y="1017570"/>
                    </a:cubicBezTo>
                    <a:cubicBezTo>
                      <a:pt x="8317" y="1070237"/>
                      <a:pt x="24948" y="1117357"/>
                      <a:pt x="91474" y="1117357"/>
                    </a:cubicBezTo>
                    <a:cubicBezTo>
                      <a:pt x="196805" y="1114587"/>
                      <a:pt x="302137" y="1114587"/>
                      <a:pt x="407468" y="1111814"/>
                    </a:cubicBezTo>
                    <a:cubicBezTo>
                      <a:pt x="407468" y="1111814"/>
                      <a:pt x="407468" y="1109043"/>
                      <a:pt x="407468" y="1109043"/>
                    </a:cubicBezTo>
                    <a:cubicBezTo>
                      <a:pt x="407468" y="951045"/>
                      <a:pt x="534975" y="823538"/>
                      <a:pt x="692970" y="823538"/>
                    </a:cubicBezTo>
                    <a:cubicBezTo>
                      <a:pt x="848196" y="823538"/>
                      <a:pt x="975703" y="948274"/>
                      <a:pt x="978476" y="1103499"/>
                    </a:cubicBezTo>
                    <a:cubicBezTo>
                      <a:pt x="1377627" y="1097956"/>
                      <a:pt x="1779548" y="1095182"/>
                      <a:pt x="2178699" y="1097956"/>
                    </a:cubicBezTo>
                    <a:cubicBezTo>
                      <a:pt x="2184243" y="945501"/>
                      <a:pt x="2308979" y="823538"/>
                      <a:pt x="2464204" y="823538"/>
                    </a:cubicBezTo>
                    <a:cubicBezTo>
                      <a:pt x="2622200" y="823538"/>
                      <a:pt x="2749707" y="951045"/>
                      <a:pt x="2749707" y="1106270"/>
                    </a:cubicBezTo>
                    <a:cubicBezTo>
                      <a:pt x="2805144" y="1109043"/>
                      <a:pt x="2857811" y="1109043"/>
                      <a:pt x="2913249" y="1111814"/>
                    </a:cubicBezTo>
                    <a:cubicBezTo>
                      <a:pt x="2993632" y="1114587"/>
                      <a:pt x="3004720" y="1059149"/>
                      <a:pt x="3015807" y="1003712"/>
                    </a:cubicBezTo>
                    <a:cubicBezTo>
                      <a:pt x="2996405" y="901151"/>
                      <a:pt x="2993632" y="801363"/>
                      <a:pt x="2982545" y="704349"/>
                    </a:cubicBezTo>
                    <a:cubicBezTo>
                      <a:pt x="2982545" y="701575"/>
                      <a:pt x="2982545" y="701575"/>
                      <a:pt x="2982545" y="698805"/>
                    </a:cubicBezTo>
                    <a:cubicBezTo>
                      <a:pt x="2982545" y="696032"/>
                      <a:pt x="2982545" y="693261"/>
                      <a:pt x="2979774" y="690488"/>
                    </a:cubicBezTo>
                    <a:cubicBezTo>
                      <a:pt x="2974230" y="668313"/>
                      <a:pt x="2963143" y="657225"/>
                      <a:pt x="2940968" y="654455"/>
                    </a:cubicBezTo>
                    <a:cubicBezTo>
                      <a:pt x="2938194" y="654455"/>
                      <a:pt x="2932651" y="654455"/>
                      <a:pt x="2929880" y="654455"/>
                    </a:cubicBezTo>
                    <a:cubicBezTo>
                      <a:pt x="2929880" y="654455"/>
                      <a:pt x="2927107" y="654455"/>
                      <a:pt x="2927107" y="654455"/>
                    </a:cubicBezTo>
                    <a:cubicBezTo>
                      <a:pt x="2907705" y="651682"/>
                      <a:pt x="2888301" y="651682"/>
                      <a:pt x="2868899" y="651682"/>
                    </a:cubicBezTo>
                    <a:cubicBezTo>
                      <a:pt x="2807918" y="474281"/>
                      <a:pt x="2780199" y="294110"/>
                      <a:pt x="2741392" y="113937"/>
                    </a:cubicBezTo>
                    <a:cubicBezTo>
                      <a:pt x="2735849" y="83448"/>
                      <a:pt x="2710900" y="72360"/>
                      <a:pt x="2688725" y="69587"/>
                    </a:cubicBezTo>
                    <a:cubicBezTo>
                      <a:pt x="2444800" y="14149"/>
                      <a:pt x="2123261" y="-2482"/>
                      <a:pt x="1890423" y="29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96C0DC2-60D4-4C3D-9E2D-5285AA2C4056}"/>
                  </a:ext>
                </a:extLst>
              </p:cNvPr>
              <p:cNvSpPr/>
              <p:nvPr/>
            </p:nvSpPr>
            <p:spPr>
              <a:xfrm flipH="1">
                <a:off x="8280515" y="4568426"/>
                <a:ext cx="532201" cy="532201"/>
              </a:xfrm>
              <a:custGeom>
                <a:avLst/>
                <a:gdLst>
                  <a:gd name="connsiteX0" fmla="*/ 241765 w 532201"/>
                  <a:gd name="connsiteY0" fmla="*/ 132029 h 532201"/>
                  <a:gd name="connsiteX1" fmla="*/ 297870 w 532201"/>
                  <a:gd name="connsiteY1" fmla="*/ 133862 h 532201"/>
                  <a:gd name="connsiteX2" fmla="*/ 402960 w 532201"/>
                  <a:gd name="connsiteY2" fmla="*/ 303926 h 532201"/>
                  <a:gd name="connsiteX3" fmla="*/ 232899 w 532201"/>
                  <a:gd name="connsiteY3" fmla="*/ 409016 h 532201"/>
                  <a:gd name="connsiteX4" fmla="*/ 127806 w 532201"/>
                  <a:gd name="connsiteY4" fmla="*/ 238955 h 532201"/>
                  <a:gd name="connsiteX5" fmla="*/ 241765 w 532201"/>
                  <a:gd name="connsiteY5" fmla="*/ 132029 h 532201"/>
                  <a:gd name="connsiteX6" fmla="*/ 266100 w 532201"/>
                  <a:gd name="connsiteY6" fmla="*/ 0 h 532201"/>
                  <a:gd name="connsiteX7" fmla="*/ 0 w 532201"/>
                  <a:gd name="connsiteY7" fmla="*/ 266101 h 532201"/>
                  <a:gd name="connsiteX8" fmla="*/ 0 w 532201"/>
                  <a:gd name="connsiteY8" fmla="*/ 268871 h 532201"/>
                  <a:gd name="connsiteX9" fmla="*/ 266100 w 532201"/>
                  <a:gd name="connsiteY9" fmla="*/ 532201 h 532201"/>
                  <a:gd name="connsiteX10" fmla="*/ 532201 w 532201"/>
                  <a:gd name="connsiteY10" fmla="*/ 266101 h 532201"/>
                  <a:gd name="connsiteX11" fmla="*/ 532201 w 532201"/>
                  <a:gd name="connsiteY11" fmla="*/ 260557 h 532201"/>
                  <a:gd name="connsiteX12" fmla="*/ 266100 w 532201"/>
                  <a:gd name="connsiteY12" fmla="*/ 0 h 532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32201" h="532201">
                    <a:moveTo>
                      <a:pt x="241765" y="132029"/>
                    </a:moveTo>
                    <a:cubicBezTo>
                      <a:pt x="259869" y="128953"/>
                      <a:pt x="278874" y="129377"/>
                      <a:pt x="297870" y="133862"/>
                    </a:cubicBezTo>
                    <a:cubicBezTo>
                      <a:pt x="373850" y="151803"/>
                      <a:pt x="420904" y="227943"/>
                      <a:pt x="402960" y="303926"/>
                    </a:cubicBezTo>
                    <a:cubicBezTo>
                      <a:pt x="385019" y="379906"/>
                      <a:pt x="308879" y="426960"/>
                      <a:pt x="232899" y="409016"/>
                    </a:cubicBezTo>
                    <a:cubicBezTo>
                      <a:pt x="156915" y="391075"/>
                      <a:pt x="109865" y="314935"/>
                      <a:pt x="127806" y="238955"/>
                    </a:cubicBezTo>
                    <a:cubicBezTo>
                      <a:pt x="141261" y="181968"/>
                      <a:pt x="187454" y="141255"/>
                      <a:pt x="241765" y="132029"/>
                    </a:cubicBezTo>
                    <a:close/>
                    <a:moveTo>
                      <a:pt x="266100" y="0"/>
                    </a:moveTo>
                    <a:cubicBezTo>
                      <a:pt x="119192" y="0"/>
                      <a:pt x="0" y="119190"/>
                      <a:pt x="0" y="266101"/>
                    </a:cubicBezTo>
                    <a:cubicBezTo>
                      <a:pt x="0" y="266101"/>
                      <a:pt x="0" y="268871"/>
                      <a:pt x="0" y="268871"/>
                    </a:cubicBezTo>
                    <a:cubicBezTo>
                      <a:pt x="2773" y="415782"/>
                      <a:pt x="119192" y="532201"/>
                      <a:pt x="266100" y="532201"/>
                    </a:cubicBezTo>
                    <a:cubicBezTo>
                      <a:pt x="413011" y="532201"/>
                      <a:pt x="532201" y="413009"/>
                      <a:pt x="532201" y="266101"/>
                    </a:cubicBezTo>
                    <a:cubicBezTo>
                      <a:pt x="532201" y="263330"/>
                      <a:pt x="532201" y="263330"/>
                      <a:pt x="532201" y="260557"/>
                    </a:cubicBezTo>
                    <a:cubicBezTo>
                      <a:pt x="529431" y="116419"/>
                      <a:pt x="410238" y="0"/>
                      <a:pt x="2661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7BFEF64-C716-499A-976E-72CAC9C361E7}"/>
                  </a:ext>
                </a:extLst>
              </p:cNvPr>
              <p:cNvSpPr/>
              <p:nvPr/>
            </p:nvSpPr>
            <p:spPr>
              <a:xfrm flipH="1">
                <a:off x="6512054" y="4573970"/>
                <a:ext cx="532201" cy="532201"/>
              </a:xfrm>
              <a:custGeom>
                <a:avLst/>
                <a:gdLst>
                  <a:gd name="connsiteX0" fmla="*/ 243115 w 532201"/>
                  <a:gd name="connsiteY0" fmla="*/ 128170 h 532201"/>
                  <a:gd name="connsiteX1" fmla="*/ 299220 w 532201"/>
                  <a:gd name="connsiteY1" fmla="*/ 130003 h 532201"/>
                  <a:gd name="connsiteX2" fmla="*/ 404310 w 532201"/>
                  <a:gd name="connsiteY2" fmla="*/ 300067 h 532201"/>
                  <a:gd name="connsiteX3" fmla="*/ 234249 w 532201"/>
                  <a:gd name="connsiteY3" fmla="*/ 405157 h 532201"/>
                  <a:gd name="connsiteX4" fmla="*/ 129156 w 532201"/>
                  <a:gd name="connsiteY4" fmla="*/ 235096 h 532201"/>
                  <a:gd name="connsiteX5" fmla="*/ 243115 w 532201"/>
                  <a:gd name="connsiteY5" fmla="*/ 128170 h 532201"/>
                  <a:gd name="connsiteX6" fmla="*/ 266101 w 532201"/>
                  <a:gd name="connsiteY6" fmla="*/ 0 h 532201"/>
                  <a:gd name="connsiteX7" fmla="*/ 0 w 532201"/>
                  <a:gd name="connsiteY7" fmla="*/ 255013 h 532201"/>
                  <a:gd name="connsiteX8" fmla="*/ 0 w 532201"/>
                  <a:gd name="connsiteY8" fmla="*/ 266101 h 532201"/>
                  <a:gd name="connsiteX9" fmla="*/ 266101 w 532201"/>
                  <a:gd name="connsiteY9" fmla="*/ 532201 h 532201"/>
                  <a:gd name="connsiteX10" fmla="*/ 532201 w 532201"/>
                  <a:gd name="connsiteY10" fmla="*/ 266101 h 532201"/>
                  <a:gd name="connsiteX11" fmla="*/ 532201 w 532201"/>
                  <a:gd name="connsiteY11" fmla="*/ 263330 h 532201"/>
                  <a:gd name="connsiteX12" fmla="*/ 266101 w 532201"/>
                  <a:gd name="connsiteY12" fmla="*/ 0 h 532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32201" h="532201">
                    <a:moveTo>
                      <a:pt x="243115" y="128170"/>
                    </a:moveTo>
                    <a:cubicBezTo>
                      <a:pt x="261218" y="125094"/>
                      <a:pt x="280224" y="125518"/>
                      <a:pt x="299220" y="130003"/>
                    </a:cubicBezTo>
                    <a:cubicBezTo>
                      <a:pt x="375200" y="147944"/>
                      <a:pt x="422254" y="224084"/>
                      <a:pt x="404310" y="300067"/>
                    </a:cubicBezTo>
                    <a:cubicBezTo>
                      <a:pt x="386369" y="376047"/>
                      <a:pt x="310229" y="423101"/>
                      <a:pt x="234249" y="405157"/>
                    </a:cubicBezTo>
                    <a:cubicBezTo>
                      <a:pt x="158266" y="387216"/>
                      <a:pt x="111215" y="311076"/>
                      <a:pt x="129156" y="235096"/>
                    </a:cubicBezTo>
                    <a:cubicBezTo>
                      <a:pt x="142612" y="178109"/>
                      <a:pt x="188804" y="137396"/>
                      <a:pt x="243115" y="128170"/>
                    </a:cubicBezTo>
                    <a:close/>
                    <a:moveTo>
                      <a:pt x="266101" y="0"/>
                    </a:moveTo>
                    <a:cubicBezTo>
                      <a:pt x="121963" y="0"/>
                      <a:pt x="5544" y="113649"/>
                      <a:pt x="0" y="255013"/>
                    </a:cubicBezTo>
                    <a:cubicBezTo>
                      <a:pt x="0" y="257786"/>
                      <a:pt x="0" y="263330"/>
                      <a:pt x="0" y="266101"/>
                    </a:cubicBezTo>
                    <a:cubicBezTo>
                      <a:pt x="0" y="413012"/>
                      <a:pt x="119192" y="532201"/>
                      <a:pt x="266101" y="532201"/>
                    </a:cubicBezTo>
                    <a:cubicBezTo>
                      <a:pt x="413012" y="532201"/>
                      <a:pt x="532201" y="413012"/>
                      <a:pt x="532201" y="266101"/>
                    </a:cubicBezTo>
                    <a:cubicBezTo>
                      <a:pt x="532201" y="266101"/>
                      <a:pt x="532201" y="266101"/>
                      <a:pt x="532201" y="263330"/>
                    </a:cubicBezTo>
                    <a:cubicBezTo>
                      <a:pt x="532201" y="119192"/>
                      <a:pt x="413012" y="0"/>
                      <a:pt x="266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00AD171-3C03-437C-B24D-1DF31A51E8E3}"/>
                  </a:ext>
                </a:extLst>
              </p:cNvPr>
              <p:cNvSpPr/>
              <p:nvPr/>
            </p:nvSpPr>
            <p:spPr>
              <a:xfrm flipH="1">
                <a:off x="7584771" y="4341132"/>
                <a:ext cx="27719" cy="332626"/>
              </a:xfrm>
              <a:custGeom>
                <a:avLst/>
                <a:gdLst>
                  <a:gd name="connsiteX0" fmla="*/ 0 w 0"/>
                  <a:gd name="connsiteY0" fmla="*/ 0 h 114300"/>
                  <a:gd name="connsiteX1" fmla="*/ 0 w 0"/>
                  <a:gd name="connsiteY1" fmla="*/ 120968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14300">
                    <a:moveTo>
                      <a:pt x="0" y="0"/>
                    </a:moveTo>
                    <a:lnTo>
                      <a:pt x="0" y="120968"/>
                    </a:lnTo>
                  </a:path>
                </a:pathLst>
              </a:custGeom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1FE0338-59DA-4903-AD7D-0C6B6A996524}"/>
                  </a:ext>
                </a:extLst>
              </p:cNvPr>
              <p:cNvSpPr/>
              <p:nvPr/>
            </p:nvSpPr>
            <p:spPr>
              <a:xfrm flipH="1">
                <a:off x="7595862" y="4335588"/>
                <a:ext cx="27719" cy="360345"/>
              </a:xfrm>
              <a:custGeom>
                <a:avLst/>
                <a:gdLst>
                  <a:gd name="connsiteX0" fmla="*/ 3810 w 0"/>
                  <a:gd name="connsiteY0" fmla="*/ 124777 h 123825"/>
                  <a:gd name="connsiteX1" fmla="*/ 0 w 0"/>
                  <a:gd name="connsiteY1" fmla="*/ 122873 h 123825"/>
                  <a:gd name="connsiteX2" fmla="*/ 0 w 0"/>
                  <a:gd name="connsiteY2" fmla="*/ 1905 h 123825"/>
                  <a:gd name="connsiteX3" fmla="*/ 3810 w 0"/>
                  <a:gd name="connsiteY3" fmla="*/ 0 h 123825"/>
                  <a:gd name="connsiteX4" fmla="*/ 7620 w 0"/>
                  <a:gd name="connsiteY4" fmla="*/ 1905 h 123825"/>
                  <a:gd name="connsiteX5" fmla="*/ 7620 w 0"/>
                  <a:gd name="connsiteY5" fmla="*/ 123825 h 123825"/>
                  <a:gd name="connsiteX6" fmla="*/ 3810 w 0"/>
                  <a:gd name="connsiteY6" fmla="*/ 124777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h="123825">
                    <a:moveTo>
                      <a:pt x="3810" y="124777"/>
                    </a:moveTo>
                    <a:cubicBezTo>
                      <a:pt x="1905" y="124777"/>
                      <a:pt x="0" y="123825"/>
                      <a:pt x="0" y="122873"/>
                    </a:cubicBezTo>
                    <a:lnTo>
                      <a:pt x="0" y="1905"/>
                    </a:lnTo>
                    <a:cubicBezTo>
                      <a:pt x="0" y="953"/>
                      <a:pt x="1905" y="0"/>
                      <a:pt x="3810" y="0"/>
                    </a:cubicBezTo>
                    <a:cubicBezTo>
                      <a:pt x="5715" y="0"/>
                      <a:pt x="7620" y="953"/>
                      <a:pt x="7620" y="1905"/>
                    </a:cubicBezTo>
                    <a:lnTo>
                      <a:pt x="7620" y="123825"/>
                    </a:lnTo>
                    <a:cubicBezTo>
                      <a:pt x="7620" y="123825"/>
                      <a:pt x="5715" y="124777"/>
                      <a:pt x="3810" y="124777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646A680E-FDEB-444A-A83A-2E4ADE453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42304"/>
            <a:ext cx="11573197" cy="718658"/>
          </a:xfrm>
          <a:prstGeom prst="rect">
            <a:avLst/>
          </a:prstGeom>
        </p:spPr>
        <p:txBody>
          <a:bodyPr/>
          <a:lstStyle/>
          <a:p>
            <a:r>
              <a:rPr lang="ko-KR" altLang="en-US" sz="4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결론</a:t>
            </a:r>
            <a:endParaRPr lang="en-US" sz="4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298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42304"/>
            <a:ext cx="11573197" cy="718658"/>
          </a:xfrm>
          <a:prstGeom prst="rect">
            <a:avLst/>
          </a:prstGeom>
        </p:spPr>
        <p:txBody>
          <a:bodyPr/>
          <a:lstStyle/>
          <a:p>
            <a:r>
              <a:rPr lang="en-US" altLang="ko-KR" sz="4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Contents</a:t>
            </a:r>
            <a:endParaRPr lang="en-US" sz="4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3" name="그룹 76">
            <a:extLst>
              <a:ext uri="{FF2B5EF4-FFF2-40B4-BE49-F238E27FC236}">
                <a16:creationId xmlns:a16="http://schemas.microsoft.com/office/drawing/2014/main" id="{426CC169-AAD3-4D1A-AF99-B8CD1BFE7390}"/>
              </a:ext>
            </a:extLst>
          </p:cNvPr>
          <p:cNvGrpSpPr/>
          <p:nvPr/>
        </p:nvGrpSpPr>
        <p:grpSpPr>
          <a:xfrm rot="5400000" flipH="1">
            <a:off x="7883931" y="2752524"/>
            <a:ext cx="1020647" cy="1880286"/>
            <a:chOff x="7236296" y="2503826"/>
            <a:chExt cx="1020647" cy="1880286"/>
          </a:xfrm>
          <a:solidFill>
            <a:schemeClr val="accent4"/>
          </a:solidFill>
        </p:grpSpPr>
        <p:sp>
          <p:nvSpPr>
            <p:cNvPr id="4" name="Rectangle 17">
              <a:extLst>
                <a:ext uri="{FF2B5EF4-FFF2-40B4-BE49-F238E27FC236}">
                  <a16:creationId xmlns:a16="http://schemas.microsoft.com/office/drawing/2014/main" id="{55BE378B-91C0-49DA-9759-3FD9ADC818EA}"/>
                </a:ext>
              </a:extLst>
            </p:cNvPr>
            <p:cNvSpPr/>
            <p:nvPr/>
          </p:nvSpPr>
          <p:spPr>
            <a:xfrm rot="5400000">
              <a:off x="7390172" y="4047512"/>
              <a:ext cx="216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Block Arc 18">
              <a:extLst>
                <a:ext uri="{FF2B5EF4-FFF2-40B4-BE49-F238E27FC236}">
                  <a16:creationId xmlns:a16="http://schemas.microsoft.com/office/drawing/2014/main" id="{3330C3AE-B1E9-4EE4-A6F9-E3D7764ED9E0}"/>
                </a:ext>
              </a:extLst>
            </p:cNvPr>
            <p:cNvSpPr/>
            <p:nvPr/>
          </p:nvSpPr>
          <p:spPr>
            <a:xfrm rot="10800000">
              <a:off x="7236296" y="3469709"/>
              <a:ext cx="914400" cy="914400"/>
            </a:xfrm>
            <a:prstGeom prst="blockArc">
              <a:avLst>
                <a:gd name="adj1" fmla="val 10800000"/>
                <a:gd name="adj2" fmla="val 16285357"/>
                <a:gd name="adj3" fmla="val 237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6" name="Isosceles Triangle 25">
              <a:extLst>
                <a:ext uri="{FF2B5EF4-FFF2-40B4-BE49-F238E27FC236}">
                  <a16:creationId xmlns:a16="http://schemas.microsoft.com/office/drawing/2014/main" id="{823B4694-0895-46A1-A8D2-A4A3BB16DBC7}"/>
                </a:ext>
              </a:extLst>
            </p:cNvPr>
            <p:cNvSpPr/>
            <p:nvPr/>
          </p:nvSpPr>
          <p:spPr>
            <a:xfrm>
              <a:off x="7835185" y="2503826"/>
              <a:ext cx="421758" cy="36358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" name="Rectangle 26">
              <a:extLst>
                <a:ext uri="{FF2B5EF4-FFF2-40B4-BE49-F238E27FC236}">
                  <a16:creationId xmlns:a16="http://schemas.microsoft.com/office/drawing/2014/main" id="{B2EA3FF2-E572-44FF-BDF5-2F3BBFA49FD7}"/>
                </a:ext>
              </a:extLst>
            </p:cNvPr>
            <p:cNvSpPr/>
            <p:nvPr/>
          </p:nvSpPr>
          <p:spPr>
            <a:xfrm>
              <a:off x="7938064" y="2758617"/>
              <a:ext cx="216000" cy="11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86">
            <a:extLst>
              <a:ext uri="{FF2B5EF4-FFF2-40B4-BE49-F238E27FC236}">
                <a16:creationId xmlns:a16="http://schemas.microsoft.com/office/drawing/2014/main" id="{B089379B-734E-4CF2-B02E-C23735997E48}"/>
              </a:ext>
            </a:extLst>
          </p:cNvPr>
          <p:cNvGrpSpPr/>
          <p:nvPr/>
        </p:nvGrpSpPr>
        <p:grpSpPr>
          <a:xfrm>
            <a:off x="5328500" y="4775534"/>
            <a:ext cx="2474171" cy="965883"/>
            <a:chOff x="5782772" y="2503826"/>
            <a:chExt cx="2474171" cy="965883"/>
          </a:xfrm>
          <a:solidFill>
            <a:schemeClr val="accent4"/>
          </a:solidFill>
        </p:grpSpPr>
        <p:sp>
          <p:nvSpPr>
            <p:cNvPr id="9" name="Rectangle 17">
              <a:extLst>
                <a:ext uri="{FF2B5EF4-FFF2-40B4-BE49-F238E27FC236}">
                  <a16:creationId xmlns:a16="http://schemas.microsoft.com/office/drawing/2014/main" id="{E88AE065-A578-491B-BFE8-1DE6BF096F28}"/>
                </a:ext>
              </a:extLst>
            </p:cNvPr>
            <p:cNvSpPr/>
            <p:nvPr/>
          </p:nvSpPr>
          <p:spPr>
            <a:xfrm rot="5400000">
              <a:off x="6646772" y="2389709"/>
              <a:ext cx="216000" cy="194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0" name="Block Arc 18">
              <a:extLst>
                <a:ext uri="{FF2B5EF4-FFF2-40B4-BE49-F238E27FC236}">
                  <a16:creationId xmlns:a16="http://schemas.microsoft.com/office/drawing/2014/main" id="{E36BC848-0A6D-45EE-B746-D0ACF685468F}"/>
                </a:ext>
              </a:extLst>
            </p:cNvPr>
            <p:cNvSpPr/>
            <p:nvPr/>
          </p:nvSpPr>
          <p:spPr>
            <a:xfrm rot="10800000">
              <a:off x="7236296" y="2555309"/>
              <a:ext cx="914400" cy="914400"/>
            </a:xfrm>
            <a:prstGeom prst="blockArc">
              <a:avLst>
                <a:gd name="adj1" fmla="val 10800000"/>
                <a:gd name="adj2" fmla="val 16285357"/>
                <a:gd name="adj3" fmla="val 237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1" name="Isosceles Triangle 25">
              <a:extLst>
                <a:ext uri="{FF2B5EF4-FFF2-40B4-BE49-F238E27FC236}">
                  <a16:creationId xmlns:a16="http://schemas.microsoft.com/office/drawing/2014/main" id="{481E3C4B-FA4C-47D4-93F4-7B614EDD79EE}"/>
                </a:ext>
              </a:extLst>
            </p:cNvPr>
            <p:cNvSpPr/>
            <p:nvPr/>
          </p:nvSpPr>
          <p:spPr>
            <a:xfrm>
              <a:off x="7835185" y="2503826"/>
              <a:ext cx="421758" cy="36358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2" name="Rectangle 26">
              <a:extLst>
                <a:ext uri="{FF2B5EF4-FFF2-40B4-BE49-F238E27FC236}">
                  <a16:creationId xmlns:a16="http://schemas.microsoft.com/office/drawing/2014/main" id="{F9FB5905-65ED-450E-B9A2-3FDE0F815173}"/>
                </a:ext>
              </a:extLst>
            </p:cNvPr>
            <p:cNvSpPr/>
            <p:nvPr/>
          </p:nvSpPr>
          <p:spPr>
            <a:xfrm>
              <a:off x="7938064" y="2758617"/>
              <a:ext cx="216000" cy="2538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6">
            <a:extLst>
              <a:ext uri="{FF2B5EF4-FFF2-40B4-BE49-F238E27FC236}">
                <a16:creationId xmlns:a16="http://schemas.microsoft.com/office/drawing/2014/main" id="{DABF881D-B306-42F3-B4F0-5C76ACB5A2C6}"/>
              </a:ext>
            </a:extLst>
          </p:cNvPr>
          <p:cNvGrpSpPr/>
          <p:nvPr/>
        </p:nvGrpSpPr>
        <p:grpSpPr>
          <a:xfrm>
            <a:off x="10623487" y="677602"/>
            <a:ext cx="498911" cy="1226090"/>
            <a:chOff x="7793200" y="677601"/>
            <a:chExt cx="498911" cy="1226090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3B1F3F1-4B5B-4A60-9617-3547C44D3F0B}"/>
                </a:ext>
              </a:extLst>
            </p:cNvPr>
            <p:cNvSpPr/>
            <p:nvPr/>
          </p:nvSpPr>
          <p:spPr>
            <a:xfrm>
              <a:off x="7934655" y="1091106"/>
              <a:ext cx="216000" cy="8125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07548BC-0E22-464E-87E5-87B706FC0C10}"/>
                </a:ext>
              </a:extLst>
            </p:cNvPr>
            <p:cNvSpPr/>
            <p:nvPr/>
          </p:nvSpPr>
          <p:spPr>
            <a:xfrm>
              <a:off x="7793200" y="677601"/>
              <a:ext cx="498911" cy="43009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">
            <a:extLst>
              <a:ext uri="{FF2B5EF4-FFF2-40B4-BE49-F238E27FC236}">
                <a16:creationId xmlns:a16="http://schemas.microsoft.com/office/drawing/2014/main" id="{E148DBC8-552D-4959-9479-F82AC724B12F}"/>
              </a:ext>
            </a:extLst>
          </p:cNvPr>
          <p:cNvGrpSpPr/>
          <p:nvPr/>
        </p:nvGrpSpPr>
        <p:grpSpPr>
          <a:xfrm>
            <a:off x="1219664" y="5458032"/>
            <a:ext cx="3319433" cy="1412251"/>
            <a:chOff x="-625881" y="5458030"/>
            <a:chExt cx="3319433" cy="1412251"/>
          </a:xfrm>
          <a:solidFill>
            <a:schemeClr val="accent4"/>
          </a:solidFill>
        </p:grpSpPr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D391DFB0-02D1-4A4D-BAA5-88362CBD7263}"/>
                </a:ext>
              </a:extLst>
            </p:cNvPr>
            <p:cNvSpPr/>
            <p:nvPr/>
          </p:nvSpPr>
          <p:spPr>
            <a:xfrm>
              <a:off x="-625881" y="5538874"/>
              <a:ext cx="914400" cy="914400"/>
            </a:xfrm>
            <a:prstGeom prst="blockArc">
              <a:avLst>
                <a:gd name="adj1" fmla="val 10800000"/>
                <a:gd name="adj2" fmla="val 16285357"/>
                <a:gd name="adj3" fmla="val 237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D4AE79-F250-4904-8A3C-A70E4072355B}"/>
                </a:ext>
              </a:extLst>
            </p:cNvPr>
            <p:cNvSpPr/>
            <p:nvPr/>
          </p:nvSpPr>
          <p:spPr>
            <a:xfrm>
              <a:off x="-625881" y="5955881"/>
              <a:ext cx="2160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33BC7F5-C97E-4A08-A359-56BA23F21A17}"/>
                </a:ext>
              </a:extLst>
            </p:cNvPr>
            <p:cNvSpPr/>
            <p:nvPr/>
          </p:nvSpPr>
          <p:spPr>
            <a:xfrm rot="5400000">
              <a:off x="961967" y="4386873"/>
              <a:ext cx="216000" cy="25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82DCA7DD-FD5D-4E61-A097-3360563AB5F3}"/>
                </a:ext>
              </a:extLst>
            </p:cNvPr>
            <p:cNvSpPr/>
            <p:nvPr/>
          </p:nvSpPr>
          <p:spPr>
            <a:xfrm rot="5400000">
              <a:off x="2300881" y="5487116"/>
              <a:ext cx="421758" cy="36358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5">
            <a:extLst>
              <a:ext uri="{FF2B5EF4-FFF2-40B4-BE49-F238E27FC236}">
                <a16:creationId xmlns:a16="http://schemas.microsoft.com/office/drawing/2014/main" id="{8B5B2AE6-3A27-42CB-81FF-3CFE809B24F4}"/>
              </a:ext>
            </a:extLst>
          </p:cNvPr>
          <p:cNvGrpSpPr/>
          <p:nvPr/>
        </p:nvGrpSpPr>
        <p:grpSpPr>
          <a:xfrm>
            <a:off x="10066583" y="2503828"/>
            <a:ext cx="1020647" cy="965883"/>
            <a:chOff x="7236296" y="2503826"/>
            <a:chExt cx="1020647" cy="965883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826F52D-505C-4268-B515-33055B75C644}"/>
                </a:ext>
              </a:extLst>
            </p:cNvPr>
            <p:cNvSpPr/>
            <p:nvPr/>
          </p:nvSpPr>
          <p:spPr>
            <a:xfrm rot="5400000">
              <a:off x="7373534" y="3116471"/>
              <a:ext cx="216000" cy="4904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7" name="Block Arc 26">
              <a:extLst>
                <a:ext uri="{FF2B5EF4-FFF2-40B4-BE49-F238E27FC236}">
                  <a16:creationId xmlns:a16="http://schemas.microsoft.com/office/drawing/2014/main" id="{5C7371AB-C391-4C41-9080-0FE617436F40}"/>
                </a:ext>
              </a:extLst>
            </p:cNvPr>
            <p:cNvSpPr/>
            <p:nvPr/>
          </p:nvSpPr>
          <p:spPr>
            <a:xfrm rot="10800000">
              <a:off x="7236296" y="2555309"/>
              <a:ext cx="914400" cy="914400"/>
            </a:xfrm>
            <a:prstGeom prst="blockArc">
              <a:avLst>
                <a:gd name="adj1" fmla="val 10800000"/>
                <a:gd name="adj2" fmla="val 16285357"/>
                <a:gd name="adj3" fmla="val 237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5A735FF9-E0DF-4DBA-8613-51CE584F2407}"/>
                </a:ext>
              </a:extLst>
            </p:cNvPr>
            <p:cNvSpPr/>
            <p:nvPr/>
          </p:nvSpPr>
          <p:spPr>
            <a:xfrm>
              <a:off x="7835185" y="2503826"/>
              <a:ext cx="421758" cy="36358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CB3463-6F62-43BC-BAFC-FB7B34F960E2}"/>
                </a:ext>
              </a:extLst>
            </p:cNvPr>
            <p:cNvSpPr/>
            <p:nvPr/>
          </p:nvSpPr>
          <p:spPr>
            <a:xfrm>
              <a:off x="7938064" y="2758617"/>
              <a:ext cx="216000" cy="2538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0D5D9DE-B131-42AE-8C21-7A3C6E2CB64A}"/>
              </a:ext>
            </a:extLst>
          </p:cNvPr>
          <p:cNvSpPr txBox="1"/>
          <p:nvPr/>
        </p:nvSpPr>
        <p:spPr>
          <a:xfrm>
            <a:off x="1752074" y="1867277"/>
            <a:ext cx="502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rPr>
              <a:t>데이터 분석 개요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21DD8B-42F4-40AD-A7FC-57C35E6D94EB}"/>
              </a:ext>
            </a:extLst>
          </p:cNvPr>
          <p:cNvSpPr txBox="1"/>
          <p:nvPr/>
        </p:nvSpPr>
        <p:spPr>
          <a:xfrm>
            <a:off x="1752074" y="2655367"/>
            <a:ext cx="502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rPr>
              <a:t>데이터 분석 과정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570204-11BC-49A3-941E-0A28A097D0B6}"/>
              </a:ext>
            </a:extLst>
          </p:cNvPr>
          <p:cNvSpPr txBox="1"/>
          <p:nvPr/>
        </p:nvSpPr>
        <p:spPr>
          <a:xfrm>
            <a:off x="1752074" y="3443459"/>
            <a:ext cx="502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rPr>
              <a:t>항목별 분석 및 결과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960508-E3BC-4F12-9E9A-79EB404FFF97}"/>
              </a:ext>
            </a:extLst>
          </p:cNvPr>
          <p:cNvSpPr txBox="1"/>
          <p:nvPr/>
        </p:nvSpPr>
        <p:spPr>
          <a:xfrm>
            <a:off x="1752074" y="4231549"/>
            <a:ext cx="502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rPr>
              <a:t>결론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D731BC-7094-42B1-8BB6-EDDD803185DA}"/>
              </a:ext>
            </a:extLst>
          </p:cNvPr>
          <p:cNvSpPr txBox="1"/>
          <p:nvPr/>
        </p:nvSpPr>
        <p:spPr>
          <a:xfrm>
            <a:off x="7978996" y="4628658"/>
            <a:ext cx="951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52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CFBBCA-9814-4A96-A4A4-1E5F0D71FA33}"/>
              </a:ext>
            </a:extLst>
          </p:cNvPr>
          <p:cNvSpPr txBox="1"/>
          <p:nvPr/>
        </p:nvSpPr>
        <p:spPr>
          <a:xfrm>
            <a:off x="5319827" y="4971224"/>
            <a:ext cx="951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43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3FCD04-DB6B-4616-9C63-1494E184EEA0}"/>
              </a:ext>
            </a:extLst>
          </p:cNvPr>
          <p:cNvSpPr txBox="1"/>
          <p:nvPr/>
        </p:nvSpPr>
        <p:spPr>
          <a:xfrm>
            <a:off x="10052709" y="3646335"/>
            <a:ext cx="951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65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E2C8EC-0533-4898-BBA6-160F31160676}"/>
              </a:ext>
            </a:extLst>
          </p:cNvPr>
          <p:cNvSpPr txBox="1"/>
          <p:nvPr/>
        </p:nvSpPr>
        <p:spPr>
          <a:xfrm>
            <a:off x="9404777" y="1793828"/>
            <a:ext cx="951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83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3EC1EC-4EA5-45C5-B49C-5639F5FFF10C}"/>
              </a:ext>
            </a:extLst>
          </p:cNvPr>
          <p:cNvSpPr txBox="1"/>
          <p:nvPr/>
        </p:nvSpPr>
        <p:spPr>
          <a:xfrm>
            <a:off x="790576" y="1647459"/>
            <a:ext cx="1045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1CFB33-90BC-4CE1-BA05-9D2415F7C19E}"/>
              </a:ext>
            </a:extLst>
          </p:cNvPr>
          <p:cNvSpPr txBox="1"/>
          <p:nvPr/>
        </p:nvSpPr>
        <p:spPr>
          <a:xfrm>
            <a:off x="790576" y="2435549"/>
            <a:ext cx="1045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FC191A-85F3-491A-972D-26486E0CFDC4}"/>
              </a:ext>
            </a:extLst>
          </p:cNvPr>
          <p:cNvSpPr txBox="1"/>
          <p:nvPr/>
        </p:nvSpPr>
        <p:spPr>
          <a:xfrm>
            <a:off x="790576" y="3223641"/>
            <a:ext cx="1045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1C88E2-E89B-4278-ADAE-09B87A9D2445}"/>
              </a:ext>
            </a:extLst>
          </p:cNvPr>
          <p:cNvSpPr txBox="1"/>
          <p:nvPr/>
        </p:nvSpPr>
        <p:spPr>
          <a:xfrm>
            <a:off x="790576" y="4011731"/>
            <a:ext cx="1045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4AC3E49-1C11-4935-84CD-7526D3FD9ADE}"/>
              </a:ext>
            </a:extLst>
          </p:cNvPr>
          <p:cNvGrpSpPr/>
          <p:nvPr/>
        </p:nvGrpSpPr>
        <p:grpSpPr>
          <a:xfrm flipH="1">
            <a:off x="4506916" y="5382663"/>
            <a:ext cx="1199380" cy="461665"/>
            <a:chOff x="8760955" y="-377720"/>
            <a:chExt cx="5693435" cy="219151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9EDBA7D-F459-4540-951E-213CAEAA6C49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EF4FD6F-7CB8-45E6-B962-660DF90BA7C8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4D2CA50-259F-4BFD-80D7-6AA05B8FEC7D}"/>
              </a:ext>
            </a:extLst>
          </p:cNvPr>
          <p:cNvGrpSpPr/>
          <p:nvPr/>
        </p:nvGrpSpPr>
        <p:grpSpPr>
          <a:xfrm flipH="1">
            <a:off x="10356081" y="1970264"/>
            <a:ext cx="1199380" cy="461665"/>
            <a:chOff x="8760955" y="-377720"/>
            <a:chExt cx="5693435" cy="2191516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B509D6E-3A65-422B-A7CA-8F0B178C9491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00F29CE-0ED6-4171-8DF1-45FC5E01907F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92D8219-51DB-4B9D-AC6F-8AB1A6FEEC4E}"/>
              </a:ext>
            </a:extLst>
          </p:cNvPr>
          <p:cNvGrpSpPr/>
          <p:nvPr/>
        </p:nvGrpSpPr>
        <p:grpSpPr>
          <a:xfrm flipH="1">
            <a:off x="7052907" y="4281100"/>
            <a:ext cx="1199380" cy="461665"/>
            <a:chOff x="8760955" y="-377720"/>
            <a:chExt cx="5693435" cy="2191516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DBD3FDA-9115-423D-BEEA-B3DED8A84AB3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A5F44E3-B485-472E-93D9-E51F3D17CFA6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9AA3FD9-DC26-48C2-8AA1-CDDB8A793831}"/>
              </a:ext>
            </a:extLst>
          </p:cNvPr>
          <p:cNvGrpSpPr/>
          <p:nvPr/>
        </p:nvGrpSpPr>
        <p:grpSpPr>
          <a:xfrm flipH="1">
            <a:off x="9280739" y="3092859"/>
            <a:ext cx="1199380" cy="461665"/>
            <a:chOff x="8760955" y="-377720"/>
            <a:chExt cx="5693435" cy="2191516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FFA49E2-DF93-49BD-B41C-65E2DF9B0246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0DE0EBF-A448-4997-AB13-291DCA7ECA65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147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42304"/>
            <a:ext cx="11573197" cy="718658"/>
          </a:xfrm>
          <a:prstGeom prst="rect">
            <a:avLst/>
          </a:prstGeom>
        </p:spPr>
        <p:txBody>
          <a:bodyPr/>
          <a:lstStyle/>
          <a:p>
            <a:r>
              <a:rPr lang="ko-KR" altLang="en-US" sz="4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데이터 분석 개요</a:t>
            </a:r>
            <a:endParaRPr lang="en-US" sz="4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C947D8-A6B7-4A49-985E-0C89FBB6F4E1}"/>
              </a:ext>
            </a:extLst>
          </p:cNvPr>
          <p:cNvGrpSpPr/>
          <p:nvPr/>
        </p:nvGrpSpPr>
        <p:grpSpPr>
          <a:xfrm>
            <a:off x="0" y="1701949"/>
            <a:ext cx="12192000" cy="5156051"/>
            <a:chOff x="3111791" y="3249396"/>
            <a:chExt cx="9396437" cy="397379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F30420-95B9-42A9-B2F8-210CABF4565F}"/>
                </a:ext>
              </a:extLst>
            </p:cNvPr>
            <p:cNvSpPr/>
            <p:nvPr/>
          </p:nvSpPr>
          <p:spPr>
            <a:xfrm>
              <a:off x="3111791" y="6277501"/>
              <a:ext cx="9396437" cy="9456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0AABED3-0BDD-4C10-A62D-22382B16BD7D}"/>
                </a:ext>
              </a:extLst>
            </p:cNvPr>
            <p:cNvSpPr/>
            <p:nvPr/>
          </p:nvSpPr>
          <p:spPr>
            <a:xfrm>
              <a:off x="6918573" y="6277501"/>
              <a:ext cx="1777542" cy="34927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C21C82-DC2F-4C4C-9781-A7B1156D691D}"/>
                </a:ext>
              </a:extLst>
            </p:cNvPr>
            <p:cNvSpPr/>
            <p:nvPr/>
          </p:nvSpPr>
          <p:spPr>
            <a:xfrm>
              <a:off x="6918573" y="6413864"/>
              <a:ext cx="1777542" cy="2129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CD568B8-3EBC-466E-B7DB-DA46D047ABA4}"/>
                </a:ext>
              </a:extLst>
            </p:cNvPr>
            <p:cNvSpPr/>
            <p:nvPr/>
          </p:nvSpPr>
          <p:spPr>
            <a:xfrm>
              <a:off x="7110926" y="3855594"/>
              <a:ext cx="1392836" cy="25031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7658CDE-A3CF-41EB-819B-21FEE9649830}"/>
                </a:ext>
              </a:extLst>
            </p:cNvPr>
            <p:cNvSpPr/>
            <p:nvPr/>
          </p:nvSpPr>
          <p:spPr>
            <a:xfrm>
              <a:off x="7062320" y="3249396"/>
              <a:ext cx="1489767" cy="3013740"/>
            </a:xfrm>
            <a:custGeom>
              <a:avLst/>
              <a:gdLst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44106 w 1487283"/>
                <a:gd name="connsiteY15" fmla="*/ 876935 h 3028964"/>
                <a:gd name="connsiteX16" fmla="*/ 1338298 w 1487283"/>
                <a:gd name="connsiteY16" fmla="*/ 921246 h 3028964"/>
                <a:gd name="connsiteX17" fmla="*/ 1339207 w 1487283"/>
                <a:gd name="connsiteY17" fmla="*/ 921246 h 3028964"/>
                <a:gd name="connsiteX18" fmla="*/ 1339207 w 1487283"/>
                <a:gd name="connsiteY18" fmla="*/ 3028964 h 3028964"/>
                <a:gd name="connsiteX19" fmla="*/ 154428 w 1487283"/>
                <a:gd name="connsiteY19" fmla="*/ 3028964 h 3028964"/>
                <a:gd name="connsiteX20" fmla="*/ 154428 w 1487283"/>
                <a:gd name="connsiteY20" fmla="*/ 945132 h 3028964"/>
                <a:gd name="connsiteX21" fmla="*/ 147449 w 1487283"/>
                <a:gd name="connsiteY21" fmla="*/ 945132 h 3028964"/>
                <a:gd name="connsiteX22" fmla="*/ 147412 w 1487283"/>
                <a:gd name="connsiteY22" fmla="*/ 944855 h 3028964"/>
                <a:gd name="connsiteX23" fmla="*/ 146150 w 1487283"/>
                <a:gd name="connsiteY23" fmla="*/ 927368 h 3028964"/>
                <a:gd name="connsiteX24" fmla="*/ 106488 w 1487283"/>
                <a:gd name="connsiteY24" fmla="*/ 783144 h 3028964"/>
                <a:gd name="connsiteX25" fmla="*/ 66106 w 1487283"/>
                <a:gd name="connsiteY25" fmla="*/ 737354 h 3028964"/>
                <a:gd name="connsiteX26" fmla="*/ 49159 w 1487283"/>
                <a:gd name="connsiteY26" fmla="*/ 723652 h 3028964"/>
                <a:gd name="connsiteX27" fmla="*/ 37982 w 1487283"/>
                <a:gd name="connsiteY27" fmla="*/ 712114 h 3028964"/>
                <a:gd name="connsiteX28" fmla="*/ 27526 w 1487283"/>
                <a:gd name="connsiteY28" fmla="*/ 700216 h 3028964"/>
                <a:gd name="connsiteX29" fmla="*/ 124 w 1487283"/>
                <a:gd name="connsiteY29" fmla="*/ 646853 h 3028964"/>
                <a:gd name="connsiteX30" fmla="*/ 6253 w 1487283"/>
                <a:gd name="connsiteY30" fmla="*/ 217428 h 3028964"/>
                <a:gd name="connsiteX31" fmla="*/ 3008 w 1487283"/>
                <a:gd name="connsiteY31" fmla="*/ 145317 h 3028964"/>
                <a:gd name="connsiteX32" fmla="*/ 8416 w 1487283"/>
                <a:gd name="connsiteY32" fmla="*/ 98444 h 3028964"/>
                <a:gd name="connsiteX33" fmla="*/ 57092 w 1487283"/>
                <a:gd name="connsiteY33" fmla="*/ 50129 h 3028964"/>
                <a:gd name="connsiteX34" fmla="*/ 137496 w 1487283"/>
                <a:gd name="connsiteY34" fmla="*/ 30298 h 3028964"/>
                <a:gd name="connsiteX35" fmla="*/ 327150 w 1487283"/>
                <a:gd name="connsiteY35" fmla="*/ 16237 h 3028964"/>
                <a:gd name="connsiteX36" fmla="*/ 508512 w 1487283"/>
                <a:gd name="connsiteY36" fmla="*/ 8304 h 3028964"/>
                <a:gd name="connsiteX37" fmla="*/ 661389 w 1487283"/>
                <a:gd name="connsiteY37" fmla="*/ 2175 h 3028964"/>
                <a:gd name="connsiteX38" fmla="*/ 813544 w 1487283"/>
                <a:gd name="connsiteY38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44106 w 1487283"/>
                <a:gd name="connsiteY15" fmla="*/ 876935 h 3028964"/>
                <a:gd name="connsiteX16" fmla="*/ 1338298 w 1487283"/>
                <a:gd name="connsiteY16" fmla="*/ 921246 h 3028964"/>
                <a:gd name="connsiteX17" fmla="*/ 1339207 w 1487283"/>
                <a:gd name="connsiteY17" fmla="*/ 921246 h 3028964"/>
                <a:gd name="connsiteX18" fmla="*/ 1339207 w 1487283"/>
                <a:gd name="connsiteY18" fmla="*/ 3028964 h 3028964"/>
                <a:gd name="connsiteX19" fmla="*/ 154428 w 1487283"/>
                <a:gd name="connsiteY19" fmla="*/ 3028964 h 3028964"/>
                <a:gd name="connsiteX20" fmla="*/ 154428 w 1487283"/>
                <a:gd name="connsiteY20" fmla="*/ 945132 h 3028964"/>
                <a:gd name="connsiteX21" fmla="*/ 147449 w 1487283"/>
                <a:gd name="connsiteY21" fmla="*/ 945132 h 3028964"/>
                <a:gd name="connsiteX22" fmla="*/ 147412 w 1487283"/>
                <a:gd name="connsiteY22" fmla="*/ 944855 h 3028964"/>
                <a:gd name="connsiteX23" fmla="*/ 152545 w 1487283"/>
                <a:gd name="connsiteY23" fmla="*/ 927368 h 3028964"/>
                <a:gd name="connsiteX24" fmla="*/ 106488 w 1487283"/>
                <a:gd name="connsiteY24" fmla="*/ 783144 h 3028964"/>
                <a:gd name="connsiteX25" fmla="*/ 66106 w 1487283"/>
                <a:gd name="connsiteY25" fmla="*/ 737354 h 3028964"/>
                <a:gd name="connsiteX26" fmla="*/ 49159 w 1487283"/>
                <a:gd name="connsiteY26" fmla="*/ 723652 h 3028964"/>
                <a:gd name="connsiteX27" fmla="*/ 37982 w 1487283"/>
                <a:gd name="connsiteY27" fmla="*/ 712114 h 3028964"/>
                <a:gd name="connsiteX28" fmla="*/ 27526 w 1487283"/>
                <a:gd name="connsiteY28" fmla="*/ 700216 h 3028964"/>
                <a:gd name="connsiteX29" fmla="*/ 124 w 1487283"/>
                <a:gd name="connsiteY29" fmla="*/ 646853 h 3028964"/>
                <a:gd name="connsiteX30" fmla="*/ 6253 w 1487283"/>
                <a:gd name="connsiteY30" fmla="*/ 217428 h 3028964"/>
                <a:gd name="connsiteX31" fmla="*/ 3008 w 1487283"/>
                <a:gd name="connsiteY31" fmla="*/ 145317 h 3028964"/>
                <a:gd name="connsiteX32" fmla="*/ 8416 w 1487283"/>
                <a:gd name="connsiteY32" fmla="*/ 98444 h 3028964"/>
                <a:gd name="connsiteX33" fmla="*/ 57092 w 1487283"/>
                <a:gd name="connsiteY33" fmla="*/ 50129 h 3028964"/>
                <a:gd name="connsiteX34" fmla="*/ 137496 w 1487283"/>
                <a:gd name="connsiteY34" fmla="*/ 30298 h 3028964"/>
                <a:gd name="connsiteX35" fmla="*/ 327150 w 1487283"/>
                <a:gd name="connsiteY35" fmla="*/ 16237 h 3028964"/>
                <a:gd name="connsiteX36" fmla="*/ 508512 w 1487283"/>
                <a:gd name="connsiteY36" fmla="*/ 8304 h 3028964"/>
                <a:gd name="connsiteX37" fmla="*/ 661389 w 1487283"/>
                <a:gd name="connsiteY37" fmla="*/ 2175 h 3028964"/>
                <a:gd name="connsiteX38" fmla="*/ 813544 w 1487283"/>
                <a:gd name="connsiteY38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44106 w 1487283"/>
                <a:gd name="connsiteY15" fmla="*/ 876935 h 3028964"/>
                <a:gd name="connsiteX16" fmla="*/ 1338298 w 1487283"/>
                <a:gd name="connsiteY16" fmla="*/ 921246 h 3028964"/>
                <a:gd name="connsiteX17" fmla="*/ 1339207 w 1487283"/>
                <a:gd name="connsiteY17" fmla="*/ 921246 h 3028964"/>
                <a:gd name="connsiteX18" fmla="*/ 1339207 w 1487283"/>
                <a:gd name="connsiteY18" fmla="*/ 3028964 h 3028964"/>
                <a:gd name="connsiteX19" fmla="*/ 154428 w 1487283"/>
                <a:gd name="connsiteY19" fmla="*/ 3028964 h 3028964"/>
                <a:gd name="connsiteX20" fmla="*/ 154428 w 1487283"/>
                <a:gd name="connsiteY20" fmla="*/ 945132 h 3028964"/>
                <a:gd name="connsiteX21" fmla="*/ 147449 w 1487283"/>
                <a:gd name="connsiteY21" fmla="*/ 945132 h 3028964"/>
                <a:gd name="connsiteX22" fmla="*/ 152545 w 1487283"/>
                <a:gd name="connsiteY22" fmla="*/ 927368 h 3028964"/>
                <a:gd name="connsiteX23" fmla="*/ 106488 w 1487283"/>
                <a:gd name="connsiteY23" fmla="*/ 783144 h 3028964"/>
                <a:gd name="connsiteX24" fmla="*/ 66106 w 1487283"/>
                <a:gd name="connsiteY24" fmla="*/ 737354 h 3028964"/>
                <a:gd name="connsiteX25" fmla="*/ 49159 w 1487283"/>
                <a:gd name="connsiteY25" fmla="*/ 723652 h 3028964"/>
                <a:gd name="connsiteX26" fmla="*/ 37982 w 1487283"/>
                <a:gd name="connsiteY26" fmla="*/ 712114 h 3028964"/>
                <a:gd name="connsiteX27" fmla="*/ 27526 w 1487283"/>
                <a:gd name="connsiteY27" fmla="*/ 700216 h 3028964"/>
                <a:gd name="connsiteX28" fmla="*/ 124 w 1487283"/>
                <a:gd name="connsiteY28" fmla="*/ 646853 h 3028964"/>
                <a:gd name="connsiteX29" fmla="*/ 6253 w 1487283"/>
                <a:gd name="connsiteY29" fmla="*/ 217428 h 3028964"/>
                <a:gd name="connsiteX30" fmla="*/ 3008 w 1487283"/>
                <a:gd name="connsiteY30" fmla="*/ 145317 h 3028964"/>
                <a:gd name="connsiteX31" fmla="*/ 8416 w 1487283"/>
                <a:gd name="connsiteY31" fmla="*/ 98444 h 3028964"/>
                <a:gd name="connsiteX32" fmla="*/ 57092 w 1487283"/>
                <a:gd name="connsiteY32" fmla="*/ 50129 h 3028964"/>
                <a:gd name="connsiteX33" fmla="*/ 137496 w 1487283"/>
                <a:gd name="connsiteY33" fmla="*/ 30298 h 3028964"/>
                <a:gd name="connsiteX34" fmla="*/ 327150 w 1487283"/>
                <a:gd name="connsiteY34" fmla="*/ 16237 h 3028964"/>
                <a:gd name="connsiteX35" fmla="*/ 508512 w 1487283"/>
                <a:gd name="connsiteY35" fmla="*/ 8304 h 3028964"/>
                <a:gd name="connsiteX36" fmla="*/ 661389 w 1487283"/>
                <a:gd name="connsiteY36" fmla="*/ 2175 h 3028964"/>
                <a:gd name="connsiteX37" fmla="*/ 813544 w 1487283"/>
                <a:gd name="connsiteY37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44106 w 1487283"/>
                <a:gd name="connsiteY15" fmla="*/ 876935 h 3028964"/>
                <a:gd name="connsiteX16" fmla="*/ 1338298 w 1487283"/>
                <a:gd name="connsiteY16" fmla="*/ 921246 h 3028964"/>
                <a:gd name="connsiteX17" fmla="*/ 1339207 w 1487283"/>
                <a:gd name="connsiteY17" fmla="*/ 921246 h 3028964"/>
                <a:gd name="connsiteX18" fmla="*/ 1339207 w 1487283"/>
                <a:gd name="connsiteY18" fmla="*/ 3028964 h 3028964"/>
                <a:gd name="connsiteX19" fmla="*/ 154428 w 1487283"/>
                <a:gd name="connsiteY19" fmla="*/ 3028964 h 3028964"/>
                <a:gd name="connsiteX20" fmla="*/ 154428 w 1487283"/>
                <a:gd name="connsiteY20" fmla="*/ 945132 h 3028964"/>
                <a:gd name="connsiteX21" fmla="*/ 147449 w 1487283"/>
                <a:gd name="connsiteY21" fmla="*/ 945132 h 3028964"/>
                <a:gd name="connsiteX22" fmla="*/ 106488 w 1487283"/>
                <a:gd name="connsiteY22" fmla="*/ 783144 h 3028964"/>
                <a:gd name="connsiteX23" fmla="*/ 66106 w 1487283"/>
                <a:gd name="connsiteY23" fmla="*/ 737354 h 3028964"/>
                <a:gd name="connsiteX24" fmla="*/ 49159 w 1487283"/>
                <a:gd name="connsiteY24" fmla="*/ 723652 h 3028964"/>
                <a:gd name="connsiteX25" fmla="*/ 37982 w 1487283"/>
                <a:gd name="connsiteY25" fmla="*/ 712114 h 3028964"/>
                <a:gd name="connsiteX26" fmla="*/ 27526 w 1487283"/>
                <a:gd name="connsiteY26" fmla="*/ 700216 h 3028964"/>
                <a:gd name="connsiteX27" fmla="*/ 124 w 1487283"/>
                <a:gd name="connsiteY27" fmla="*/ 646853 h 3028964"/>
                <a:gd name="connsiteX28" fmla="*/ 6253 w 1487283"/>
                <a:gd name="connsiteY28" fmla="*/ 217428 h 3028964"/>
                <a:gd name="connsiteX29" fmla="*/ 3008 w 1487283"/>
                <a:gd name="connsiteY29" fmla="*/ 145317 h 3028964"/>
                <a:gd name="connsiteX30" fmla="*/ 8416 w 1487283"/>
                <a:gd name="connsiteY30" fmla="*/ 98444 h 3028964"/>
                <a:gd name="connsiteX31" fmla="*/ 57092 w 1487283"/>
                <a:gd name="connsiteY31" fmla="*/ 50129 h 3028964"/>
                <a:gd name="connsiteX32" fmla="*/ 137496 w 1487283"/>
                <a:gd name="connsiteY32" fmla="*/ 30298 h 3028964"/>
                <a:gd name="connsiteX33" fmla="*/ 327150 w 1487283"/>
                <a:gd name="connsiteY33" fmla="*/ 16237 h 3028964"/>
                <a:gd name="connsiteX34" fmla="*/ 508512 w 1487283"/>
                <a:gd name="connsiteY34" fmla="*/ 8304 h 3028964"/>
                <a:gd name="connsiteX35" fmla="*/ 661389 w 1487283"/>
                <a:gd name="connsiteY35" fmla="*/ 2175 h 3028964"/>
                <a:gd name="connsiteX36" fmla="*/ 813544 w 1487283"/>
                <a:gd name="connsiteY36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44106 w 1487283"/>
                <a:gd name="connsiteY15" fmla="*/ 876935 h 3028964"/>
                <a:gd name="connsiteX16" fmla="*/ 1338298 w 1487283"/>
                <a:gd name="connsiteY16" fmla="*/ 921246 h 3028964"/>
                <a:gd name="connsiteX17" fmla="*/ 1339207 w 1487283"/>
                <a:gd name="connsiteY17" fmla="*/ 921246 h 3028964"/>
                <a:gd name="connsiteX18" fmla="*/ 1339207 w 1487283"/>
                <a:gd name="connsiteY18" fmla="*/ 3028964 h 3028964"/>
                <a:gd name="connsiteX19" fmla="*/ 154428 w 1487283"/>
                <a:gd name="connsiteY19" fmla="*/ 3028964 h 3028964"/>
                <a:gd name="connsiteX20" fmla="*/ 154428 w 1487283"/>
                <a:gd name="connsiteY20" fmla="*/ 945132 h 3028964"/>
                <a:gd name="connsiteX21" fmla="*/ 147449 w 1487283"/>
                <a:gd name="connsiteY21" fmla="*/ 945132 h 3028964"/>
                <a:gd name="connsiteX22" fmla="*/ 106488 w 1487283"/>
                <a:gd name="connsiteY22" fmla="*/ 783144 h 3028964"/>
                <a:gd name="connsiteX23" fmla="*/ 66106 w 1487283"/>
                <a:gd name="connsiteY23" fmla="*/ 737354 h 3028964"/>
                <a:gd name="connsiteX24" fmla="*/ 49159 w 1487283"/>
                <a:gd name="connsiteY24" fmla="*/ 723652 h 3028964"/>
                <a:gd name="connsiteX25" fmla="*/ 37982 w 1487283"/>
                <a:gd name="connsiteY25" fmla="*/ 712114 h 3028964"/>
                <a:gd name="connsiteX26" fmla="*/ 27526 w 1487283"/>
                <a:gd name="connsiteY26" fmla="*/ 700216 h 3028964"/>
                <a:gd name="connsiteX27" fmla="*/ 124 w 1487283"/>
                <a:gd name="connsiteY27" fmla="*/ 646853 h 3028964"/>
                <a:gd name="connsiteX28" fmla="*/ 6253 w 1487283"/>
                <a:gd name="connsiteY28" fmla="*/ 217428 h 3028964"/>
                <a:gd name="connsiteX29" fmla="*/ 3008 w 1487283"/>
                <a:gd name="connsiteY29" fmla="*/ 145317 h 3028964"/>
                <a:gd name="connsiteX30" fmla="*/ 8416 w 1487283"/>
                <a:gd name="connsiteY30" fmla="*/ 98444 h 3028964"/>
                <a:gd name="connsiteX31" fmla="*/ 57092 w 1487283"/>
                <a:gd name="connsiteY31" fmla="*/ 50129 h 3028964"/>
                <a:gd name="connsiteX32" fmla="*/ 137496 w 1487283"/>
                <a:gd name="connsiteY32" fmla="*/ 30298 h 3028964"/>
                <a:gd name="connsiteX33" fmla="*/ 327150 w 1487283"/>
                <a:gd name="connsiteY33" fmla="*/ 16237 h 3028964"/>
                <a:gd name="connsiteX34" fmla="*/ 508512 w 1487283"/>
                <a:gd name="connsiteY34" fmla="*/ 8304 h 3028964"/>
                <a:gd name="connsiteX35" fmla="*/ 661389 w 1487283"/>
                <a:gd name="connsiteY35" fmla="*/ 2175 h 3028964"/>
                <a:gd name="connsiteX36" fmla="*/ 813544 w 1487283"/>
                <a:gd name="connsiteY36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44106 w 1487283"/>
                <a:gd name="connsiteY15" fmla="*/ 876935 h 3028964"/>
                <a:gd name="connsiteX16" fmla="*/ 1338298 w 1487283"/>
                <a:gd name="connsiteY16" fmla="*/ 921246 h 3028964"/>
                <a:gd name="connsiteX17" fmla="*/ 1339207 w 1487283"/>
                <a:gd name="connsiteY17" fmla="*/ 921246 h 3028964"/>
                <a:gd name="connsiteX18" fmla="*/ 1339207 w 1487283"/>
                <a:gd name="connsiteY18" fmla="*/ 3028964 h 3028964"/>
                <a:gd name="connsiteX19" fmla="*/ 154428 w 1487283"/>
                <a:gd name="connsiteY19" fmla="*/ 3028964 h 3028964"/>
                <a:gd name="connsiteX20" fmla="*/ 154428 w 1487283"/>
                <a:gd name="connsiteY20" fmla="*/ 945132 h 3028964"/>
                <a:gd name="connsiteX21" fmla="*/ 106488 w 1487283"/>
                <a:gd name="connsiteY21" fmla="*/ 783144 h 3028964"/>
                <a:gd name="connsiteX22" fmla="*/ 66106 w 1487283"/>
                <a:gd name="connsiteY22" fmla="*/ 737354 h 3028964"/>
                <a:gd name="connsiteX23" fmla="*/ 49159 w 1487283"/>
                <a:gd name="connsiteY23" fmla="*/ 723652 h 3028964"/>
                <a:gd name="connsiteX24" fmla="*/ 37982 w 1487283"/>
                <a:gd name="connsiteY24" fmla="*/ 712114 h 3028964"/>
                <a:gd name="connsiteX25" fmla="*/ 27526 w 1487283"/>
                <a:gd name="connsiteY25" fmla="*/ 700216 h 3028964"/>
                <a:gd name="connsiteX26" fmla="*/ 124 w 1487283"/>
                <a:gd name="connsiteY26" fmla="*/ 646853 h 3028964"/>
                <a:gd name="connsiteX27" fmla="*/ 6253 w 1487283"/>
                <a:gd name="connsiteY27" fmla="*/ 217428 h 3028964"/>
                <a:gd name="connsiteX28" fmla="*/ 3008 w 1487283"/>
                <a:gd name="connsiteY28" fmla="*/ 145317 h 3028964"/>
                <a:gd name="connsiteX29" fmla="*/ 8416 w 1487283"/>
                <a:gd name="connsiteY29" fmla="*/ 98444 h 3028964"/>
                <a:gd name="connsiteX30" fmla="*/ 57092 w 1487283"/>
                <a:gd name="connsiteY30" fmla="*/ 50129 h 3028964"/>
                <a:gd name="connsiteX31" fmla="*/ 137496 w 1487283"/>
                <a:gd name="connsiteY31" fmla="*/ 30298 h 3028964"/>
                <a:gd name="connsiteX32" fmla="*/ 327150 w 1487283"/>
                <a:gd name="connsiteY32" fmla="*/ 16237 h 3028964"/>
                <a:gd name="connsiteX33" fmla="*/ 508512 w 1487283"/>
                <a:gd name="connsiteY33" fmla="*/ 8304 h 3028964"/>
                <a:gd name="connsiteX34" fmla="*/ 661389 w 1487283"/>
                <a:gd name="connsiteY34" fmla="*/ 2175 h 3028964"/>
                <a:gd name="connsiteX35" fmla="*/ 813544 w 1487283"/>
                <a:gd name="connsiteY35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44106 w 1487283"/>
                <a:gd name="connsiteY15" fmla="*/ 876935 h 3028964"/>
                <a:gd name="connsiteX16" fmla="*/ 1338298 w 1487283"/>
                <a:gd name="connsiteY16" fmla="*/ 921246 h 3028964"/>
                <a:gd name="connsiteX17" fmla="*/ 1339207 w 1487283"/>
                <a:gd name="connsiteY17" fmla="*/ 921246 h 3028964"/>
                <a:gd name="connsiteX18" fmla="*/ 1339207 w 1487283"/>
                <a:gd name="connsiteY18" fmla="*/ 3028964 h 3028964"/>
                <a:gd name="connsiteX19" fmla="*/ 154428 w 1487283"/>
                <a:gd name="connsiteY19" fmla="*/ 3028964 h 3028964"/>
                <a:gd name="connsiteX20" fmla="*/ 154428 w 1487283"/>
                <a:gd name="connsiteY20" fmla="*/ 945132 h 3028964"/>
                <a:gd name="connsiteX21" fmla="*/ 106488 w 1487283"/>
                <a:gd name="connsiteY21" fmla="*/ 783144 h 3028964"/>
                <a:gd name="connsiteX22" fmla="*/ 66106 w 1487283"/>
                <a:gd name="connsiteY22" fmla="*/ 737354 h 3028964"/>
                <a:gd name="connsiteX23" fmla="*/ 49159 w 1487283"/>
                <a:gd name="connsiteY23" fmla="*/ 723652 h 3028964"/>
                <a:gd name="connsiteX24" fmla="*/ 37982 w 1487283"/>
                <a:gd name="connsiteY24" fmla="*/ 712114 h 3028964"/>
                <a:gd name="connsiteX25" fmla="*/ 27526 w 1487283"/>
                <a:gd name="connsiteY25" fmla="*/ 700216 h 3028964"/>
                <a:gd name="connsiteX26" fmla="*/ 124 w 1487283"/>
                <a:gd name="connsiteY26" fmla="*/ 646853 h 3028964"/>
                <a:gd name="connsiteX27" fmla="*/ 6253 w 1487283"/>
                <a:gd name="connsiteY27" fmla="*/ 217428 h 3028964"/>
                <a:gd name="connsiteX28" fmla="*/ 3008 w 1487283"/>
                <a:gd name="connsiteY28" fmla="*/ 145317 h 3028964"/>
                <a:gd name="connsiteX29" fmla="*/ 8416 w 1487283"/>
                <a:gd name="connsiteY29" fmla="*/ 98444 h 3028964"/>
                <a:gd name="connsiteX30" fmla="*/ 57092 w 1487283"/>
                <a:gd name="connsiteY30" fmla="*/ 50129 h 3028964"/>
                <a:gd name="connsiteX31" fmla="*/ 137496 w 1487283"/>
                <a:gd name="connsiteY31" fmla="*/ 30298 h 3028964"/>
                <a:gd name="connsiteX32" fmla="*/ 327150 w 1487283"/>
                <a:gd name="connsiteY32" fmla="*/ 16237 h 3028964"/>
                <a:gd name="connsiteX33" fmla="*/ 508512 w 1487283"/>
                <a:gd name="connsiteY33" fmla="*/ 8304 h 3028964"/>
                <a:gd name="connsiteX34" fmla="*/ 661389 w 1487283"/>
                <a:gd name="connsiteY34" fmla="*/ 2175 h 3028964"/>
                <a:gd name="connsiteX35" fmla="*/ 813544 w 1487283"/>
                <a:gd name="connsiteY35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38298 w 1487283"/>
                <a:gd name="connsiteY15" fmla="*/ 921246 h 3028964"/>
                <a:gd name="connsiteX16" fmla="*/ 1339207 w 1487283"/>
                <a:gd name="connsiteY16" fmla="*/ 921246 h 3028964"/>
                <a:gd name="connsiteX17" fmla="*/ 1339207 w 1487283"/>
                <a:gd name="connsiteY17" fmla="*/ 3028964 h 3028964"/>
                <a:gd name="connsiteX18" fmla="*/ 154428 w 1487283"/>
                <a:gd name="connsiteY18" fmla="*/ 3028964 h 3028964"/>
                <a:gd name="connsiteX19" fmla="*/ 154428 w 1487283"/>
                <a:gd name="connsiteY19" fmla="*/ 945132 h 3028964"/>
                <a:gd name="connsiteX20" fmla="*/ 106488 w 1487283"/>
                <a:gd name="connsiteY20" fmla="*/ 783144 h 3028964"/>
                <a:gd name="connsiteX21" fmla="*/ 66106 w 1487283"/>
                <a:gd name="connsiteY21" fmla="*/ 737354 h 3028964"/>
                <a:gd name="connsiteX22" fmla="*/ 49159 w 1487283"/>
                <a:gd name="connsiteY22" fmla="*/ 723652 h 3028964"/>
                <a:gd name="connsiteX23" fmla="*/ 37982 w 1487283"/>
                <a:gd name="connsiteY23" fmla="*/ 712114 h 3028964"/>
                <a:gd name="connsiteX24" fmla="*/ 27526 w 1487283"/>
                <a:gd name="connsiteY24" fmla="*/ 700216 h 3028964"/>
                <a:gd name="connsiteX25" fmla="*/ 124 w 1487283"/>
                <a:gd name="connsiteY25" fmla="*/ 646853 h 3028964"/>
                <a:gd name="connsiteX26" fmla="*/ 6253 w 1487283"/>
                <a:gd name="connsiteY26" fmla="*/ 217428 h 3028964"/>
                <a:gd name="connsiteX27" fmla="*/ 3008 w 1487283"/>
                <a:gd name="connsiteY27" fmla="*/ 145317 h 3028964"/>
                <a:gd name="connsiteX28" fmla="*/ 8416 w 1487283"/>
                <a:gd name="connsiteY28" fmla="*/ 98444 h 3028964"/>
                <a:gd name="connsiteX29" fmla="*/ 57092 w 1487283"/>
                <a:gd name="connsiteY29" fmla="*/ 50129 h 3028964"/>
                <a:gd name="connsiteX30" fmla="*/ 137496 w 1487283"/>
                <a:gd name="connsiteY30" fmla="*/ 30298 h 3028964"/>
                <a:gd name="connsiteX31" fmla="*/ 327150 w 1487283"/>
                <a:gd name="connsiteY31" fmla="*/ 16237 h 3028964"/>
                <a:gd name="connsiteX32" fmla="*/ 508512 w 1487283"/>
                <a:gd name="connsiteY32" fmla="*/ 8304 h 3028964"/>
                <a:gd name="connsiteX33" fmla="*/ 661389 w 1487283"/>
                <a:gd name="connsiteY33" fmla="*/ 2175 h 3028964"/>
                <a:gd name="connsiteX34" fmla="*/ 813544 w 1487283"/>
                <a:gd name="connsiteY34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56545 w 1487283"/>
                <a:gd name="connsiteY14" fmla="*/ 832902 h 3028964"/>
                <a:gd name="connsiteX15" fmla="*/ 1338298 w 1487283"/>
                <a:gd name="connsiteY15" fmla="*/ 921246 h 3028964"/>
                <a:gd name="connsiteX16" fmla="*/ 1339207 w 1487283"/>
                <a:gd name="connsiteY16" fmla="*/ 921246 h 3028964"/>
                <a:gd name="connsiteX17" fmla="*/ 1339207 w 1487283"/>
                <a:gd name="connsiteY17" fmla="*/ 3028964 h 3028964"/>
                <a:gd name="connsiteX18" fmla="*/ 154428 w 1487283"/>
                <a:gd name="connsiteY18" fmla="*/ 3028964 h 3028964"/>
                <a:gd name="connsiteX19" fmla="*/ 154428 w 1487283"/>
                <a:gd name="connsiteY19" fmla="*/ 945132 h 3028964"/>
                <a:gd name="connsiteX20" fmla="*/ 106488 w 1487283"/>
                <a:gd name="connsiteY20" fmla="*/ 783144 h 3028964"/>
                <a:gd name="connsiteX21" fmla="*/ 66106 w 1487283"/>
                <a:gd name="connsiteY21" fmla="*/ 737354 h 3028964"/>
                <a:gd name="connsiteX22" fmla="*/ 49159 w 1487283"/>
                <a:gd name="connsiteY22" fmla="*/ 723652 h 3028964"/>
                <a:gd name="connsiteX23" fmla="*/ 37982 w 1487283"/>
                <a:gd name="connsiteY23" fmla="*/ 712114 h 3028964"/>
                <a:gd name="connsiteX24" fmla="*/ 27526 w 1487283"/>
                <a:gd name="connsiteY24" fmla="*/ 700216 h 3028964"/>
                <a:gd name="connsiteX25" fmla="*/ 124 w 1487283"/>
                <a:gd name="connsiteY25" fmla="*/ 646853 h 3028964"/>
                <a:gd name="connsiteX26" fmla="*/ 6253 w 1487283"/>
                <a:gd name="connsiteY26" fmla="*/ 217428 h 3028964"/>
                <a:gd name="connsiteX27" fmla="*/ 3008 w 1487283"/>
                <a:gd name="connsiteY27" fmla="*/ 145317 h 3028964"/>
                <a:gd name="connsiteX28" fmla="*/ 8416 w 1487283"/>
                <a:gd name="connsiteY28" fmla="*/ 98444 h 3028964"/>
                <a:gd name="connsiteX29" fmla="*/ 57092 w 1487283"/>
                <a:gd name="connsiteY29" fmla="*/ 50129 h 3028964"/>
                <a:gd name="connsiteX30" fmla="*/ 137496 w 1487283"/>
                <a:gd name="connsiteY30" fmla="*/ 30298 h 3028964"/>
                <a:gd name="connsiteX31" fmla="*/ 327150 w 1487283"/>
                <a:gd name="connsiteY31" fmla="*/ 16237 h 3028964"/>
                <a:gd name="connsiteX32" fmla="*/ 508512 w 1487283"/>
                <a:gd name="connsiteY32" fmla="*/ 8304 h 3028964"/>
                <a:gd name="connsiteX33" fmla="*/ 661389 w 1487283"/>
                <a:gd name="connsiteY33" fmla="*/ 2175 h 3028964"/>
                <a:gd name="connsiteX34" fmla="*/ 813544 w 1487283"/>
                <a:gd name="connsiteY34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38298 w 1487283"/>
                <a:gd name="connsiteY14" fmla="*/ 921246 h 3028964"/>
                <a:gd name="connsiteX15" fmla="*/ 1339207 w 1487283"/>
                <a:gd name="connsiteY15" fmla="*/ 921246 h 3028964"/>
                <a:gd name="connsiteX16" fmla="*/ 1339207 w 1487283"/>
                <a:gd name="connsiteY16" fmla="*/ 3028964 h 3028964"/>
                <a:gd name="connsiteX17" fmla="*/ 154428 w 1487283"/>
                <a:gd name="connsiteY17" fmla="*/ 3028964 h 3028964"/>
                <a:gd name="connsiteX18" fmla="*/ 154428 w 1487283"/>
                <a:gd name="connsiteY18" fmla="*/ 945132 h 3028964"/>
                <a:gd name="connsiteX19" fmla="*/ 106488 w 1487283"/>
                <a:gd name="connsiteY19" fmla="*/ 783144 h 3028964"/>
                <a:gd name="connsiteX20" fmla="*/ 66106 w 1487283"/>
                <a:gd name="connsiteY20" fmla="*/ 737354 h 3028964"/>
                <a:gd name="connsiteX21" fmla="*/ 49159 w 1487283"/>
                <a:gd name="connsiteY21" fmla="*/ 723652 h 3028964"/>
                <a:gd name="connsiteX22" fmla="*/ 37982 w 1487283"/>
                <a:gd name="connsiteY22" fmla="*/ 712114 h 3028964"/>
                <a:gd name="connsiteX23" fmla="*/ 27526 w 1487283"/>
                <a:gd name="connsiteY23" fmla="*/ 700216 h 3028964"/>
                <a:gd name="connsiteX24" fmla="*/ 124 w 1487283"/>
                <a:gd name="connsiteY24" fmla="*/ 646853 h 3028964"/>
                <a:gd name="connsiteX25" fmla="*/ 6253 w 1487283"/>
                <a:gd name="connsiteY25" fmla="*/ 217428 h 3028964"/>
                <a:gd name="connsiteX26" fmla="*/ 3008 w 1487283"/>
                <a:gd name="connsiteY26" fmla="*/ 145317 h 3028964"/>
                <a:gd name="connsiteX27" fmla="*/ 8416 w 1487283"/>
                <a:gd name="connsiteY27" fmla="*/ 98444 h 3028964"/>
                <a:gd name="connsiteX28" fmla="*/ 57092 w 1487283"/>
                <a:gd name="connsiteY28" fmla="*/ 50129 h 3028964"/>
                <a:gd name="connsiteX29" fmla="*/ 137496 w 1487283"/>
                <a:gd name="connsiteY29" fmla="*/ 30298 h 3028964"/>
                <a:gd name="connsiteX30" fmla="*/ 327150 w 1487283"/>
                <a:gd name="connsiteY30" fmla="*/ 16237 h 3028964"/>
                <a:gd name="connsiteX31" fmla="*/ 508512 w 1487283"/>
                <a:gd name="connsiteY31" fmla="*/ 8304 h 3028964"/>
                <a:gd name="connsiteX32" fmla="*/ 661389 w 1487283"/>
                <a:gd name="connsiteY32" fmla="*/ 2175 h 3028964"/>
                <a:gd name="connsiteX33" fmla="*/ 813544 w 1487283"/>
                <a:gd name="connsiteY33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38298 w 1487283"/>
                <a:gd name="connsiteY14" fmla="*/ 921246 h 3028964"/>
                <a:gd name="connsiteX15" fmla="*/ 1332813 w 1487283"/>
                <a:gd name="connsiteY15" fmla="*/ 1020360 h 3028964"/>
                <a:gd name="connsiteX16" fmla="*/ 1339207 w 1487283"/>
                <a:gd name="connsiteY16" fmla="*/ 3028964 h 3028964"/>
                <a:gd name="connsiteX17" fmla="*/ 154428 w 1487283"/>
                <a:gd name="connsiteY17" fmla="*/ 3028964 h 3028964"/>
                <a:gd name="connsiteX18" fmla="*/ 154428 w 1487283"/>
                <a:gd name="connsiteY18" fmla="*/ 945132 h 3028964"/>
                <a:gd name="connsiteX19" fmla="*/ 106488 w 1487283"/>
                <a:gd name="connsiteY19" fmla="*/ 783144 h 3028964"/>
                <a:gd name="connsiteX20" fmla="*/ 66106 w 1487283"/>
                <a:gd name="connsiteY20" fmla="*/ 737354 h 3028964"/>
                <a:gd name="connsiteX21" fmla="*/ 49159 w 1487283"/>
                <a:gd name="connsiteY21" fmla="*/ 723652 h 3028964"/>
                <a:gd name="connsiteX22" fmla="*/ 37982 w 1487283"/>
                <a:gd name="connsiteY22" fmla="*/ 712114 h 3028964"/>
                <a:gd name="connsiteX23" fmla="*/ 27526 w 1487283"/>
                <a:gd name="connsiteY23" fmla="*/ 700216 h 3028964"/>
                <a:gd name="connsiteX24" fmla="*/ 124 w 1487283"/>
                <a:gd name="connsiteY24" fmla="*/ 646853 h 3028964"/>
                <a:gd name="connsiteX25" fmla="*/ 6253 w 1487283"/>
                <a:gd name="connsiteY25" fmla="*/ 217428 h 3028964"/>
                <a:gd name="connsiteX26" fmla="*/ 3008 w 1487283"/>
                <a:gd name="connsiteY26" fmla="*/ 145317 h 3028964"/>
                <a:gd name="connsiteX27" fmla="*/ 8416 w 1487283"/>
                <a:gd name="connsiteY27" fmla="*/ 98444 h 3028964"/>
                <a:gd name="connsiteX28" fmla="*/ 57092 w 1487283"/>
                <a:gd name="connsiteY28" fmla="*/ 50129 h 3028964"/>
                <a:gd name="connsiteX29" fmla="*/ 137496 w 1487283"/>
                <a:gd name="connsiteY29" fmla="*/ 30298 h 3028964"/>
                <a:gd name="connsiteX30" fmla="*/ 327150 w 1487283"/>
                <a:gd name="connsiteY30" fmla="*/ 16237 h 3028964"/>
                <a:gd name="connsiteX31" fmla="*/ 508512 w 1487283"/>
                <a:gd name="connsiteY31" fmla="*/ 8304 h 3028964"/>
                <a:gd name="connsiteX32" fmla="*/ 661389 w 1487283"/>
                <a:gd name="connsiteY32" fmla="*/ 2175 h 3028964"/>
                <a:gd name="connsiteX33" fmla="*/ 813544 w 1487283"/>
                <a:gd name="connsiteY33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38298 w 1487283"/>
                <a:gd name="connsiteY14" fmla="*/ 921246 h 3028964"/>
                <a:gd name="connsiteX15" fmla="*/ 1339207 w 1487283"/>
                <a:gd name="connsiteY15" fmla="*/ 3028964 h 3028964"/>
                <a:gd name="connsiteX16" fmla="*/ 154428 w 1487283"/>
                <a:gd name="connsiteY16" fmla="*/ 3028964 h 3028964"/>
                <a:gd name="connsiteX17" fmla="*/ 154428 w 1487283"/>
                <a:gd name="connsiteY17" fmla="*/ 945132 h 3028964"/>
                <a:gd name="connsiteX18" fmla="*/ 106488 w 1487283"/>
                <a:gd name="connsiteY18" fmla="*/ 783144 h 3028964"/>
                <a:gd name="connsiteX19" fmla="*/ 66106 w 1487283"/>
                <a:gd name="connsiteY19" fmla="*/ 737354 h 3028964"/>
                <a:gd name="connsiteX20" fmla="*/ 49159 w 1487283"/>
                <a:gd name="connsiteY20" fmla="*/ 723652 h 3028964"/>
                <a:gd name="connsiteX21" fmla="*/ 37982 w 1487283"/>
                <a:gd name="connsiteY21" fmla="*/ 712114 h 3028964"/>
                <a:gd name="connsiteX22" fmla="*/ 27526 w 1487283"/>
                <a:gd name="connsiteY22" fmla="*/ 700216 h 3028964"/>
                <a:gd name="connsiteX23" fmla="*/ 124 w 1487283"/>
                <a:gd name="connsiteY23" fmla="*/ 646853 h 3028964"/>
                <a:gd name="connsiteX24" fmla="*/ 6253 w 1487283"/>
                <a:gd name="connsiteY24" fmla="*/ 217428 h 3028964"/>
                <a:gd name="connsiteX25" fmla="*/ 3008 w 1487283"/>
                <a:gd name="connsiteY25" fmla="*/ 145317 h 3028964"/>
                <a:gd name="connsiteX26" fmla="*/ 8416 w 1487283"/>
                <a:gd name="connsiteY26" fmla="*/ 98444 h 3028964"/>
                <a:gd name="connsiteX27" fmla="*/ 57092 w 1487283"/>
                <a:gd name="connsiteY27" fmla="*/ 50129 h 3028964"/>
                <a:gd name="connsiteX28" fmla="*/ 137496 w 1487283"/>
                <a:gd name="connsiteY28" fmla="*/ 30298 h 3028964"/>
                <a:gd name="connsiteX29" fmla="*/ 327150 w 1487283"/>
                <a:gd name="connsiteY29" fmla="*/ 16237 h 3028964"/>
                <a:gd name="connsiteX30" fmla="*/ 508512 w 1487283"/>
                <a:gd name="connsiteY30" fmla="*/ 8304 h 3028964"/>
                <a:gd name="connsiteX31" fmla="*/ 661389 w 1487283"/>
                <a:gd name="connsiteY31" fmla="*/ 2175 h 3028964"/>
                <a:gd name="connsiteX32" fmla="*/ 813544 w 1487283"/>
                <a:gd name="connsiteY32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40556 w 1487283"/>
                <a:gd name="connsiteY12" fmla="*/ 730142 h 3028964"/>
                <a:gd name="connsiteX13" fmla="*/ 1431902 w 1487283"/>
                <a:gd name="connsiteY13" fmla="*/ 742041 h 3028964"/>
                <a:gd name="connsiteX14" fmla="*/ 1338298 w 1487283"/>
                <a:gd name="connsiteY14" fmla="*/ 921246 h 3028964"/>
                <a:gd name="connsiteX15" fmla="*/ 1339207 w 1487283"/>
                <a:gd name="connsiteY15" fmla="*/ 3028964 h 3028964"/>
                <a:gd name="connsiteX16" fmla="*/ 154428 w 1487283"/>
                <a:gd name="connsiteY16" fmla="*/ 3028964 h 3028964"/>
                <a:gd name="connsiteX17" fmla="*/ 154428 w 1487283"/>
                <a:gd name="connsiteY17" fmla="*/ 945132 h 3028964"/>
                <a:gd name="connsiteX18" fmla="*/ 106488 w 1487283"/>
                <a:gd name="connsiteY18" fmla="*/ 783144 h 3028964"/>
                <a:gd name="connsiteX19" fmla="*/ 66106 w 1487283"/>
                <a:gd name="connsiteY19" fmla="*/ 737354 h 3028964"/>
                <a:gd name="connsiteX20" fmla="*/ 49159 w 1487283"/>
                <a:gd name="connsiteY20" fmla="*/ 723652 h 3028964"/>
                <a:gd name="connsiteX21" fmla="*/ 37982 w 1487283"/>
                <a:gd name="connsiteY21" fmla="*/ 712114 h 3028964"/>
                <a:gd name="connsiteX22" fmla="*/ 27526 w 1487283"/>
                <a:gd name="connsiteY22" fmla="*/ 700216 h 3028964"/>
                <a:gd name="connsiteX23" fmla="*/ 124 w 1487283"/>
                <a:gd name="connsiteY23" fmla="*/ 646853 h 3028964"/>
                <a:gd name="connsiteX24" fmla="*/ 6253 w 1487283"/>
                <a:gd name="connsiteY24" fmla="*/ 217428 h 3028964"/>
                <a:gd name="connsiteX25" fmla="*/ 3008 w 1487283"/>
                <a:gd name="connsiteY25" fmla="*/ 145317 h 3028964"/>
                <a:gd name="connsiteX26" fmla="*/ 8416 w 1487283"/>
                <a:gd name="connsiteY26" fmla="*/ 98444 h 3028964"/>
                <a:gd name="connsiteX27" fmla="*/ 57092 w 1487283"/>
                <a:gd name="connsiteY27" fmla="*/ 50129 h 3028964"/>
                <a:gd name="connsiteX28" fmla="*/ 137496 w 1487283"/>
                <a:gd name="connsiteY28" fmla="*/ 30298 h 3028964"/>
                <a:gd name="connsiteX29" fmla="*/ 327150 w 1487283"/>
                <a:gd name="connsiteY29" fmla="*/ 16237 h 3028964"/>
                <a:gd name="connsiteX30" fmla="*/ 508512 w 1487283"/>
                <a:gd name="connsiteY30" fmla="*/ 8304 h 3028964"/>
                <a:gd name="connsiteX31" fmla="*/ 661389 w 1487283"/>
                <a:gd name="connsiteY31" fmla="*/ 2175 h 3028964"/>
                <a:gd name="connsiteX32" fmla="*/ 813544 w 1487283"/>
                <a:gd name="connsiteY32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42719 w 1487283"/>
                <a:gd name="connsiteY11" fmla="*/ 728340 h 3028964"/>
                <a:gd name="connsiteX12" fmla="*/ 1431902 w 1487283"/>
                <a:gd name="connsiteY12" fmla="*/ 742041 h 3028964"/>
                <a:gd name="connsiteX13" fmla="*/ 1338298 w 1487283"/>
                <a:gd name="connsiteY13" fmla="*/ 921246 h 3028964"/>
                <a:gd name="connsiteX14" fmla="*/ 1339207 w 1487283"/>
                <a:gd name="connsiteY14" fmla="*/ 3028964 h 3028964"/>
                <a:gd name="connsiteX15" fmla="*/ 154428 w 1487283"/>
                <a:gd name="connsiteY15" fmla="*/ 3028964 h 3028964"/>
                <a:gd name="connsiteX16" fmla="*/ 154428 w 1487283"/>
                <a:gd name="connsiteY16" fmla="*/ 945132 h 3028964"/>
                <a:gd name="connsiteX17" fmla="*/ 106488 w 1487283"/>
                <a:gd name="connsiteY17" fmla="*/ 783144 h 3028964"/>
                <a:gd name="connsiteX18" fmla="*/ 66106 w 1487283"/>
                <a:gd name="connsiteY18" fmla="*/ 737354 h 3028964"/>
                <a:gd name="connsiteX19" fmla="*/ 49159 w 1487283"/>
                <a:gd name="connsiteY19" fmla="*/ 723652 h 3028964"/>
                <a:gd name="connsiteX20" fmla="*/ 37982 w 1487283"/>
                <a:gd name="connsiteY20" fmla="*/ 712114 h 3028964"/>
                <a:gd name="connsiteX21" fmla="*/ 27526 w 1487283"/>
                <a:gd name="connsiteY21" fmla="*/ 700216 h 3028964"/>
                <a:gd name="connsiteX22" fmla="*/ 124 w 1487283"/>
                <a:gd name="connsiteY22" fmla="*/ 646853 h 3028964"/>
                <a:gd name="connsiteX23" fmla="*/ 6253 w 1487283"/>
                <a:gd name="connsiteY23" fmla="*/ 217428 h 3028964"/>
                <a:gd name="connsiteX24" fmla="*/ 3008 w 1487283"/>
                <a:gd name="connsiteY24" fmla="*/ 145317 h 3028964"/>
                <a:gd name="connsiteX25" fmla="*/ 8416 w 1487283"/>
                <a:gd name="connsiteY25" fmla="*/ 98444 h 3028964"/>
                <a:gd name="connsiteX26" fmla="*/ 57092 w 1487283"/>
                <a:gd name="connsiteY26" fmla="*/ 50129 h 3028964"/>
                <a:gd name="connsiteX27" fmla="*/ 137496 w 1487283"/>
                <a:gd name="connsiteY27" fmla="*/ 30298 h 3028964"/>
                <a:gd name="connsiteX28" fmla="*/ 327150 w 1487283"/>
                <a:gd name="connsiteY28" fmla="*/ 16237 h 3028964"/>
                <a:gd name="connsiteX29" fmla="*/ 508512 w 1487283"/>
                <a:gd name="connsiteY29" fmla="*/ 8304 h 3028964"/>
                <a:gd name="connsiteX30" fmla="*/ 661389 w 1487283"/>
                <a:gd name="connsiteY30" fmla="*/ 2175 h 3028964"/>
                <a:gd name="connsiteX31" fmla="*/ 813544 w 1487283"/>
                <a:gd name="connsiteY31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75169 w 1487283"/>
                <a:gd name="connsiteY10" fmla="*/ 705264 h 3028964"/>
                <a:gd name="connsiteX11" fmla="*/ 1431902 w 1487283"/>
                <a:gd name="connsiteY11" fmla="*/ 742041 h 3028964"/>
                <a:gd name="connsiteX12" fmla="*/ 1338298 w 1487283"/>
                <a:gd name="connsiteY12" fmla="*/ 921246 h 3028964"/>
                <a:gd name="connsiteX13" fmla="*/ 1339207 w 1487283"/>
                <a:gd name="connsiteY13" fmla="*/ 3028964 h 3028964"/>
                <a:gd name="connsiteX14" fmla="*/ 154428 w 1487283"/>
                <a:gd name="connsiteY14" fmla="*/ 3028964 h 3028964"/>
                <a:gd name="connsiteX15" fmla="*/ 154428 w 1487283"/>
                <a:gd name="connsiteY15" fmla="*/ 945132 h 3028964"/>
                <a:gd name="connsiteX16" fmla="*/ 106488 w 1487283"/>
                <a:gd name="connsiteY16" fmla="*/ 783144 h 3028964"/>
                <a:gd name="connsiteX17" fmla="*/ 66106 w 1487283"/>
                <a:gd name="connsiteY17" fmla="*/ 737354 h 3028964"/>
                <a:gd name="connsiteX18" fmla="*/ 49159 w 1487283"/>
                <a:gd name="connsiteY18" fmla="*/ 723652 h 3028964"/>
                <a:gd name="connsiteX19" fmla="*/ 37982 w 1487283"/>
                <a:gd name="connsiteY19" fmla="*/ 712114 h 3028964"/>
                <a:gd name="connsiteX20" fmla="*/ 27526 w 1487283"/>
                <a:gd name="connsiteY20" fmla="*/ 700216 h 3028964"/>
                <a:gd name="connsiteX21" fmla="*/ 124 w 1487283"/>
                <a:gd name="connsiteY21" fmla="*/ 646853 h 3028964"/>
                <a:gd name="connsiteX22" fmla="*/ 6253 w 1487283"/>
                <a:gd name="connsiteY22" fmla="*/ 217428 h 3028964"/>
                <a:gd name="connsiteX23" fmla="*/ 3008 w 1487283"/>
                <a:gd name="connsiteY23" fmla="*/ 145317 h 3028964"/>
                <a:gd name="connsiteX24" fmla="*/ 8416 w 1487283"/>
                <a:gd name="connsiteY24" fmla="*/ 98444 h 3028964"/>
                <a:gd name="connsiteX25" fmla="*/ 57092 w 1487283"/>
                <a:gd name="connsiteY25" fmla="*/ 50129 h 3028964"/>
                <a:gd name="connsiteX26" fmla="*/ 137496 w 1487283"/>
                <a:gd name="connsiteY26" fmla="*/ 30298 h 3028964"/>
                <a:gd name="connsiteX27" fmla="*/ 327150 w 1487283"/>
                <a:gd name="connsiteY27" fmla="*/ 16237 h 3028964"/>
                <a:gd name="connsiteX28" fmla="*/ 508512 w 1487283"/>
                <a:gd name="connsiteY28" fmla="*/ 8304 h 3028964"/>
                <a:gd name="connsiteX29" fmla="*/ 661389 w 1487283"/>
                <a:gd name="connsiteY29" fmla="*/ 2175 h 3028964"/>
                <a:gd name="connsiteX30" fmla="*/ 813544 w 1487283"/>
                <a:gd name="connsiteY30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82380 w 1487283"/>
                <a:gd name="connsiteY9" fmla="*/ 692284 h 3028964"/>
                <a:gd name="connsiteX10" fmla="*/ 1431902 w 1487283"/>
                <a:gd name="connsiteY10" fmla="*/ 742041 h 3028964"/>
                <a:gd name="connsiteX11" fmla="*/ 1338298 w 1487283"/>
                <a:gd name="connsiteY11" fmla="*/ 921246 h 3028964"/>
                <a:gd name="connsiteX12" fmla="*/ 1339207 w 1487283"/>
                <a:gd name="connsiteY12" fmla="*/ 3028964 h 3028964"/>
                <a:gd name="connsiteX13" fmla="*/ 154428 w 1487283"/>
                <a:gd name="connsiteY13" fmla="*/ 3028964 h 3028964"/>
                <a:gd name="connsiteX14" fmla="*/ 154428 w 1487283"/>
                <a:gd name="connsiteY14" fmla="*/ 945132 h 3028964"/>
                <a:gd name="connsiteX15" fmla="*/ 106488 w 1487283"/>
                <a:gd name="connsiteY15" fmla="*/ 783144 h 3028964"/>
                <a:gd name="connsiteX16" fmla="*/ 66106 w 1487283"/>
                <a:gd name="connsiteY16" fmla="*/ 737354 h 3028964"/>
                <a:gd name="connsiteX17" fmla="*/ 49159 w 1487283"/>
                <a:gd name="connsiteY17" fmla="*/ 723652 h 3028964"/>
                <a:gd name="connsiteX18" fmla="*/ 37982 w 1487283"/>
                <a:gd name="connsiteY18" fmla="*/ 712114 h 3028964"/>
                <a:gd name="connsiteX19" fmla="*/ 27526 w 1487283"/>
                <a:gd name="connsiteY19" fmla="*/ 700216 h 3028964"/>
                <a:gd name="connsiteX20" fmla="*/ 124 w 1487283"/>
                <a:gd name="connsiteY20" fmla="*/ 646853 h 3028964"/>
                <a:gd name="connsiteX21" fmla="*/ 6253 w 1487283"/>
                <a:gd name="connsiteY21" fmla="*/ 217428 h 3028964"/>
                <a:gd name="connsiteX22" fmla="*/ 3008 w 1487283"/>
                <a:gd name="connsiteY22" fmla="*/ 145317 h 3028964"/>
                <a:gd name="connsiteX23" fmla="*/ 8416 w 1487283"/>
                <a:gd name="connsiteY23" fmla="*/ 98444 h 3028964"/>
                <a:gd name="connsiteX24" fmla="*/ 57092 w 1487283"/>
                <a:gd name="connsiteY24" fmla="*/ 50129 h 3028964"/>
                <a:gd name="connsiteX25" fmla="*/ 137496 w 1487283"/>
                <a:gd name="connsiteY25" fmla="*/ 30298 h 3028964"/>
                <a:gd name="connsiteX26" fmla="*/ 327150 w 1487283"/>
                <a:gd name="connsiteY26" fmla="*/ 16237 h 3028964"/>
                <a:gd name="connsiteX27" fmla="*/ 508512 w 1487283"/>
                <a:gd name="connsiteY27" fmla="*/ 8304 h 3028964"/>
                <a:gd name="connsiteX28" fmla="*/ 661389 w 1487283"/>
                <a:gd name="connsiteY28" fmla="*/ 2175 h 3028964"/>
                <a:gd name="connsiteX29" fmla="*/ 813544 w 1487283"/>
                <a:gd name="connsiteY29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79182 w 1487283"/>
                <a:gd name="connsiteY9" fmla="*/ 698679 h 3028964"/>
                <a:gd name="connsiteX10" fmla="*/ 1431902 w 1487283"/>
                <a:gd name="connsiteY10" fmla="*/ 742041 h 3028964"/>
                <a:gd name="connsiteX11" fmla="*/ 1338298 w 1487283"/>
                <a:gd name="connsiteY11" fmla="*/ 921246 h 3028964"/>
                <a:gd name="connsiteX12" fmla="*/ 1339207 w 1487283"/>
                <a:gd name="connsiteY12" fmla="*/ 3028964 h 3028964"/>
                <a:gd name="connsiteX13" fmla="*/ 154428 w 1487283"/>
                <a:gd name="connsiteY13" fmla="*/ 3028964 h 3028964"/>
                <a:gd name="connsiteX14" fmla="*/ 154428 w 1487283"/>
                <a:gd name="connsiteY14" fmla="*/ 945132 h 3028964"/>
                <a:gd name="connsiteX15" fmla="*/ 106488 w 1487283"/>
                <a:gd name="connsiteY15" fmla="*/ 783144 h 3028964"/>
                <a:gd name="connsiteX16" fmla="*/ 66106 w 1487283"/>
                <a:gd name="connsiteY16" fmla="*/ 737354 h 3028964"/>
                <a:gd name="connsiteX17" fmla="*/ 49159 w 1487283"/>
                <a:gd name="connsiteY17" fmla="*/ 723652 h 3028964"/>
                <a:gd name="connsiteX18" fmla="*/ 37982 w 1487283"/>
                <a:gd name="connsiteY18" fmla="*/ 712114 h 3028964"/>
                <a:gd name="connsiteX19" fmla="*/ 27526 w 1487283"/>
                <a:gd name="connsiteY19" fmla="*/ 700216 h 3028964"/>
                <a:gd name="connsiteX20" fmla="*/ 124 w 1487283"/>
                <a:gd name="connsiteY20" fmla="*/ 646853 h 3028964"/>
                <a:gd name="connsiteX21" fmla="*/ 6253 w 1487283"/>
                <a:gd name="connsiteY21" fmla="*/ 217428 h 3028964"/>
                <a:gd name="connsiteX22" fmla="*/ 3008 w 1487283"/>
                <a:gd name="connsiteY22" fmla="*/ 145317 h 3028964"/>
                <a:gd name="connsiteX23" fmla="*/ 8416 w 1487283"/>
                <a:gd name="connsiteY23" fmla="*/ 98444 h 3028964"/>
                <a:gd name="connsiteX24" fmla="*/ 57092 w 1487283"/>
                <a:gd name="connsiteY24" fmla="*/ 50129 h 3028964"/>
                <a:gd name="connsiteX25" fmla="*/ 137496 w 1487283"/>
                <a:gd name="connsiteY25" fmla="*/ 30298 h 3028964"/>
                <a:gd name="connsiteX26" fmla="*/ 327150 w 1487283"/>
                <a:gd name="connsiteY26" fmla="*/ 16237 h 3028964"/>
                <a:gd name="connsiteX27" fmla="*/ 508512 w 1487283"/>
                <a:gd name="connsiteY27" fmla="*/ 8304 h 3028964"/>
                <a:gd name="connsiteX28" fmla="*/ 661389 w 1487283"/>
                <a:gd name="connsiteY28" fmla="*/ 2175 h 3028964"/>
                <a:gd name="connsiteX29" fmla="*/ 813544 w 1487283"/>
                <a:gd name="connsiteY29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79182 w 1487283"/>
                <a:gd name="connsiteY9" fmla="*/ 692285 h 3028964"/>
                <a:gd name="connsiteX10" fmla="*/ 1431902 w 1487283"/>
                <a:gd name="connsiteY10" fmla="*/ 742041 h 3028964"/>
                <a:gd name="connsiteX11" fmla="*/ 1338298 w 1487283"/>
                <a:gd name="connsiteY11" fmla="*/ 921246 h 3028964"/>
                <a:gd name="connsiteX12" fmla="*/ 1339207 w 1487283"/>
                <a:gd name="connsiteY12" fmla="*/ 3028964 h 3028964"/>
                <a:gd name="connsiteX13" fmla="*/ 154428 w 1487283"/>
                <a:gd name="connsiteY13" fmla="*/ 3028964 h 3028964"/>
                <a:gd name="connsiteX14" fmla="*/ 154428 w 1487283"/>
                <a:gd name="connsiteY14" fmla="*/ 945132 h 3028964"/>
                <a:gd name="connsiteX15" fmla="*/ 106488 w 1487283"/>
                <a:gd name="connsiteY15" fmla="*/ 783144 h 3028964"/>
                <a:gd name="connsiteX16" fmla="*/ 66106 w 1487283"/>
                <a:gd name="connsiteY16" fmla="*/ 737354 h 3028964"/>
                <a:gd name="connsiteX17" fmla="*/ 49159 w 1487283"/>
                <a:gd name="connsiteY17" fmla="*/ 723652 h 3028964"/>
                <a:gd name="connsiteX18" fmla="*/ 37982 w 1487283"/>
                <a:gd name="connsiteY18" fmla="*/ 712114 h 3028964"/>
                <a:gd name="connsiteX19" fmla="*/ 27526 w 1487283"/>
                <a:gd name="connsiteY19" fmla="*/ 700216 h 3028964"/>
                <a:gd name="connsiteX20" fmla="*/ 124 w 1487283"/>
                <a:gd name="connsiteY20" fmla="*/ 646853 h 3028964"/>
                <a:gd name="connsiteX21" fmla="*/ 6253 w 1487283"/>
                <a:gd name="connsiteY21" fmla="*/ 217428 h 3028964"/>
                <a:gd name="connsiteX22" fmla="*/ 3008 w 1487283"/>
                <a:gd name="connsiteY22" fmla="*/ 145317 h 3028964"/>
                <a:gd name="connsiteX23" fmla="*/ 8416 w 1487283"/>
                <a:gd name="connsiteY23" fmla="*/ 98444 h 3028964"/>
                <a:gd name="connsiteX24" fmla="*/ 57092 w 1487283"/>
                <a:gd name="connsiteY24" fmla="*/ 50129 h 3028964"/>
                <a:gd name="connsiteX25" fmla="*/ 137496 w 1487283"/>
                <a:gd name="connsiteY25" fmla="*/ 30298 h 3028964"/>
                <a:gd name="connsiteX26" fmla="*/ 327150 w 1487283"/>
                <a:gd name="connsiteY26" fmla="*/ 16237 h 3028964"/>
                <a:gd name="connsiteX27" fmla="*/ 508512 w 1487283"/>
                <a:gd name="connsiteY27" fmla="*/ 8304 h 3028964"/>
                <a:gd name="connsiteX28" fmla="*/ 661389 w 1487283"/>
                <a:gd name="connsiteY28" fmla="*/ 2175 h 3028964"/>
                <a:gd name="connsiteX29" fmla="*/ 813544 w 1487283"/>
                <a:gd name="connsiteY29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79182 w 1487283"/>
                <a:gd name="connsiteY9" fmla="*/ 692285 h 3028964"/>
                <a:gd name="connsiteX10" fmla="*/ 1431902 w 1487283"/>
                <a:gd name="connsiteY10" fmla="*/ 742041 h 3028964"/>
                <a:gd name="connsiteX11" fmla="*/ 1338298 w 1487283"/>
                <a:gd name="connsiteY11" fmla="*/ 921246 h 3028964"/>
                <a:gd name="connsiteX12" fmla="*/ 1339207 w 1487283"/>
                <a:gd name="connsiteY12" fmla="*/ 3028964 h 3028964"/>
                <a:gd name="connsiteX13" fmla="*/ 154428 w 1487283"/>
                <a:gd name="connsiteY13" fmla="*/ 3028964 h 3028964"/>
                <a:gd name="connsiteX14" fmla="*/ 154428 w 1487283"/>
                <a:gd name="connsiteY14" fmla="*/ 945132 h 3028964"/>
                <a:gd name="connsiteX15" fmla="*/ 106488 w 1487283"/>
                <a:gd name="connsiteY15" fmla="*/ 783144 h 3028964"/>
                <a:gd name="connsiteX16" fmla="*/ 66106 w 1487283"/>
                <a:gd name="connsiteY16" fmla="*/ 737354 h 3028964"/>
                <a:gd name="connsiteX17" fmla="*/ 49159 w 1487283"/>
                <a:gd name="connsiteY17" fmla="*/ 723652 h 3028964"/>
                <a:gd name="connsiteX18" fmla="*/ 37982 w 1487283"/>
                <a:gd name="connsiteY18" fmla="*/ 712114 h 3028964"/>
                <a:gd name="connsiteX19" fmla="*/ 27526 w 1487283"/>
                <a:gd name="connsiteY19" fmla="*/ 700216 h 3028964"/>
                <a:gd name="connsiteX20" fmla="*/ 124 w 1487283"/>
                <a:gd name="connsiteY20" fmla="*/ 646853 h 3028964"/>
                <a:gd name="connsiteX21" fmla="*/ 6253 w 1487283"/>
                <a:gd name="connsiteY21" fmla="*/ 217428 h 3028964"/>
                <a:gd name="connsiteX22" fmla="*/ 3008 w 1487283"/>
                <a:gd name="connsiteY22" fmla="*/ 145317 h 3028964"/>
                <a:gd name="connsiteX23" fmla="*/ 8416 w 1487283"/>
                <a:gd name="connsiteY23" fmla="*/ 98444 h 3028964"/>
                <a:gd name="connsiteX24" fmla="*/ 57092 w 1487283"/>
                <a:gd name="connsiteY24" fmla="*/ 50129 h 3028964"/>
                <a:gd name="connsiteX25" fmla="*/ 137496 w 1487283"/>
                <a:gd name="connsiteY25" fmla="*/ 30298 h 3028964"/>
                <a:gd name="connsiteX26" fmla="*/ 327150 w 1487283"/>
                <a:gd name="connsiteY26" fmla="*/ 16237 h 3028964"/>
                <a:gd name="connsiteX27" fmla="*/ 508512 w 1487283"/>
                <a:gd name="connsiteY27" fmla="*/ 8304 h 3028964"/>
                <a:gd name="connsiteX28" fmla="*/ 661389 w 1487283"/>
                <a:gd name="connsiteY28" fmla="*/ 2175 h 3028964"/>
                <a:gd name="connsiteX29" fmla="*/ 813544 w 1487283"/>
                <a:gd name="connsiteY29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79182 w 1487283"/>
                <a:gd name="connsiteY9" fmla="*/ 692285 h 3028964"/>
                <a:gd name="connsiteX10" fmla="*/ 1431902 w 1487283"/>
                <a:gd name="connsiteY10" fmla="*/ 742041 h 3028964"/>
                <a:gd name="connsiteX11" fmla="*/ 1338298 w 1487283"/>
                <a:gd name="connsiteY11" fmla="*/ 921246 h 3028964"/>
                <a:gd name="connsiteX12" fmla="*/ 1339207 w 1487283"/>
                <a:gd name="connsiteY12" fmla="*/ 3028964 h 3028964"/>
                <a:gd name="connsiteX13" fmla="*/ 154428 w 1487283"/>
                <a:gd name="connsiteY13" fmla="*/ 3028964 h 3028964"/>
                <a:gd name="connsiteX14" fmla="*/ 154428 w 1487283"/>
                <a:gd name="connsiteY14" fmla="*/ 945132 h 3028964"/>
                <a:gd name="connsiteX15" fmla="*/ 106488 w 1487283"/>
                <a:gd name="connsiteY15" fmla="*/ 783144 h 3028964"/>
                <a:gd name="connsiteX16" fmla="*/ 66106 w 1487283"/>
                <a:gd name="connsiteY16" fmla="*/ 737354 h 3028964"/>
                <a:gd name="connsiteX17" fmla="*/ 37982 w 1487283"/>
                <a:gd name="connsiteY17" fmla="*/ 712114 h 3028964"/>
                <a:gd name="connsiteX18" fmla="*/ 27526 w 1487283"/>
                <a:gd name="connsiteY18" fmla="*/ 700216 h 3028964"/>
                <a:gd name="connsiteX19" fmla="*/ 124 w 1487283"/>
                <a:gd name="connsiteY19" fmla="*/ 646853 h 3028964"/>
                <a:gd name="connsiteX20" fmla="*/ 6253 w 1487283"/>
                <a:gd name="connsiteY20" fmla="*/ 217428 h 3028964"/>
                <a:gd name="connsiteX21" fmla="*/ 3008 w 1487283"/>
                <a:gd name="connsiteY21" fmla="*/ 145317 h 3028964"/>
                <a:gd name="connsiteX22" fmla="*/ 8416 w 1487283"/>
                <a:gd name="connsiteY22" fmla="*/ 98444 h 3028964"/>
                <a:gd name="connsiteX23" fmla="*/ 57092 w 1487283"/>
                <a:gd name="connsiteY23" fmla="*/ 50129 h 3028964"/>
                <a:gd name="connsiteX24" fmla="*/ 137496 w 1487283"/>
                <a:gd name="connsiteY24" fmla="*/ 30298 h 3028964"/>
                <a:gd name="connsiteX25" fmla="*/ 327150 w 1487283"/>
                <a:gd name="connsiteY25" fmla="*/ 16237 h 3028964"/>
                <a:gd name="connsiteX26" fmla="*/ 508512 w 1487283"/>
                <a:gd name="connsiteY26" fmla="*/ 8304 h 3028964"/>
                <a:gd name="connsiteX27" fmla="*/ 661389 w 1487283"/>
                <a:gd name="connsiteY27" fmla="*/ 2175 h 3028964"/>
                <a:gd name="connsiteX28" fmla="*/ 813544 w 1487283"/>
                <a:gd name="connsiteY28" fmla="*/ 1093 h 3028964"/>
                <a:gd name="connsiteX0" fmla="*/ 813544 w 1487283"/>
                <a:gd name="connsiteY0" fmla="*/ 1093 h 3028964"/>
                <a:gd name="connsiteX1" fmla="*/ 1045023 w 1487283"/>
                <a:gd name="connsiteY1" fmla="*/ 11910 h 3028964"/>
                <a:gd name="connsiteX2" fmla="*/ 1154272 w 1487283"/>
                <a:gd name="connsiteY2" fmla="*/ 18400 h 3028964"/>
                <a:gd name="connsiteX3" fmla="*/ 1282270 w 1487283"/>
                <a:gd name="connsiteY3" fmla="*/ 27774 h 3028964"/>
                <a:gd name="connsiteX4" fmla="*/ 1379621 w 1487283"/>
                <a:gd name="connsiteY4" fmla="*/ 36428 h 3028964"/>
                <a:gd name="connsiteX5" fmla="*/ 1425773 w 1487283"/>
                <a:gd name="connsiteY5" fmla="*/ 47245 h 3028964"/>
                <a:gd name="connsiteX6" fmla="*/ 1486346 w 1487283"/>
                <a:gd name="connsiteY6" fmla="*/ 130894 h 3028964"/>
                <a:gd name="connsiteX7" fmla="*/ 1485626 w 1487283"/>
                <a:gd name="connsiteY7" fmla="*/ 343984 h 3028964"/>
                <a:gd name="connsiteX8" fmla="*/ 1483462 w 1487283"/>
                <a:gd name="connsiteY8" fmla="*/ 618369 h 3028964"/>
                <a:gd name="connsiteX9" fmla="*/ 1479182 w 1487283"/>
                <a:gd name="connsiteY9" fmla="*/ 692285 h 3028964"/>
                <a:gd name="connsiteX10" fmla="*/ 1431902 w 1487283"/>
                <a:gd name="connsiteY10" fmla="*/ 742041 h 3028964"/>
                <a:gd name="connsiteX11" fmla="*/ 1338298 w 1487283"/>
                <a:gd name="connsiteY11" fmla="*/ 921246 h 3028964"/>
                <a:gd name="connsiteX12" fmla="*/ 1339207 w 1487283"/>
                <a:gd name="connsiteY12" fmla="*/ 3028964 h 3028964"/>
                <a:gd name="connsiteX13" fmla="*/ 154428 w 1487283"/>
                <a:gd name="connsiteY13" fmla="*/ 3028964 h 3028964"/>
                <a:gd name="connsiteX14" fmla="*/ 154428 w 1487283"/>
                <a:gd name="connsiteY14" fmla="*/ 945132 h 3028964"/>
                <a:gd name="connsiteX15" fmla="*/ 106488 w 1487283"/>
                <a:gd name="connsiteY15" fmla="*/ 783144 h 3028964"/>
                <a:gd name="connsiteX16" fmla="*/ 37982 w 1487283"/>
                <a:gd name="connsiteY16" fmla="*/ 712114 h 3028964"/>
                <a:gd name="connsiteX17" fmla="*/ 27526 w 1487283"/>
                <a:gd name="connsiteY17" fmla="*/ 700216 h 3028964"/>
                <a:gd name="connsiteX18" fmla="*/ 124 w 1487283"/>
                <a:gd name="connsiteY18" fmla="*/ 646853 h 3028964"/>
                <a:gd name="connsiteX19" fmla="*/ 6253 w 1487283"/>
                <a:gd name="connsiteY19" fmla="*/ 217428 h 3028964"/>
                <a:gd name="connsiteX20" fmla="*/ 3008 w 1487283"/>
                <a:gd name="connsiteY20" fmla="*/ 145317 h 3028964"/>
                <a:gd name="connsiteX21" fmla="*/ 8416 w 1487283"/>
                <a:gd name="connsiteY21" fmla="*/ 98444 h 3028964"/>
                <a:gd name="connsiteX22" fmla="*/ 57092 w 1487283"/>
                <a:gd name="connsiteY22" fmla="*/ 50129 h 3028964"/>
                <a:gd name="connsiteX23" fmla="*/ 137496 w 1487283"/>
                <a:gd name="connsiteY23" fmla="*/ 30298 h 3028964"/>
                <a:gd name="connsiteX24" fmla="*/ 327150 w 1487283"/>
                <a:gd name="connsiteY24" fmla="*/ 16237 h 3028964"/>
                <a:gd name="connsiteX25" fmla="*/ 508512 w 1487283"/>
                <a:gd name="connsiteY25" fmla="*/ 8304 h 3028964"/>
                <a:gd name="connsiteX26" fmla="*/ 661389 w 1487283"/>
                <a:gd name="connsiteY26" fmla="*/ 2175 h 3028964"/>
                <a:gd name="connsiteX27" fmla="*/ 813544 w 1487283"/>
                <a:gd name="connsiteY27" fmla="*/ 1093 h 3028964"/>
                <a:gd name="connsiteX0" fmla="*/ 813495 w 1487234"/>
                <a:gd name="connsiteY0" fmla="*/ 1093 h 3028964"/>
                <a:gd name="connsiteX1" fmla="*/ 1044974 w 1487234"/>
                <a:gd name="connsiteY1" fmla="*/ 11910 h 3028964"/>
                <a:gd name="connsiteX2" fmla="*/ 1154223 w 1487234"/>
                <a:gd name="connsiteY2" fmla="*/ 18400 h 3028964"/>
                <a:gd name="connsiteX3" fmla="*/ 1282221 w 1487234"/>
                <a:gd name="connsiteY3" fmla="*/ 27774 h 3028964"/>
                <a:gd name="connsiteX4" fmla="*/ 1379572 w 1487234"/>
                <a:gd name="connsiteY4" fmla="*/ 36428 h 3028964"/>
                <a:gd name="connsiteX5" fmla="*/ 1425724 w 1487234"/>
                <a:gd name="connsiteY5" fmla="*/ 47245 h 3028964"/>
                <a:gd name="connsiteX6" fmla="*/ 1486297 w 1487234"/>
                <a:gd name="connsiteY6" fmla="*/ 130894 h 3028964"/>
                <a:gd name="connsiteX7" fmla="*/ 1485577 w 1487234"/>
                <a:gd name="connsiteY7" fmla="*/ 343984 h 3028964"/>
                <a:gd name="connsiteX8" fmla="*/ 1483413 w 1487234"/>
                <a:gd name="connsiteY8" fmla="*/ 618369 h 3028964"/>
                <a:gd name="connsiteX9" fmla="*/ 1479133 w 1487234"/>
                <a:gd name="connsiteY9" fmla="*/ 692285 h 3028964"/>
                <a:gd name="connsiteX10" fmla="*/ 1431853 w 1487234"/>
                <a:gd name="connsiteY10" fmla="*/ 742041 h 3028964"/>
                <a:gd name="connsiteX11" fmla="*/ 1338249 w 1487234"/>
                <a:gd name="connsiteY11" fmla="*/ 921246 h 3028964"/>
                <a:gd name="connsiteX12" fmla="*/ 1339158 w 1487234"/>
                <a:gd name="connsiteY12" fmla="*/ 3028964 h 3028964"/>
                <a:gd name="connsiteX13" fmla="*/ 154379 w 1487234"/>
                <a:gd name="connsiteY13" fmla="*/ 3028964 h 3028964"/>
                <a:gd name="connsiteX14" fmla="*/ 154379 w 1487234"/>
                <a:gd name="connsiteY14" fmla="*/ 945132 h 3028964"/>
                <a:gd name="connsiteX15" fmla="*/ 106439 w 1487234"/>
                <a:gd name="connsiteY15" fmla="*/ 783144 h 3028964"/>
                <a:gd name="connsiteX16" fmla="*/ 27477 w 1487234"/>
                <a:gd name="connsiteY16" fmla="*/ 700216 h 3028964"/>
                <a:gd name="connsiteX17" fmla="*/ 75 w 1487234"/>
                <a:gd name="connsiteY17" fmla="*/ 646853 h 3028964"/>
                <a:gd name="connsiteX18" fmla="*/ 6204 w 1487234"/>
                <a:gd name="connsiteY18" fmla="*/ 217428 h 3028964"/>
                <a:gd name="connsiteX19" fmla="*/ 2959 w 1487234"/>
                <a:gd name="connsiteY19" fmla="*/ 145317 h 3028964"/>
                <a:gd name="connsiteX20" fmla="*/ 8367 w 1487234"/>
                <a:gd name="connsiteY20" fmla="*/ 98444 h 3028964"/>
                <a:gd name="connsiteX21" fmla="*/ 57043 w 1487234"/>
                <a:gd name="connsiteY21" fmla="*/ 50129 h 3028964"/>
                <a:gd name="connsiteX22" fmla="*/ 137447 w 1487234"/>
                <a:gd name="connsiteY22" fmla="*/ 30298 h 3028964"/>
                <a:gd name="connsiteX23" fmla="*/ 327101 w 1487234"/>
                <a:gd name="connsiteY23" fmla="*/ 16237 h 3028964"/>
                <a:gd name="connsiteX24" fmla="*/ 508463 w 1487234"/>
                <a:gd name="connsiteY24" fmla="*/ 8304 h 3028964"/>
                <a:gd name="connsiteX25" fmla="*/ 661340 w 1487234"/>
                <a:gd name="connsiteY25" fmla="*/ 2175 h 3028964"/>
                <a:gd name="connsiteX26" fmla="*/ 813495 w 1487234"/>
                <a:gd name="connsiteY26" fmla="*/ 1093 h 3028964"/>
                <a:gd name="connsiteX0" fmla="*/ 813495 w 1487234"/>
                <a:gd name="connsiteY0" fmla="*/ 1093 h 3028964"/>
                <a:gd name="connsiteX1" fmla="*/ 1044974 w 1487234"/>
                <a:gd name="connsiteY1" fmla="*/ 11910 h 3028964"/>
                <a:gd name="connsiteX2" fmla="*/ 1154223 w 1487234"/>
                <a:gd name="connsiteY2" fmla="*/ 18400 h 3028964"/>
                <a:gd name="connsiteX3" fmla="*/ 1282221 w 1487234"/>
                <a:gd name="connsiteY3" fmla="*/ 27774 h 3028964"/>
                <a:gd name="connsiteX4" fmla="*/ 1379572 w 1487234"/>
                <a:gd name="connsiteY4" fmla="*/ 36428 h 3028964"/>
                <a:gd name="connsiteX5" fmla="*/ 1425724 w 1487234"/>
                <a:gd name="connsiteY5" fmla="*/ 47245 h 3028964"/>
                <a:gd name="connsiteX6" fmla="*/ 1486297 w 1487234"/>
                <a:gd name="connsiteY6" fmla="*/ 130894 h 3028964"/>
                <a:gd name="connsiteX7" fmla="*/ 1485577 w 1487234"/>
                <a:gd name="connsiteY7" fmla="*/ 343984 h 3028964"/>
                <a:gd name="connsiteX8" fmla="*/ 1483413 w 1487234"/>
                <a:gd name="connsiteY8" fmla="*/ 618369 h 3028964"/>
                <a:gd name="connsiteX9" fmla="*/ 1479133 w 1487234"/>
                <a:gd name="connsiteY9" fmla="*/ 692285 h 3028964"/>
                <a:gd name="connsiteX10" fmla="*/ 1409473 w 1487234"/>
                <a:gd name="connsiteY10" fmla="*/ 761224 h 3028964"/>
                <a:gd name="connsiteX11" fmla="*/ 1338249 w 1487234"/>
                <a:gd name="connsiteY11" fmla="*/ 921246 h 3028964"/>
                <a:gd name="connsiteX12" fmla="*/ 1339158 w 1487234"/>
                <a:gd name="connsiteY12" fmla="*/ 3028964 h 3028964"/>
                <a:gd name="connsiteX13" fmla="*/ 154379 w 1487234"/>
                <a:gd name="connsiteY13" fmla="*/ 3028964 h 3028964"/>
                <a:gd name="connsiteX14" fmla="*/ 154379 w 1487234"/>
                <a:gd name="connsiteY14" fmla="*/ 945132 h 3028964"/>
                <a:gd name="connsiteX15" fmla="*/ 106439 w 1487234"/>
                <a:gd name="connsiteY15" fmla="*/ 783144 h 3028964"/>
                <a:gd name="connsiteX16" fmla="*/ 27477 w 1487234"/>
                <a:gd name="connsiteY16" fmla="*/ 700216 h 3028964"/>
                <a:gd name="connsiteX17" fmla="*/ 75 w 1487234"/>
                <a:gd name="connsiteY17" fmla="*/ 646853 h 3028964"/>
                <a:gd name="connsiteX18" fmla="*/ 6204 w 1487234"/>
                <a:gd name="connsiteY18" fmla="*/ 217428 h 3028964"/>
                <a:gd name="connsiteX19" fmla="*/ 2959 w 1487234"/>
                <a:gd name="connsiteY19" fmla="*/ 145317 h 3028964"/>
                <a:gd name="connsiteX20" fmla="*/ 8367 w 1487234"/>
                <a:gd name="connsiteY20" fmla="*/ 98444 h 3028964"/>
                <a:gd name="connsiteX21" fmla="*/ 57043 w 1487234"/>
                <a:gd name="connsiteY21" fmla="*/ 50129 h 3028964"/>
                <a:gd name="connsiteX22" fmla="*/ 137447 w 1487234"/>
                <a:gd name="connsiteY22" fmla="*/ 30298 h 3028964"/>
                <a:gd name="connsiteX23" fmla="*/ 327101 w 1487234"/>
                <a:gd name="connsiteY23" fmla="*/ 16237 h 3028964"/>
                <a:gd name="connsiteX24" fmla="*/ 508463 w 1487234"/>
                <a:gd name="connsiteY24" fmla="*/ 8304 h 3028964"/>
                <a:gd name="connsiteX25" fmla="*/ 661340 w 1487234"/>
                <a:gd name="connsiteY25" fmla="*/ 2175 h 3028964"/>
                <a:gd name="connsiteX26" fmla="*/ 813495 w 1487234"/>
                <a:gd name="connsiteY26" fmla="*/ 1093 h 3028964"/>
                <a:gd name="connsiteX0" fmla="*/ 813495 w 1487581"/>
                <a:gd name="connsiteY0" fmla="*/ 1093 h 3028964"/>
                <a:gd name="connsiteX1" fmla="*/ 1044974 w 1487581"/>
                <a:gd name="connsiteY1" fmla="*/ 11910 h 3028964"/>
                <a:gd name="connsiteX2" fmla="*/ 1154223 w 1487581"/>
                <a:gd name="connsiteY2" fmla="*/ 18400 h 3028964"/>
                <a:gd name="connsiteX3" fmla="*/ 1282221 w 1487581"/>
                <a:gd name="connsiteY3" fmla="*/ 27774 h 3028964"/>
                <a:gd name="connsiteX4" fmla="*/ 1379572 w 1487581"/>
                <a:gd name="connsiteY4" fmla="*/ 36428 h 3028964"/>
                <a:gd name="connsiteX5" fmla="*/ 1425724 w 1487581"/>
                <a:gd name="connsiteY5" fmla="*/ 47245 h 3028964"/>
                <a:gd name="connsiteX6" fmla="*/ 1486297 w 1487581"/>
                <a:gd name="connsiteY6" fmla="*/ 130894 h 3028964"/>
                <a:gd name="connsiteX7" fmla="*/ 1485577 w 1487581"/>
                <a:gd name="connsiteY7" fmla="*/ 343984 h 3028964"/>
                <a:gd name="connsiteX8" fmla="*/ 1486610 w 1487581"/>
                <a:gd name="connsiteY8" fmla="*/ 618369 h 3028964"/>
                <a:gd name="connsiteX9" fmla="*/ 1479133 w 1487581"/>
                <a:gd name="connsiteY9" fmla="*/ 692285 h 3028964"/>
                <a:gd name="connsiteX10" fmla="*/ 1409473 w 1487581"/>
                <a:gd name="connsiteY10" fmla="*/ 761224 h 3028964"/>
                <a:gd name="connsiteX11" fmla="*/ 1338249 w 1487581"/>
                <a:gd name="connsiteY11" fmla="*/ 921246 h 3028964"/>
                <a:gd name="connsiteX12" fmla="*/ 1339158 w 1487581"/>
                <a:gd name="connsiteY12" fmla="*/ 3028964 h 3028964"/>
                <a:gd name="connsiteX13" fmla="*/ 154379 w 1487581"/>
                <a:gd name="connsiteY13" fmla="*/ 3028964 h 3028964"/>
                <a:gd name="connsiteX14" fmla="*/ 154379 w 1487581"/>
                <a:gd name="connsiteY14" fmla="*/ 945132 h 3028964"/>
                <a:gd name="connsiteX15" fmla="*/ 106439 w 1487581"/>
                <a:gd name="connsiteY15" fmla="*/ 783144 h 3028964"/>
                <a:gd name="connsiteX16" fmla="*/ 27477 w 1487581"/>
                <a:gd name="connsiteY16" fmla="*/ 700216 h 3028964"/>
                <a:gd name="connsiteX17" fmla="*/ 75 w 1487581"/>
                <a:gd name="connsiteY17" fmla="*/ 646853 h 3028964"/>
                <a:gd name="connsiteX18" fmla="*/ 6204 w 1487581"/>
                <a:gd name="connsiteY18" fmla="*/ 217428 h 3028964"/>
                <a:gd name="connsiteX19" fmla="*/ 2959 w 1487581"/>
                <a:gd name="connsiteY19" fmla="*/ 145317 h 3028964"/>
                <a:gd name="connsiteX20" fmla="*/ 8367 w 1487581"/>
                <a:gd name="connsiteY20" fmla="*/ 98444 h 3028964"/>
                <a:gd name="connsiteX21" fmla="*/ 57043 w 1487581"/>
                <a:gd name="connsiteY21" fmla="*/ 50129 h 3028964"/>
                <a:gd name="connsiteX22" fmla="*/ 137447 w 1487581"/>
                <a:gd name="connsiteY22" fmla="*/ 30298 h 3028964"/>
                <a:gd name="connsiteX23" fmla="*/ 327101 w 1487581"/>
                <a:gd name="connsiteY23" fmla="*/ 16237 h 3028964"/>
                <a:gd name="connsiteX24" fmla="*/ 508463 w 1487581"/>
                <a:gd name="connsiteY24" fmla="*/ 8304 h 3028964"/>
                <a:gd name="connsiteX25" fmla="*/ 661340 w 1487581"/>
                <a:gd name="connsiteY25" fmla="*/ 2175 h 3028964"/>
                <a:gd name="connsiteX26" fmla="*/ 813495 w 1487581"/>
                <a:gd name="connsiteY26" fmla="*/ 1093 h 3028964"/>
                <a:gd name="connsiteX0" fmla="*/ 813495 w 1491175"/>
                <a:gd name="connsiteY0" fmla="*/ 1093 h 3028964"/>
                <a:gd name="connsiteX1" fmla="*/ 1044974 w 1491175"/>
                <a:gd name="connsiteY1" fmla="*/ 11910 h 3028964"/>
                <a:gd name="connsiteX2" fmla="*/ 1154223 w 1491175"/>
                <a:gd name="connsiteY2" fmla="*/ 18400 h 3028964"/>
                <a:gd name="connsiteX3" fmla="*/ 1282221 w 1491175"/>
                <a:gd name="connsiteY3" fmla="*/ 27774 h 3028964"/>
                <a:gd name="connsiteX4" fmla="*/ 1379572 w 1491175"/>
                <a:gd name="connsiteY4" fmla="*/ 36428 h 3028964"/>
                <a:gd name="connsiteX5" fmla="*/ 1425724 w 1491175"/>
                <a:gd name="connsiteY5" fmla="*/ 47245 h 3028964"/>
                <a:gd name="connsiteX6" fmla="*/ 1486297 w 1491175"/>
                <a:gd name="connsiteY6" fmla="*/ 130894 h 3028964"/>
                <a:gd name="connsiteX7" fmla="*/ 1486610 w 1491175"/>
                <a:gd name="connsiteY7" fmla="*/ 618369 h 3028964"/>
                <a:gd name="connsiteX8" fmla="*/ 1479133 w 1491175"/>
                <a:gd name="connsiteY8" fmla="*/ 692285 h 3028964"/>
                <a:gd name="connsiteX9" fmla="*/ 1409473 w 1491175"/>
                <a:gd name="connsiteY9" fmla="*/ 761224 h 3028964"/>
                <a:gd name="connsiteX10" fmla="*/ 1338249 w 1491175"/>
                <a:gd name="connsiteY10" fmla="*/ 921246 h 3028964"/>
                <a:gd name="connsiteX11" fmla="*/ 1339158 w 1491175"/>
                <a:gd name="connsiteY11" fmla="*/ 3028964 h 3028964"/>
                <a:gd name="connsiteX12" fmla="*/ 154379 w 1491175"/>
                <a:gd name="connsiteY12" fmla="*/ 3028964 h 3028964"/>
                <a:gd name="connsiteX13" fmla="*/ 154379 w 1491175"/>
                <a:gd name="connsiteY13" fmla="*/ 945132 h 3028964"/>
                <a:gd name="connsiteX14" fmla="*/ 106439 w 1491175"/>
                <a:gd name="connsiteY14" fmla="*/ 783144 h 3028964"/>
                <a:gd name="connsiteX15" fmla="*/ 27477 w 1491175"/>
                <a:gd name="connsiteY15" fmla="*/ 700216 h 3028964"/>
                <a:gd name="connsiteX16" fmla="*/ 75 w 1491175"/>
                <a:gd name="connsiteY16" fmla="*/ 646853 h 3028964"/>
                <a:gd name="connsiteX17" fmla="*/ 6204 w 1491175"/>
                <a:gd name="connsiteY17" fmla="*/ 217428 h 3028964"/>
                <a:gd name="connsiteX18" fmla="*/ 2959 w 1491175"/>
                <a:gd name="connsiteY18" fmla="*/ 145317 h 3028964"/>
                <a:gd name="connsiteX19" fmla="*/ 8367 w 1491175"/>
                <a:gd name="connsiteY19" fmla="*/ 98444 h 3028964"/>
                <a:gd name="connsiteX20" fmla="*/ 57043 w 1491175"/>
                <a:gd name="connsiteY20" fmla="*/ 50129 h 3028964"/>
                <a:gd name="connsiteX21" fmla="*/ 137447 w 1491175"/>
                <a:gd name="connsiteY21" fmla="*/ 30298 h 3028964"/>
                <a:gd name="connsiteX22" fmla="*/ 327101 w 1491175"/>
                <a:gd name="connsiteY22" fmla="*/ 16237 h 3028964"/>
                <a:gd name="connsiteX23" fmla="*/ 508463 w 1491175"/>
                <a:gd name="connsiteY23" fmla="*/ 8304 h 3028964"/>
                <a:gd name="connsiteX24" fmla="*/ 661340 w 1491175"/>
                <a:gd name="connsiteY24" fmla="*/ 2175 h 3028964"/>
                <a:gd name="connsiteX25" fmla="*/ 813495 w 1491175"/>
                <a:gd name="connsiteY25" fmla="*/ 1093 h 3028964"/>
                <a:gd name="connsiteX0" fmla="*/ 814889 w 1492569"/>
                <a:gd name="connsiteY0" fmla="*/ 1093 h 3028964"/>
                <a:gd name="connsiteX1" fmla="*/ 1046368 w 1492569"/>
                <a:gd name="connsiteY1" fmla="*/ 11910 h 3028964"/>
                <a:gd name="connsiteX2" fmla="*/ 1155617 w 1492569"/>
                <a:gd name="connsiteY2" fmla="*/ 18400 h 3028964"/>
                <a:gd name="connsiteX3" fmla="*/ 1283615 w 1492569"/>
                <a:gd name="connsiteY3" fmla="*/ 27774 h 3028964"/>
                <a:gd name="connsiteX4" fmla="*/ 1380966 w 1492569"/>
                <a:gd name="connsiteY4" fmla="*/ 36428 h 3028964"/>
                <a:gd name="connsiteX5" fmla="*/ 1427118 w 1492569"/>
                <a:gd name="connsiteY5" fmla="*/ 47245 h 3028964"/>
                <a:gd name="connsiteX6" fmla="*/ 1487691 w 1492569"/>
                <a:gd name="connsiteY6" fmla="*/ 130894 h 3028964"/>
                <a:gd name="connsiteX7" fmla="*/ 1488004 w 1492569"/>
                <a:gd name="connsiteY7" fmla="*/ 618369 h 3028964"/>
                <a:gd name="connsiteX8" fmla="*/ 1480527 w 1492569"/>
                <a:gd name="connsiteY8" fmla="*/ 692285 h 3028964"/>
                <a:gd name="connsiteX9" fmla="*/ 1410867 w 1492569"/>
                <a:gd name="connsiteY9" fmla="*/ 761224 h 3028964"/>
                <a:gd name="connsiteX10" fmla="*/ 1339643 w 1492569"/>
                <a:gd name="connsiteY10" fmla="*/ 921246 h 3028964"/>
                <a:gd name="connsiteX11" fmla="*/ 1340552 w 1492569"/>
                <a:gd name="connsiteY11" fmla="*/ 3028964 h 3028964"/>
                <a:gd name="connsiteX12" fmla="*/ 155773 w 1492569"/>
                <a:gd name="connsiteY12" fmla="*/ 3028964 h 3028964"/>
                <a:gd name="connsiteX13" fmla="*/ 155773 w 1492569"/>
                <a:gd name="connsiteY13" fmla="*/ 945132 h 3028964"/>
                <a:gd name="connsiteX14" fmla="*/ 107833 w 1492569"/>
                <a:gd name="connsiteY14" fmla="*/ 783144 h 3028964"/>
                <a:gd name="connsiteX15" fmla="*/ 28871 w 1492569"/>
                <a:gd name="connsiteY15" fmla="*/ 700216 h 3028964"/>
                <a:gd name="connsiteX16" fmla="*/ 1469 w 1492569"/>
                <a:gd name="connsiteY16" fmla="*/ 646853 h 3028964"/>
                <a:gd name="connsiteX17" fmla="*/ 4353 w 1492569"/>
                <a:gd name="connsiteY17" fmla="*/ 145317 h 3028964"/>
                <a:gd name="connsiteX18" fmla="*/ 9761 w 1492569"/>
                <a:gd name="connsiteY18" fmla="*/ 98444 h 3028964"/>
                <a:gd name="connsiteX19" fmla="*/ 58437 w 1492569"/>
                <a:gd name="connsiteY19" fmla="*/ 50129 h 3028964"/>
                <a:gd name="connsiteX20" fmla="*/ 138841 w 1492569"/>
                <a:gd name="connsiteY20" fmla="*/ 30298 h 3028964"/>
                <a:gd name="connsiteX21" fmla="*/ 328495 w 1492569"/>
                <a:gd name="connsiteY21" fmla="*/ 16237 h 3028964"/>
                <a:gd name="connsiteX22" fmla="*/ 509857 w 1492569"/>
                <a:gd name="connsiteY22" fmla="*/ 8304 h 3028964"/>
                <a:gd name="connsiteX23" fmla="*/ 662734 w 1492569"/>
                <a:gd name="connsiteY23" fmla="*/ 2175 h 3028964"/>
                <a:gd name="connsiteX24" fmla="*/ 814889 w 1492569"/>
                <a:gd name="connsiteY24" fmla="*/ 1093 h 3028964"/>
                <a:gd name="connsiteX0" fmla="*/ 814889 w 1489767"/>
                <a:gd name="connsiteY0" fmla="*/ 1093 h 3028964"/>
                <a:gd name="connsiteX1" fmla="*/ 1046368 w 1489767"/>
                <a:gd name="connsiteY1" fmla="*/ 11910 h 3028964"/>
                <a:gd name="connsiteX2" fmla="*/ 1155617 w 1489767"/>
                <a:gd name="connsiteY2" fmla="*/ 18400 h 3028964"/>
                <a:gd name="connsiteX3" fmla="*/ 1283615 w 1489767"/>
                <a:gd name="connsiteY3" fmla="*/ 27774 h 3028964"/>
                <a:gd name="connsiteX4" fmla="*/ 1380966 w 1489767"/>
                <a:gd name="connsiteY4" fmla="*/ 36428 h 3028964"/>
                <a:gd name="connsiteX5" fmla="*/ 1427118 w 1489767"/>
                <a:gd name="connsiteY5" fmla="*/ 47245 h 3028964"/>
                <a:gd name="connsiteX6" fmla="*/ 1487691 w 1489767"/>
                <a:gd name="connsiteY6" fmla="*/ 130894 h 3028964"/>
                <a:gd name="connsiteX7" fmla="*/ 1488004 w 1489767"/>
                <a:gd name="connsiteY7" fmla="*/ 618369 h 3028964"/>
                <a:gd name="connsiteX8" fmla="*/ 1480527 w 1489767"/>
                <a:gd name="connsiteY8" fmla="*/ 692285 h 3028964"/>
                <a:gd name="connsiteX9" fmla="*/ 1410867 w 1489767"/>
                <a:gd name="connsiteY9" fmla="*/ 761224 h 3028964"/>
                <a:gd name="connsiteX10" fmla="*/ 1339643 w 1489767"/>
                <a:gd name="connsiteY10" fmla="*/ 921246 h 3028964"/>
                <a:gd name="connsiteX11" fmla="*/ 1340552 w 1489767"/>
                <a:gd name="connsiteY11" fmla="*/ 3028964 h 3028964"/>
                <a:gd name="connsiteX12" fmla="*/ 155773 w 1489767"/>
                <a:gd name="connsiteY12" fmla="*/ 3028964 h 3028964"/>
                <a:gd name="connsiteX13" fmla="*/ 155773 w 1489767"/>
                <a:gd name="connsiteY13" fmla="*/ 945132 h 3028964"/>
                <a:gd name="connsiteX14" fmla="*/ 107833 w 1489767"/>
                <a:gd name="connsiteY14" fmla="*/ 783144 h 3028964"/>
                <a:gd name="connsiteX15" fmla="*/ 28871 w 1489767"/>
                <a:gd name="connsiteY15" fmla="*/ 700216 h 3028964"/>
                <a:gd name="connsiteX16" fmla="*/ 1469 w 1489767"/>
                <a:gd name="connsiteY16" fmla="*/ 646853 h 3028964"/>
                <a:gd name="connsiteX17" fmla="*/ 4353 w 1489767"/>
                <a:gd name="connsiteY17" fmla="*/ 145317 h 3028964"/>
                <a:gd name="connsiteX18" fmla="*/ 9761 w 1489767"/>
                <a:gd name="connsiteY18" fmla="*/ 98444 h 3028964"/>
                <a:gd name="connsiteX19" fmla="*/ 58437 w 1489767"/>
                <a:gd name="connsiteY19" fmla="*/ 50129 h 3028964"/>
                <a:gd name="connsiteX20" fmla="*/ 138841 w 1489767"/>
                <a:gd name="connsiteY20" fmla="*/ 30298 h 3028964"/>
                <a:gd name="connsiteX21" fmla="*/ 328495 w 1489767"/>
                <a:gd name="connsiteY21" fmla="*/ 16237 h 3028964"/>
                <a:gd name="connsiteX22" fmla="*/ 509857 w 1489767"/>
                <a:gd name="connsiteY22" fmla="*/ 8304 h 3028964"/>
                <a:gd name="connsiteX23" fmla="*/ 662734 w 1489767"/>
                <a:gd name="connsiteY23" fmla="*/ 2175 h 3028964"/>
                <a:gd name="connsiteX24" fmla="*/ 814889 w 1489767"/>
                <a:gd name="connsiteY24" fmla="*/ 1093 h 3028964"/>
                <a:gd name="connsiteX0" fmla="*/ 814889 w 1489767"/>
                <a:gd name="connsiteY0" fmla="*/ 1093 h 3028964"/>
                <a:gd name="connsiteX1" fmla="*/ 1046368 w 1489767"/>
                <a:gd name="connsiteY1" fmla="*/ 11910 h 3028964"/>
                <a:gd name="connsiteX2" fmla="*/ 1155617 w 1489767"/>
                <a:gd name="connsiteY2" fmla="*/ 18400 h 3028964"/>
                <a:gd name="connsiteX3" fmla="*/ 1283615 w 1489767"/>
                <a:gd name="connsiteY3" fmla="*/ 27774 h 3028964"/>
                <a:gd name="connsiteX4" fmla="*/ 1380966 w 1489767"/>
                <a:gd name="connsiteY4" fmla="*/ 36428 h 3028964"/>
                <a:gd name="connsiteX5" fmla="*/ 1427118 w 1489767"/>
                <a:gd name="connsiteY5" fmla="*/ 47245 h 3028964"/>
                <a:gd name="connsiteX6" fmla="*/ 1487691 w 1489767"/>
                <a:gd name="connsiteY6" fmla="*/ 130894 h 3028964"/>
                <a:gd name="connsiteX7" fmla="*/ 1488004 w 1489767"/>
                <a:gd name="connsiteY7" fmla="*/ 618369 h 3028964"/>
                <a:gd name="connsiteX8" fmla="*/ 1480527 w 1489767"/>
                <a:gd name="connsiteY8" fmla="*/ 692285 h 3028964"/>
                <a:gd name="connsiteX9" fmla="*/ 1410867 w 1489767"/>
                <a:gd name="connsiteY9" fmla="*/ 761224 h 3028964"/>
                <a:gd name="connsiteX10" fmla="*/ 1339643 w 1489767"/>
                <a:gd name="connsiteY10" fmla="*/ 921246 h 3028964"/>
                <a:gd name="connsiteX11" fmla="*/ 1340552 w 1489767"/>
                <a:gd name="connsiteY11" fmla="*/ 3028964 h 3028964"/>
                <a:gd name="connsiteX12" fmla="*/ 155773 w 1489767"/>
                <a:gd name="connsiteY12" fmla="*/ 3028964 h 3028964"/>
                <a:gd name="connsiteX13" fmla="*/ 155773 w 1489767"/>
                <a:gd name="connsiteY13" fmla="*/ 945132 h 3028964"/>
                <a:gd name="connsiteX14" fmla="*/ 107833 w 1489767"/>
                <a:gd name="connsiteY14" fmla="*/ 783144 h 3028964"/>
                <a:gd name="connsiteX15" fmla="*/ 28871 w 1489767"/>
                <a:gd name="connsiteY15" fmla="*/ 700216 h 3028964"/>
                <a:gd name="connsiteX16" fmla="*/ 1469 w 1489767"/>
                <a:gd name="connsiteY16" fmla="*/ 646853 h 3028964"/>
                <a:gd name="connsiteX17" fmla="*/ 4353 w 1489767"/>
                <a:gd name="connsiteY17" fmla="*/ 145317 h 3028964"/>
                <a:gd name="connsiteX18" fmla="*/ 9761 w 1489767"/>
                <a:gd name="connsiteY18" fmla="*/ 98444 h 3028964"/>
                <a:gd name="connsiteX19" fmla="*/ 58437 w 1489767"/>
                <a:gd name="connsiteY19" fmla="*/ 50129 h 3028964"/>
                <a:gd name="connsiteX20" fmla="*/ 138841 w 1489767"/>
                <a:gd name="connsiteY20" fmla="*/ 30298 h 3028964"/>
                <a:gd name="connsiteX21" fmla="*/ 328495 w 1489767"/>
                <a:gd name="connsiteY21" fmla="*/ 16237 h 3028964"/>
                <a:gd name="connsiteX22" fmla="*/ 662734 w 1489767"/>
                <a:gd name="connsiteY22" fmla="*/ 2175 h 3028964"/>
                <a:gd name="connsiteX23" fmla="*/ 814889 w 1489767"/>
                <a:gd name="connsiteY23" fmla="*/ 1093 h 3028964"/>
                <a:gd name="connsiteX0" fmla="*/ 814889 w 1489767"/>
                <a:gd name="connsiteY0" fmla="*/ 0 h 3027871"/>
                <a:gd name="connsiteX1" fmla="*/ 1046368 w 1489767"/>
                <a:gd name="connsiteY1" fmla="*/ 10817 h 3027871"/>
                <a:gd name="connsiteX2" fmla="*/ 1155617 w 1489767"/>
                <a:gd name="connsiteY2" fmla="*/ 17307 h 3027871"/>
                <a:gd name="connsiteX3" fmla="*/ 1283615 w 1489767"/>
                <a:gd name="connsiteY3" fmla="*/ 26681 h 3027871"/>
                <a:gd name="connsiteX4" fmla="*/ 1380966 w 1489767"/>
                <a:gd name="connsiteY4" fmla="*/ 35335 h 3027871"/>
                <a:gd name="connsiteX5" fmla="*/ 1427118 w 1489767"/>
                <a:gd name="connsiteY5" fmla="*/ 46152 h 3027871"/>
                <a:gd name="connsiteX6" fmla="*/ 1487691 w 1489767"/>
                <a:gd name="connsiteY6" fmla="*/ 129801 h 3027871"/>
                <a:gd name="connsiteX7" fmla="*/ 1488004 w 1489767"/>
                <a:gd name="connsiteY7" fmla="*/ 617276 h 3027871"/>
                <a:gd name="connsiteX8" fmla="*/ 1480527 w 1489767"/>
                <a:gd name="connsiteY8" fmla="*/ 691192 h 3027871"/>
                <a:gd name="connsiteX9" fmla="*/ 1410867 w 1489767"/>
                <a:gd name="connsiteY9" fmla="*/ 760131 h 3027871"/>
                <a:gd name="connsiteX10" fmla="*/ 1339643 w 1489767"/>
                <a:gd name="connsiteY10" fmla="*/ 920153 h 3027871"/>
                <a:gd name="connsiteX11" fmla="*/ 1340552 w 1489767"/>
                <a:gd name="connsiteY11" fmla="*/ 3027871 h 3027871"/>
                <a:gd name="connsiteX12" fmla="*/ 155773 w 1489767"/>
                <a:gd name="connsiteY12" fmla="*/ 3027871 h 3027871"/>
                <a:gd name="connsiteX13" fmla="*/ 155773 w 1489767"/>
                <a:gd name="connsiteY13" fmla="*/ 944039 h 3027871"/>
                <a:gd name="connsiteX14" fmla="*/ 107833 w 1489767"/>
                <a:gd name="connsiteY14" fmla="*/ 782051 h 3027871"/>
                <a:gd name="connsiteX15" fmla="*/ 28871 w 1489767"/>
                <a:gd name="connsiteY15" fmla="*/ 699123 h 3027871"/>
                <a:gd name="connsiteX16" fmla="*/ 1469 w 1489767"/>
                <a:gd name="connsiteY16" fmla="*/ 645760 h 3027871"/>
                <a:gd name="connsiteX17" fmla="*/ 4353 w 1489767"/>
                <a:gd name="connsiteY17" fmla="*/ 144224 h 3027871"/>
                <a:gd name="connsiteX18" fmla="*/ 9761 w 1489767"/>
                <a:gd name="connsiteY18" fmla="*/ 97351 h 3027871"/>
                <a:gd name="connsiteX19" fmla="*/ 58437 w 1489767"/>
                <a:gd name="connsiteY19" fmla="*/ 49036 h 3027871"/>
                <a:gd name="connsiteX20" fmla="*/ 138841 w 1489767"/>
                <a:gd name="connsiteY20" fmla="*/ 29205 h 3027871"/>
                <a:gd name="connsiteX21" fmla="*/ 328495 w 1489767"/>
                <a:gd name="connsiteY21" fmla="*/ 15144 h 3027871"/>
                <a:gd name="connsiteX22" fmla="*/ 814889 w 1489767"/>
                <a:gd name="connsiteY22" fmla="*/ 0 h 3027871"/>
                <a:gd name="connsiteX0" fmla="*/ 328495 w 1489767"/>
                <a:gd name="connsiteY0" fmla="*/ 4327 h 3017054"/>
                <a:gd name="connsiteX1" fmla="*/ 1046368 w 1489767"/>
                <a:gd name="connsiteY1" fmla="*/ 0 h 3017054"/>
                <a:gd name="connsiteX2" fmla="*/ 1155617 w 1489767"/>
                <a:gd name="connsiteY2" fmla="*/ 6490 h 3017054"/>
                <a:gd name="connsiteX3" fmla="*/ 1283615 w 1489767"/>
                <a:gd name="connsiteY3" fmla="*/ 15864 h 3017054"/>
                <a:gd name="connsiteX4" fmla="*/ 1380966 w 1489767"/>
                <a:gd name="connsiteY4" fmla="*/ 24518 h 3017054"/>
                <a:gd name="connsiteX5" fmla="*/ 1427118 w 1489767"/>
                <a:gd name="connsiteY5" fmla="*/ 35335 h 3017054"/>
                <a:gd name="connsiteX6" fmla="*/ 1487691 w 1489767"/>
                <a:gd name="connsiteY6" fmla="*/ 118984 h 3017054"/>
                <a:gd name="connsiteX7" fmla="*/ 1488004 w 1489767"/>
                <a:gd name="connsiteY7" fmla="*/ 606459 h 3017054"/>
                <a:gd name="connsiteX8" fmla="*/ 1480527 w 1489767"/>
                <a:gd name="connsiteY8" fmla="*/ 680375 h 3017054"/>
                <a:gd name="connsiteX9" fmla="*/ 1410867 w 1489767"/>
                <a:gd name="connsiteY9" fmla="*/ 749314 h 3017054"/>
                <a:gd name="connsiteX10" fmla="*/ 1339643 w 1489767"/>
                <a:gd name="connsiteY10" fmla="*/ 909336 h 3017054"/>
                <a:gd name="connsiteX11" fmla="*/ 1340552 w 1489767"/>
                <a:gd name="connsiteY11" fmla="*/ 3017054 h 3017054"/>
                <a:gd name="connsiteX12" fmla="*/ 155773 w 1489767"/>
                <a:gd name="connsiteY12" fmla="*/ 3017054 h 3017054"/>
                <a:gd name="connsiteX13" fmla="*/ 155773 w 1489767"/>
                <a:gd name="connsiteY13" fmla="*/ 933222 h 3017054"/>
                <a:gd name="connsiteX14" fmla="*/ 107833 w 1489767"/>
                <a:gd name="connsiteY14" fmla="*/ 771234 h 3017054"/>
                <a:gd name="connsiteX15" fmla="*/ 28871 w 1489767"/>
                <a:gd name="connsiteY15" fmla="*/ 688306 h 3017054"/>
                <a:gd name="connsiteX16" fmla="*/ 1469 w 1489767"/>
                <a:gd name="connsiteY16" fmla="*/ 634943 h 3017054"/>
                <a:gd name="connsiteX17" fmla="*/ 4353 w 1489767"/>
                <a:gd name="connsiteY17" fmla="*/ 133407 h 3017054"/>
                <a:gd name="connsiteX18" fmla="*/ 9761 w 1489767"/>
                <a:gd name="connsiteY18" fmla="*/ 86534 h 3017054"/>
                <a:gd name="connsiteX19" fmla="*/ 58437 w 1489767"/>
                <a:gd name="connsiteY19" fmla="*/ 38219 h 3017054"/>
                <a:gd name="connsiteX20" fmla="*/ 138841 w 1489767"/>
                <a:gd name="connsiteY20" fmla="*/ 18388 h 3017054"/>
                <a:gd name="connsiteX21" fmla="*/ 328495 w 1489767"/>
                <a:gd name="connsiteY21" fmla="*/ 4327 h 3017054"/>
                <a:gd name="connsiteX0" fmla="*/ 328495 w 1489767"/>
                <a:gd name="connsiteY0" fmla="*/ 0 h 3012727"/>
                <a:gd name="connsiteX1" fmla="*/ 1155617 w 1489767"/>
                <a:gd name="connsiteY1" fmla="*/ 2163 h 3012727"/>
                <a:gd name="connsiteX2" fmla="*/ 1283615 w 1489767"/>
                <a:gd name="connsiteY2" fmla="*/ 11537 h 3012727"/>
                <a:gd name="connsiteX3" fmla="*/ 1380966 w 1489767"/>
                <a:gd name="connsiteY3" fmla="*/ 20191 h 3012727"/>
                <a:gd name="connsiteX4" fmla="*/ 1427118 w 1489767"/>
                <a:gd name="connsiteY4" fmla="*/ 31008 h 3012727"/>
                <a:gd name="connsiteX5" fmla="*/ 1487691 w 1489767"/>
                <a:gd name="connsiteY5" fmla="*/ 114657 h 3012727"/>
                <a:gd name="connsiteX6" fmla="*/ 1488004 w 1489767"/>
                <a:gd name="connsiteY6" fmla="*/ 602132 h 3012727"/>
                <a:gd name="connsiteX7" fmla="*/ 1480527 w 1489767"/>
                <a:gd name="connsiteY7" fmla="*/ 676048 h 3012727"/>
                <a:gd name="connsiteX8" fmla="*/ 1410867 w 1489767"/>
                <a:gd name="connsiteY8" fmla="*/ 744987 h 3012727"/>
                <a:gd name="connsiteX9" fmla="*/ 1339643 w 1489767"/>
                <a:gd name="connsiteY9" fmla="*/ 905009 h 3012727"/>
                <a:gd name="connsiteX10" fmla="*/ 1340552 w 1489767"/>
                <a:gd name="connsiteY10" fmla="*/ 3012727 h 3012727"/>
                <a:gd name="connsiteX11" fmla="*/ 155773 w 1489767"/>
                <a:gd name="connsiteY11" fmla="*/ 3012727 h 3012727"/>
                <a:gd name="connsiteX12" fmla="*/ 155773 w 1489767"/>
                <a:gd name="connsiteY12" fmla="*/ 928895 h 3012727"/>
                <a:gd name="connsiteX13" fmla="*/ 107833 w 1489767"/>
                <a:gd name="connsiteY13" fmla="*/ 766907 h 3012727"/>
                <a:gd name="connsiteX14" fmla="*/ 28871 w 1489767"/>
                <a:gd name="connsiteY14" fmla="*/ 683979 h 3012727"/>
                <a:gd name="connsiteX15" fmla="*/ 1469 w 1489767"/>
                <a:gd name="connsiteY15" fmla="*/ 630616 h 3012727"/>
                <a:gd name="connsiteX16" fmla="*/ 4353 w 1489767"/>
                <a:gd name="connsiteY16" fmla="*/ 129080 h 3012727"/>
                <a:gd name="connsiteX17" fmla="*/ 9761 w 1489767"/>
                <a:gd name="connsiteY17" fmla="*/ 82207 h 3012727"/>
                <a:gd name="connsiteX18" fmla="*/ 58437 w 1489767"/>
                <a:gd name="connsiteY18" fmla="*/ 33892 h 3012727"/>
                <a:gd name="connsiteX19" fmla="*/ 138841 w 1489767"/>
                <a:gd name="connsiteY19" fmla="*/ 14061 h 3012727"/>
                <a:gd name="connsiteX20" fmla="*/ 328495 w 1489767"/>
                <a:gd name="connsiteY20" fmla="*/ 0 h 3012727"/>
                <a:gd name="connsiteX0" fmla="*/ 328495 w 1489767"/>
                <a:gd name="connsiteY0" fmla="*/ 0 h 3012727"/>
                <a:gd name="connsiteX1" fmla="*/ 1283615 w 1489767"/>
                <a:gd name="connsiteY1" fmla="*/ 11537 h 3012727"/>
                <a:gd name="connsiteX2" fmla="*/ 1380966 w 1489767"/>
                <a:gd name="connsiteY2" fmla="*/ 20191 h 3012727"/>
                <a:gd name="connsiteX3" fmla="*/ 1427118 w 1489767"/>
                <a:gd name="connsiteY3" fmla="*/ 31008 h 3012727"/>
                <a:gd name="connsiteX4" fmla="*/ 1487691 w 1489767"/>
                <a:gd name="connsiteY4" fmla="*/ 114657 h 3012727"/>
                <a:gd name="connsiteX5" fmla="*/ 1488004 w 1489767"/>
                <a:gd name="connsiteY5" fmla="*/ 602132 h 3012727"/>
                <a:gd name="connsiteX6" fmla="*/ 1480527 w 1489767"/>
                <a:gd name="connsiteY6" fmla="*/ 676048 h 3012727"/>
                <a:gd name="connsiteX7" fmla="*/ 1410867 w 1489767"/>
                <a:gd name="connsiteY7" fmla="*/ 744987 h 3012727"/>
                <a:gd name="connsiteX8" fmla="*/ 1339643 w 1489767"/>
                <a:gd name="connsiteY8" fmla="*/ 905009 h 3012727"/>
                <a:gd name="connsiteX9" fmla="*/ 1340552 w 1489767"/>
                <a:gd name="connsiteY9" fmla="*/ 3012727 h 3012727"/>
                <a:gd name="connsiteX10" fmla="*/ 155773 w 1489767"/>
                <a:gd name="connsiteY10" fmla="*/ 3012727 h 3012727"/>
                <a:gd name="connsiteX11" fmla="*/ 155773 w 1489767"/>
                <a:gd name="connsiteY11" fmla="*/ 928895 h 3012727"/>
                <a:gd name="connsiteX12" fmla="*/ 107833 w 1489767"/>
                <a:gd name="connsiteY12" fmla="*/ 766907 h 3012727"/>
                <a:gd name="connsiteX13" fmla="*/ 28871 w 1489767"/>
                <a:gd name="connsiteY13" fmla="*/ 683979 h 3012727"/>
                <a:gd name="connsiteX14" fmla="*/ 1469 w 1489767"/>
                <a:gd name="connsiteY14" fmla="*/ 630616 h 3012727"/>
                <a:gd name="connsiteX15" fmla="*/ 4353 w 1489767"/>
                <a:gd name="connsiteY15" fmla="*/ 129080 h 3012727"/>
                <a:gd name="connsiteX16" fmla="*/ 9761 w 1489767"/>
                <a:gd name="connsiteY16" fmla="*/ 82207 h 3012727"/>
                <a:gd name="connsiteX17" fmla="*/ 58437 w 1489767"/>
                <a:gd name="connsiteY17" fmla="*/ 33892 h 3012727"/>
                <a:gd name="connsiteX18" fmla="*/ 138841 w 1489767"/>
                <a:gd name="connsiteY18" fmla="*/ 14061 h 3012727"/>
                <a:gd name="connsiteX19" fmla="*/ 328495 w 1489767"/>
                <a:gd name="connsiteY19" fmla="*/ 0 h 3012727"/>
                <a:gd name="connsiteX0" fmla="*/ 138841 w 1489767"/>
                <a:gd name="connsiteY0" fmla="*/ 3158 h 3001824"/>
                <a:gd name="connsiteX1" fmla="*/ 1283615 w 1489767"/>
                <a:gd name="connsiteY1" fmla="*/ 634 h 3001824"/>
                <a:gd name="connsiteX2" fmla="*/ 1380966 w 1489767"/>
                <a:gd name="connsiteY2" fmla="*/ 9288 h 3001824"/>
                <a:gd name="connsiteX3" fmla="*/ 1427118 w 1489767"/>
                <a:gd name="connsiteY3" fmla="*/ 20105 h 3001824"/>
                <a:gd name="connsiteX4" fmla="*/ 1487691 w 1489767"/>
                <a:gd name="connsiteY4" fmla="*/ 103754 h 3001824"/>
                <a:gd name="connsiteX5" fmla="*/ 1488004 w 1489767"/>
                <a:gd name="connsiteY5" fmla="*/ 591229 h 3001824"/>
                <a:gd name="connsiteX6" fmla="*/ 1480527 w 1489767"/>
                <a:gd name="connsiteY6" fmla="*/ 665145 h 3001824"/>
                <a:gd name="connsiteX7" fmla="*/ 1410867 w 1489767"/>
                <a:gd name="connsiteY7" fmla="*/ 734084 h 3001824"/>
                <a:gd name="connsiteX8" fmla="*/ 1339643 w 1489767"/>
                <a:gd name="connsiteY8" fmla="*/ 894106 h 3001824"/>
                <a:gd name="connsiteX9" fmla="*/ 1340552 w 1489767"/>
                <a:gd name="connsiteY9" fmla="*/ 3001824 h 3001824"/>
                <a:gd name="connsiteX10" fmla="*/ 155773 w 1489767"/>
                <a:gd name="connsiteY10" fmla="*/ 3001824 h 3001824"/>
                <a:gd name="connsiteX11" fmla="*/ 155773 w 1489767"/>
                <a:gd name="connsiteY11" fmla="*/ 917992 h 3001824"/>
                <a:gd name="connsiteX12" fmla="*/ 107833 w 1489767"/>
                <a:gd name="connsiteY12" fmla="*/ 756004 h 3001824"/>
                <a:gd name="connsiteX13" fmla="*/ 28871 w 1489767"/>
                <a:gd name="connsiteY13" fmla="*/ 673076 h 3001824"/>
                <a:gd name="connsiteX14" fmla="*/ 1469 w 1489767"/>
                <a:gd name="connsiteY14" fmla="*/ 619713 h 3001824"/>
                <a:gd name="connsiteX15" fmla="*/ 4353 w 1489767"/>
                <a:gd name="connsiteY15" fmla="*/ 118177 h 3001824"/>
                <a:gd name="connsiteX16" fmla="*/ 9761 w 1489767"/>
                <a:gd name="connsiteY16" fmla="*/ 71304 h 3001824"/>
                <a:gd name="connsiteX17" fmla="*/ 58437 w 1489767"/>
                <a:gd name="connsiteY17" fmla="*/ 22989 h 3001824"/>
                <a:gd name="connsiteX18" fmla="*/ 138841 w 1489767"/>
                <a:gd name="connsiteY18" fmla="*/ 3158 h 3001824"/>
                <a:gd name="connsiteX0" fmla="*/ 138841 w 1489767"/>
                <a:gd name="connsiteY0" fmla="*/ 9839 h 3008505"/>
                <a:gd name="connsiteX1" fmla="*/ 1283615 w 1489767"/>
                <a:gd name="connsiteY1" fmla="*/ 7315 h 3008505"/>
                <a:gd name="connsiteX2" fmla="*/ 1380966 w 1489767"/>
                <a:gd name="connsiteY2" fmla="*/ 15969 h 3008505"/>
                <a:gd name="connsiteX3" fmla="*/ 1427118 w 1489767"/>
                <a:gd name="connsiteY3" fmla="*/ 26786 h 3008505"/>
                <a:gd name="connsiteX4" fmla="*/ 1487691 w 1489767"/>
                <a:gd name="connsiteY4" fmla="*/ 110435 h 3008505"/>
                <a:gd name="connsiteX5" fmla="*/ 1488004 w 1489767"/>
                <a:gd name="connsiteY5" fmla="*/ 597910 h 3008505"/>
                <a:gd name="connsiteX6" fmla="*/ 1480527 w 1489767"/>
                <a:gd name="connsiteY6" fmla="*/ 671826 h 3008505"/>
                <a:gd name="connsiteX7" fmla="*/ 1410867 w 1489767"/>
                <a:gd name="connsiteY7" fmla="*/ 740765 h 3008505"/>
                <a:gd name="connsiteX8" fmla="*/ 1339643 w 1489767"/>
                <a:gd name="connsiteY8" fmla="*/ 900787 h 3008505"/>
                <a:gd name="connsiteX9" fmla="*/ 1340552 w 1489767"/>
                <a:gd name="connsiteY9" fmla="*/ 3008505 h 3008505"/>
                <a:gd name="connsiteX10" fmla="*/ 155773 w 1489767"/>
                <a:gd name="connsiteY10" fmla="*/ 3008505 h 3008505"/>
                <a:gd name="connsiteX11" fmla="*/ 155773 w 1489767"/>
                <a:gd name="connsiteY11" fmla="*/ 924673 h 3008505"/>
                <a:gd name="connsiteX12" fmla="*/ 107833 w 1489767"/>
                <a:gd name="connsiteY12" fmla="*/ 762685 h 3008505"/>
                <a:gd name="connsiteX13" fmla="*/ 28871 w 1489767"/>
                <a:gd name="connsiteY13" fmla="*/ 679757 h 3008505"/>
                <a:gd name="connsiteX14" fmla="*/ 1469 w 1489767"/>
                <a:gd name="connsiteY14" fmla="*/ 626394 h 3008505"/>
                <a:gd name="connsiteX15" fmla="*/ 4353 w 1489767"/>
                <a:gd name="connsiteY15" fmla="*/ 124858 h 3008505"/>
                <a:gd name="connsiteX16" fmla="*/ 9761 w 1489767"/>
                <a:gd name="connsiteY16" fmla="*/ 77985 h 3008505"/>
                <a:gd name="connsiteX17" fmla="*/ 58437 w 1489767"/>
                <a:gd name="connsiteY17" fmla="*/ 29670 h 3008505"/>
                <a:gd name="connsiteX18" fmla="*/ 138841 w 1489767"/>
                <a:gd name="connsiteY18" fmla="*/ 9839 h 3008505"/>
                <a:gd name="connsiteX0" fmla="*/ 138841 w 1489767"/>
                <a:gd name="connsiteY0" fmla="*/ 0 h 2998666"/>
                <a:gd name="connsiteX1" fmla="*/ 1380966 w 1489767"/>
                <a:gd name="connsiteY1" fmla="*/ 6130 h 2998666"/>
                <a:gd name="connsiteX2" fmla="*/ 1427118 w 1489767"/>
                <a:gd name="connsiteY2" fmla="*/ 16947 h 2998666"/>
                <a:gd name="connsiteX3" fmla="*/ 1487691 w 1489767"/>
                <a:gd name="connsiteY3" fmla="*/ 100596 h 2998666"/>
                <a:gd name="connsiteX4" fmla="*/ 1488004 w 1489767"/>
                <a:gd name="connsiteY4" fmla="*/ 588071 h 2998666"/>
                <a:gd name="connsiteX5" fmla="*/ 1480527 w 1489767"/>
                <a:gd name="connsiteY5" fmla="*/ 661987 h 2998666"/>
                <a:gd name="connsiteX6" fmla="*/ 1410867 w 1489767"/>
                <a:gd name="connsiteY6" fmla="*/ 730926 h 2998666"/>
                <a:gd name="connsiteX7" fmla="*/ 1339643 w 1489767"/>
                <a:gd name="connsiteY7" fmla="*/ 890948 h 2998666"/>
                <a:gd name="connsiteX8" fmla="*/ 1340552 w 1489767"/>
                <a:gd name="connsiteY8" fmla="*/ 2998666 h 2998666"/>
                <a:gd name="connsiteX9" fmla="*/ 155773 w 1489767"/>
                <a:gd name="connsiteY9" fmla="*/ 2998666 h 2998666"/>
                <a:gd name="connsiteX10" fmla="*/ 155773 w 1489767"/>
                <a:gd name="connsiteY10" fmla="*/ 914834 h 2998666"/>
                <a:gd name="connsiteX11" fmla="*/ 107833 w 1489767"/>
                <a:gd name="connsiteY11" fmla="*/ 752846 h 2998666"/>
                <a:gd name="connsiteX12" fmla="*/ 28871 w 1489767"/>
                <a:gd name="connsiteY12" fmla="*/ 669918 h 2998666"/>
                <a:gd name="connsiteX13" fmla="*/ 1469 w 1489767"/>
                <a:gd name="connsiteY13" fmla="*/ 616555 h 2998666"/>
                <a:gd name="connsiteX14" fmla="*/ 4353 w 1489767"/>
                <a:gd name="connsiteY14" fmla="*/ 115019 h 2998666"/>
                <a:gd name="connsiteX15" fmla="*/ 9761 w 1489767"/>
                <a:gd name="connsiteY15" fmla="*/ 68146 h 2998666"/>
                <a:gd name="connsiteX16" fmla="*/ 58437 w 1489767"/>
                <a:gd name="connsiteY16" fmla="*/ 19831 h 2998666"/>
                <a:gd name="connsiteX17" fmla="*/ 138841 w 1489767"/>
                <a:gd name="connsiteY17" fmla="*/ 0 h 2998666"/>
                <a:gd name="connsiteX0" fmla="*/ 138841 w 1489767"/>
                <a:gd name="connsiteY0" fmla="*/ 1539 h 3000205"/>
                <a:gd name="connsiteX1" fmla="*/ 1377769 w 1489767"/>
                <a:gd name="connsiteY1" fmla="*/ 1275 h 3000205"/>
                <a:gd name="connsiteX2" fmla="*/ 1427118 w 1489767"/>
                <a:gd name="connsiteY2" fmla="*/ 18486 h 3000205"/>
                <a:gd name="connsiteX3" fmla="*/ 1487691 w 1489767"/>
                <a:gd name="connsiteY3" fmla="*/ 102135 h 3000205"/>
                <a:gd name="connsiteX4" fmla="*/ 1488004 w 1489767"/>
                <a:gd name="connsiteY4" fmla="*/ 589610 h 3000205"/>
                <a:gd name="connsiteX5" fmla="*/ 1480527 w 1489767"/>
                <a:gd name="connsiteY5" fmla="*/ 663526 h 3000205"/>
                <a:gd name="connsiteX6" fmla="*/ 1410867 w 1489767"/>
                <a:gd name="connsiteY6" fmla="*/ 732465 h 3000205"/>
                <a:gd name="connsiteX7" fmla="*/ 1339643 w 1489767"/>
                <a:gd name="connsiteY7" fmla="*/ 892487 h 3000205"/>
                <a:gd name="connsiteX8" fmla="*/ 1340552 w 1489767"/>
                <a:gd name="connsiteY8" fmla="*/ 3000205 h 3000205"/>
                <a:gd name="connsiteX9" fmla="*/ 155773 w 1489767"/>
                <a:gd name="connsiteY9" fmla="*/ 3000205 h 3000205"/>
                <a:gd name="connsiteX10" fmla="*/ 155773 w 1489767"/>
                <a:gd name="connsiteY10" fmla="*/ 916373 h 3000205"/>
                <a:gd name="connsiteX11" fmla="*/ 107833 w 1489767"/>
                <a:gd name="connsiteY11" fmla="*/ 754385 h 3000205"/>
                <a:gd name="connsiteX12" fmla="*/ 28871 w 1489767"/>
                <a:gd name="connsiteY12" fmla="*/ 671457 h 3000205"/>
                <a:gd name="connsiteX13" fmla="*/ 1469 w 1489767"/>
                <a:gd name="connsiteY13" fmla="*/ 618094 h 3000205"/>
                <a:gd name="connsiteX14" fmla="*/ 4353 w 1489767"/>
                <a:gd name="connsiteY14" fmla="*/ 116558 h 3000205"/>
                <a:gd name="connsiteX15" fmla="*/ 9761 w 1489767"/>
                <a:gd name="connsiteY15" fmla="*/ 69685 h 3000205"/>
                <a:gd name="connsiteX16" fmla="*/ 58437 w 1489767"/>
                <a:gd name="connsiteY16" fmla="*/ 21370 h 3000205"/>
                <a:gd name="connsiteX17" fmla="*/ 138841 w 1489767"/>
                <a:gd name="connsiteY17" fmla="*/ 1539 h 3000205"/>
                <a:gd name="connsiteX0" fmla="*/ 138841 w 1489767"/>
                <a:gd name="connsiteY0" fmla="*/ 13261 h 3011927"/>
                <a:gd name="connsiteX1" fmla="*/ 1377769 w 1489767"/>
                <a:gd name="connsiteY1" fmla="*/ 12997 h 3011927"/>
                <a:gd name="connsiteX2" fmla="*/ 1427118 w 1489767"/>
                <a:gd name="connsiteY2" fmla="*/ 30208 h 3011927"/>
                <a:gd name="connsiteX3" fmla="*/ 1487691 w 1489767"/>
                <a:gd name="connsiteY3" fmla="*/ 113857 h 3011927"/>
                <a:gd name="connsiteX4" fmla="*/ 1488004 w 1489767"/>
                <a:gd name="connsiteY4" fmla="*/ 601332 h 3011927"/>
                <a:gd name="connsiteX5" fmla="*/ 1480527 w 1489767"/>
                <a:gd name="connsiteY5" fmla="*/ 675248 h 3011927"/>
                <a:gd name="connsiteX6" fmla="*/ 1410867 w 1489767"/>
                <a:gd name="connsiteY6" fmla="*/ 744187 h 3011927"/>
                <a:gd name="connsiteX7" fmla="*/ 1339643 w 1489767"/>
                <a:gd name="connsiteY7" fmla="*/ 904209 h 3011927"/>
                <a:gd name="connsiteX8" fmla="*/ 1340552 w 1489767"/>
                <a:gd name="connsiteY8" fmla="*/ 3011927 h 3011927"/>
                <a:gd name="connsiteX9" fmla="*/ 155773 w 1489767"/>
                <a:gd name="connsiteY9" fmla="*/ 3011927 h 3011927"/>
                <a:gd name="connsiteX10" fmla="*/ 155773 w 1489767"/>
                <a:gd name="connsiteY10" fmla="*/ 928095 h 3011927"/>
                <a:gd name="connsiteX11" fmla="*/ 107833 w 1489767"/>
                <a:gd name="connsiteY11" fmla="*/ 766107 h 3011927"/>
                <a:gd name="connsiteX12" fmla="*/ 28871 w 1489767"/>
                <a:gd name="connsiteY12" fmla="*/ 683179 h 3011927"/>
                <a:gd name="connsiteX13" fmla="*/ 1469 w 1489767"/>
                <a:gd name="connsiteY13" fmla="*/ 629816 h 3011927"/>
                <a:gd name="connsiteX14" fmla="*/ 4353 w 1489767"/>
                <a:gd name="connsiteY14" fmla="*/ 128280 h 3011927"/>
                <a:gd name="connsiteX15" fmla="*/ 9761 w 1489767"/>
                <a:gd name="connsiteY15" fmla="*/ 81407 h 3011927"/>
                <a:gd name="connsiteX16" fmla="*/ 58437 w 1489767"/>
                <a:gd name="connsiteY16" fmla="*/ 33092 h 3011927"/>
                <a:gd name="connsiteX17" fmla="*/ 138841 w 1489767"/>
                <a:gd name="connsiteY17" fmla="*/ 13261 h 3011927"/>
                <a:gd name="connsiteX0" fmla="*/ 138841 w 1489767"/>
                <a:gd name="connsiteY0" fmla="*/ 12637 h 3011303"/>
                <a:gd name="connsiteX1" fmla="*/ 1377769 w 1489767"/>
                <a:gd name="connsiteY1" fmla="*/ 12373 h 3011303"/>
                <a:gd name="connsiteX2" fmla="*/ 1427118 w 1489767"/>
                <a:gd name="connsiteY2" fmla="*/ 29584 h 3011303"/>
                <a:gd name="connsiteX3" fmla="*/ 1487691 w 1489767"/>
                <a:gd name="connsiteY3" fmla="*/ 113233 h 3011303"/>
                <a:gd name="connsiteX4" fmla="*/ 1488004 w 1489767"/>
                <a:gd name="connsiteY4" fmla="*/ 600708 h 3011303"/>
                <a:gd name="connsiteX5" fmla="*/ 1480527 w 1489767"/>
                <a:gd name="connsiteY5" fmla="*/ 674624 h 3011303"/>
                <a:gd name="connsiteX6" fmla="*/ 1410867 w 1489767"/>
                <a:gd name="connsiteY6" fmla="*/ 743563 h 3011303"/>
                <a:gd name="connsiteX7" fmla="*/ 1339643 w 1489767"/>
                <a:gd name="connsiteY7" fmla="*/ 903585 h 3011303"/>
                <a:gd name="connsiteX8" fmla="*/ 1340552 w 1489767"/>
                <a:gd name="connsiteY8" fmla="*/ 3011303 h 3011303"/>
                <a:gd name="connsiteX9" fmla="*/ 155773 w 1489767"/>
                <a:gd name="connsiteY9" fmla="*/ 3011303 h 3011303"/>
                <a:gd name="connsiteX10" fmla="*/ 155773 w 1489767"/>
                <a:gd name="connsiteY10" fmla="*/ 927471 h 3011303"/>
                <a:gd name="connsiteX11" fmla="*/ 107833 w 1489767"/>
                <a:gd name="connsiteY11" fmla="*/ 765483 h 3011303"/>
                <a:gd name="connsiteX12" fmla="*/ 28871 w 1489767"/>
                <a:gd name="connsiteY12" fmla="*/ 682555 h 3011303"/>
                <a:gd name="connsiteX13" fmla="*/ 1469 w 1489767"/>
                <a:gd name="connsiteY13" fmla="*/ 629192 h 3011303"/>
                <a:gd name="connsiteX14" fmla="*/ 4353 w 1489767"/>
                <a:gd name="connsiteY14" fmla="*/ 127656 h 3011303"/>
                <a:gd name="connsiteX15" fmla="*/ 9761 w 1489767"/>
                <a:gd name="connsiteY15" fmla="*/ 80783 h 3011303"/>
                <a:gd name="connsiteX16" fmla="*/ 58437 w 1489767"/>
                <a:gd name="connsiteY16" fmla="*/ 32468 h 3011303"/>
                <a:gd name="connsiteX17" fmla="*/ 138841 w 1489767"/>
                <a:gd name="connsiteY17" fmla="*/ 12637 h 3011303"/>
                <a:gd name="connsiteX0" fmla="*/ 138841 w 1489767"/>
                <a:gd name="connsiteY0" fmla="*/ 15074 h 3013740"/>
                <a:gd name="connsiteX1" fmla="*/ 1377769 w 1489767"/>
                <a:gd name="connsiteY1" fmla="*/ 14810 h 3013740"/>
                <a:gd name="connsiteX2" fmla="*/ 1427118 w 1489767"/>
                <a:gd name="connsiteY2" fmla="*/ 32021 h 3013740"/>
                <a:gd name="connsiteX3" fmla="*/ 1487691 w 1489767"/>
                <a:gd name="connsiteY3" fmla="*/ 115670 h 3013740"/>
                <a:gd name="connsiteX4" fmla="*/ 1488004 w 1489767"/>
                <a:gd name="connsiteY4" fmla="*/ 603145 h 3013740"/>
                <a:gd name="connsiteX5" fmla="*/ 1480527 w 1489767"/>
                <a:gd name="connsiteY5" fmla="*/ 677061 h 3013740"/>
                <a:gd name="connsiteX6" fmla="*/ 1410867 w 1489767"/>
                <a:gd name="connsiteY6" fmla="*/ 746000 h 3013740"/>
                <a:gd name="connsiteX7" fmla="*/ 1339643 w 1489767"/>
                <a:gd name="connsiteY7" fmla="*/ 906022 h 3013740"/>
                <a:gd name="connsiteX8" fmla="*/ 1340552 w 1489767"/>
                <a:gd name="connsiteY8" fmla="*/ 3013740 h 3013740"/>
                <a:gd name="connsiteX9" fmla="*/ 155773 w 1489767"/>
                <a:gd name="connsiteY9" fmla="*/ 3013740 h 3013740"/>
                <a:gd name="connsiteX10" fmla="*/ 155773 w 1489767"/>
                <a:gd name="connsiteY10" fmla="*/ 929908 h 3013740"/>
                <a:gd name="connsiteX11" fmla="*/ 107833 w 1489767"/>
                <a:gd name="connsiteY11" fmla="*/ 767920 h 3013740"/>
                <a:gd name="connsiteX12" fmla="*/ 28871 w 1489767"/>
                <a:gd name="connsiteY12" fmla="*/ 684992 h 3013740"/>
                <a:gd name="connsiteX13" fmla="*/ 1469 w 1489767"/>
                <a:gd name="connsiteY13" fmla="*/ 631629 h 3013740"/>
                <a:gd name="connsiteX14" fmla="*/ 4353 w 1489767"/>
                <a:gd name="connsiteY14" fmla="*/ 130093 h 3013740"/>
                <a:gd name="connsiteX15" fmla="*/ 9761 w 1489767"/>
                <a:gd name="connsiteY15" fmla="*/ 83220 h 3013740"/>
                <a:gd name="connsiteX16" fmla="*/ 58437 w 1489767"/>
                <a:gd name="connsiteY16" fmla="*/ 34905 h 3013740"/>
                <a:gd name="connsiteX17" fmla="*/ 138841 w 1489767"/>
                <a:gd name="connsiteY17" fmla="*/ 15074 h 301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9767" h="3013740">
                  <a:moveTo>
                    <a:pt x="138841" y="15074"/>
                  </a:moveTo>
                  <a:cubicBezTo>
                    <a:pt x="381135" y="4825"/>
                    <a:pt x="965721" y="-12853"/>
                    <a:pt x="1377769" y="14810"/>
                  </a:cubicBezTo>
                  <a:cubicBezTo>
                    <a:pt x="1419833" y="17634"/>
                    <a:pt x="1408798" y="15211"/>
                    <a:pt x="1427118" y="32021"/>
                  </a:cubicBezTo>
                  <a:cubicBezTo>
                    <a:pt x="1445438" y="48831"/>
                    <a:pt x="1486249" y="68437"/>
                    <a:pt x="1487691" y="115670"/>
                  </a:cubicBezTo>
                  <a:cubicBezTo>
                    <a:pt x="1491444" y="217251"/>
                    <a:pt x="1489198" y="509580"/>
                    <a:pt x="1488004" y="603145"/>
                  </a:cubicBezTo>
                  <a:cubicBezTo>
                    <a:pt x="1486810" y="696710"/>
                    <a:pt x="1493383" y="653252"/>
                    <a:pt x="1480527" y="677061"/>
                  </a:cubicBezTo>
                  <a:cubicBezTo>
                    <a:pt x="1467671" y="700870"/>
                    <a:pt x="1434348" y="717432"/>
                    <a:pt x="1410867" y="746000"/>
                  </a:cubicBezTo>
                  <a:cubicBezTo>
                    <a:pt x="1382417" y="780614"/>
                    <a:pt x="1345500" y="831395"/>
                    <a:pt x="1339643" y="906022"/>
                  </a:cubicBezTo>
                  <a:lnTo>
                    <a:pt x="1340552" y="3013740"/>
                  </a:lnTo>
                  <a:lnTo>
                    <a:pt x="155773" y="3013740"/>
                  </a:lnTo>
                  <a:lnTo>
                    <a:pt x="155773" y="929908"/>
                  </a:lnTo>
                  <a:cubicBezTo>
                    <a:pt x="152582" y="850335"/>
                    <a:pt x="128983" y="808739"/>
                    <a:pt x="107833" y="767920"/>
                  </a:cubicBezTo>
                  <a:cubicBezTo>
                    <a:pt x="86683" y="727101"/>
                    <a:pt x="46598" y="707707"/>
                    <a:pt x="28871" y="684992"/>
                  </a:cubicBezTo>
                  <a:cubicBezTo>
                    <a:pt x="11144" y="662277"/>
                    <a:pt x="387" y="656869"/>
                    <a:pt x="1469" y="631629"/>
                  </a:cubicBezTo>
                  <a:cubicBezTo>
                    <a:pt x="-2617" y="539146"/>
                    <a:pt x="2971" y="221494"/>
                    <a:pt x="4353" y="130093"/>
                  </a:cubicBezTo>
                  <a:cubicBezTo>
                    <a:pt x="3632" y="114228"/>
                    <a:pt x="5435" y="98724"/>
                    <a:pt x="9761" y="83220"/>
                  </a:cubicBezTo>
                  <a:cubicBezTo>
                    <a:pt x="16973" y="57981"/>
                    <a:pt x="36443" y="44640"/>
                    <a:pt x="58437" y="34905"/>
                  </a:cubicBezTo>
                  <a:cubicBezTo>
                    <a:pt x="84036" y="23367"/>
                    <a:pt x="88403" y="15225"/>
                    <a:pt x="138841" y="1507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6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3992B9E-DFE9-429C-AAC8-A35515B7C44D}"/>
                </a:ext>
              </a:extLst>
            </p:cNvPr>
            <p:cNvSpPr/>
            <p:nvPr/>
          </p:nvSpPr>
          <p:spPr>
            <a:xfrm>
              <a:off x="7706009" y="3400808"/>
              <a:ext cx="194702" cy="317291"/>
            </a:xfrm>
            <a:custGeom>
              <a:avLst/>
              <a:gdLst>
                <a:gd name="connsiteX0" fmla="*/ 195423 w 194701"/>
                <a:gd name="connsiteY0" fmla="*/ 1442 h 317291"/>
                <a:gd name="connsiteX1" fmla="*/ 153958 w 194701"/>
                <a:gd name="connsiteY1" fmla="*/ 63819 h 317291"/>
                <a:gd name="connsiteX2" fmla="*/ 127638 w 194701"/>
                <a:gd name="connsiteY2" fmla="*/ 103120 h 317291"/>
                <a:gd name="connsiteX3" fmla="*/ 131964 w 194701"/>
                <a:gd name="connsiteY3" fmla="*/ 111773 h 317291"/>
                <a:gd name="connsiteX4" fmla="*/ 183164 w 194701"/>
                <a:gd name="connsiteY4" fmla="*/ 111773 h 317291"/>
                <a:gd name="connsiteX5" fmla="*/ 190375 w 194701"/>
                <a:gd name="connsiteY5" fmla="*/ 113215 h 317291"/>
                <a:gd name="connsiteX6" fmla="*/ 186769 w 194701"/>
                <a:gd name="connsiteY6" fmla="*/ 119345 h 317291"/>
                <a:gd name="connsiteX7" fmla="*/ 116821 w 194701"/>
                <a:gd name="connsiteY7" fmla="*/ 196865 h 317291"/>
                <a:gd name="connsiteX8" fmla="*/ 7211 w 194701"/>
                <a:gd name="connsiteY8" fmla="*/ 315849 h 317291"/>
                <a:gd name="connsiteX9" fmla="*/ 0 w 194701"/>
                <a:gd name="connsiteY9" fmla="*/ 320537 h 317291"/>
                <a:gd name="connsiteX10" fmla="*/ 13340 w 194701"/>
                <a:gd name="connsiteY10" fmla="*/ 293855 h 317291"/>
                <a:gd name="connsiteX11" fmla="*/ 76078 w 194701"/>
                <a:gd name="connsiteY11" fmla="*/ 171986 h 317291"/>
                <a:gd name="connsiteX12" fmla="*/ 69227 w 194701"/>
                <a:gd name="connsiteY12" fmla="*/ 160809 h 317291"/>
                <a:gd name="connsiteX13" fmla="*/ 35695 w 194701"/>
                <a:gd name="connsiteY13" fmla="*/ 160088 h 317291"/>
                <a:gd name="connsiteX14" fmla="*/ 31008 w 194701"/>
                <a:gd name="connsiteY14" fmla="*/ 151074 h 317291"/>
                <a:gd name="connsiteX15" fmla="*/ 106004 w 194701"/>
                <a:gd name="connsiteY15" fmla="*/ 7572 h 317291"/>
                <a:gd name="connsiteX16" fmla="*/ 115018 w 194701"/>
                <a:gd name="connsiteY16" fmla="*/ 721 h 317291"/>
                <a:gd name="connsiteX17" fmla="*/ 187851 w 194701"/>
                <a:gd name="connsiteY17" fmla="*/ 0 h 317291"/>
                <a:gd name="connsiteX18" fmla="*/ 195423 w 194701"/>
                <a:gd name="connsiteY18" fmla="*/ 1442 h 317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4701" h="317291">
                  <a:moveTo>
                    <a:pt x="195423" y="1442"/>
                  </a:moveTo>
                  <a:cubicBezTo>
                    <a:pt x="181361" y="22715"/>
                    <a:pt x="167660" y="43267"/>
                    <a:pt x="153958" y="63819"/>
                  </a:cubicBezTo>
                  <a:cubicBezTo>
                    <a:pt x="145305" y="76799"/>
                    <a:pt x="136652" y="90140"/>
                    <a:pt x="127638" y="103120"/>
                  </a:cubicBezTo>
                  <a:cubicBezTo>
                    <a:pt x="123311" y="109249"/>
                    <a:pt x="124393" y="111773"/>
                    <a:pt x="131964" y="111773"/>
                  </a:cubicBezTo>
                  <a:cubicBezTo>
                    <a:pt x="148911" y="111773"/>
                    <a:pt x="166217" y="111773"/>
                    <a:pt x="183164" y="111773"/>
                  </a:cubicBezTo>
                  <a:cubicBezTo>
                    <a:pt x="185688" y="111773"/>
                    <a:pt x="188933" y="110691"/>
                    <a:pt x="190375" y="113215"/>
                  </a:cubicBezTo>
                  <a:cubicBezTo>
                    <a:pt x="191817" y="116100"/>
                    <a:pt x="188572" y="117542"/>
                    <a:pt x="186769" y="119345"/>
                  </a:cubicBezTo>
                  <a:cubicBezTo>
                    <a:pt x="163333" y="145305"/>
                    <a:pt x="140257" y="171265"/>
                    <a:pt x="116821" y="196865"/>
                  </a:cubicBezTo>
                  <a:cubicBezTo>
                    <a:pt x="80404" y="236526"/>
                    <a:pt x="43988" y="276188"/>
                    <a:pt x="7211" y="315849"/>
                  </a:cubicBezTo>
                  <a:cubicBezTo>
                    <a:pt x="5769" y="317652"/>
                    <a:pt x="4687" y="319815"/>
                    <a:pt x="0" y="320537"/>
                  </a:cubicBezTo>
                  <a:cubicBezTo>
                    <a:pt x="4687" y="310801"/>
                    <a:pt x="9014" y="302509"/>
                    <a:pt x="13340" y="293855"/>
                  </a:cubicBezTo>
                  <a:cubicBezTo>
                    <a:pt x="34253" y="253112"/>
                    <a:pt x="55165" y="212369"/>
                    <a:pt x="76078" y="171986"/>
                  </a:cubicBezTo>
                  <a:cubicBezTo>
                    <a:pt x="81126" y="161891"/>
                    <a:pt x="80404" y="161170"/>
                    <a:pt x="69227" y="160809"/>
                  </a:cubicBezTo>
                  <a:cubicBezTo>
                    <a:pt x="58050" y="160449"/>
                    <a:pt x="46873" y="160449"/>
                    <a:pt x="35695" y="160088"/>
                  </a:cubicBezTo>
                  <a:cubicBezTo>
                    <a:pt x="29926" y="159727"/>
                    <a:pt x="27402" y="157564"/>
                    <a:pt x="31008" y="151074"/>
                  </a:cubicBezTo>
                  <a:cubicBezTo>
                    <a:pt x="56247" y="103480"/>
                    <a:pt x="81126" y="55526"/>
                    <a:pt x="106004" y="7572"/>
                  </a:cubicBezTo>
                  <a:cubicBezTo>
                    <a:pt x="107807" y="3966"/>
                    <a:pt x="110331" y="1082"/>
                    <a:pt x="115018" y="721"/>
                  </a:cubicBezTo>
                  <a:cubicBezTo>
                    <a:pt x="139175" y="361"/>
                    <a:pt x="163693" y="0"/>
                    <a:pt x="187851" y="0"/>
                  </a:cubicBezTo>
                  <a:cubicBezTo>
                    <a:pt x="190375" y="361"/>
                    <a:pt x="192178" y="1082"/>
                    <a:pt x="195423" y="1442"/>
                  </a:cubicBezTo>
                  <a:close/>
                </a:path>
              </a:pathLst>
            </a:custGeom>
            <a:solidFill>
              <a:schemeClr val="bg1"/>
            </a:solidFill>
            <a:ln w="36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EFF4B82-2F59-44B3-A8CC-237B26C3A5F7}"/>
                </a:ext>
              </a:extLst>
            </p:cNvPr>
            <p:cNvSpPr/>
            <p:nvPr/>
          </p:nvSpPr>
          <p:spPr>
            <a:xfrm>
              <a:off x="7744443" y="3438721"/>
              <a:ext cx="216335" cy="277630"/>
            </a:xfrm>
            <a:custGeom>
              <a:avLst/>
              <a:gdLst>
                <a:gd name="connsiteX0" fmla="*/ 67931 w 216335"/>
                <a:gd name="connsiteY0" fmla="*/ 277937 h 277630"/>
                <a:gd name="connsiteX1" fmla="*/ 4833 w 216335"/>
                <a:gd name="connsiteY1" fmla="*/ 264956 h 277630"/>
                <a:gd name="connsiteX2" fmla="*/ 2670 w 216335"/>
                <a:gd name="connsiteY2" fmla="*/ 255942 h 277630"/>
                <a:gd name="connsiteX3" fmla="*/ 28630 w 216335"/>
                <a:gd name="connsiteY3" fmla="*/ 248371 h 277630"/>
                <a:gd name="connsiteX4" fmla="*/ 191963 w 216335"/>
                <a:gd name="connsiteY4" fmla="*/ 150659 h 277630"/>
                <a:gd name="connsiteX5" fmla="*/ 142206 w 216335"/>
                <a:gd name="connsiteY5" fmla="*/ 24464 h 277630"/>
                <a:gd name="connsiteX6" fmla="*/ 135716 w 216335"/>
                <a:gd name="connsiteY6" fmla="*/ 14729 h 277630"/>
                <a:gd name="connsiteX7" fmla="*/ 145811 w 216335"/>
                <a:gd name="connsiteY7" fmla="*/ 667 h 277630"/>
                <a:gd name="connsiteX8" fmla="*/ 155186 w 216335"/>
                <a:gd name="connsiteY8" fmla="*/ 4273 h 277630"/>
                <a:gd name="connsiteX9" fmla="*/ 216842 w 216335"/>
                <a:gd name="connsiteY9" fmla="*/ 107032 h 277630"/>
                <a:gd name="connsiteX10" fmla="*/ 88843 w 216335"/>
                <a:gd name="connsiteY10" fmla="*/ 276855 h 277630"/>
                <a:gd name="connsiteX11" fmla="*/ 67931 w 216335"/>
                <a:gd name="connsiteY11" fmla="*/ 277937 h 27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335" h="277630">
                  <a:moveTo>
                    <a:pt x="67931" y="277937"/>
                  </a:moveTo>
                  <a:cubicBezTo>
                    <a:pt x="45937" y="278297"/>
                    <a:pt x="24664" y="273970"/>
                    <a:pt x="4833" y="264956"/>
                  </a:cubicBezTo>
                  <a:cubicBezTo>
                    <a:pt x="-575" y="262433"/>
                    <a:pt x="-1657" y="260630"/>
                    <a:pt x="2670" y="255942"/>
                  </a:cubicBezTo>
                  <a:cubicBezTo>
                    <a:pt x="13126" y="244044"/>
                    <a:pt x="13486" y="243683"/>
                    <a:pt x="28630" y="248371"/>
                  </a:cubicBezTo>
                  <a:cubicBezTo>
                    <a:pt x="101823" y="271086"/>
                    <a:pt x="178262" y="226016"/>
                    <a:pt x="191963" y="150659"/>
                  </a:cubicBezTo>
                  <a:cubicBezTo>
                    <a:pt x="200977" y="99460"/>
                    <a:pt x="183670" y="56914"/>
                    <a:pt x="142206" y="24464"/>
                  </a:cubicBezTo>
                  <a:cubicBezTo>
                    <a:pt x="138961" y="21940"/>
                    <a:pt x="133552" y="20137"/>
                    <a:pt x="135716" y="14729"/>
                  </a:cubicBezTo>
                  <a:cubicBezTo>
                    <a:pt x="137879" y="9320"/>
                    <a:pt x="140764" y="3552"/>
                    <a:pt x="145811" y="667"/>
                  </a:cubicBezTo>
                  <a:cubicBezTo>
                    <a:pt x="149417" y="-1496"/>
                    <a:pt x="152662" y="2109"/>
                    <a:pt x="155186" y="4273"/>
                  </a:cubicBezTo>
                  <a:cubicBezTo>
                    <a:pt x="189800" y="30233"/>
                    <a:pt x="210712" y="64125"/>
                    <a:pt x="216842" y="107032"/>
                  </a:cubicBezTo>
                  <a:cubicBezTo>
                    <a:pt x="228019" y="187797"/>
                    <a:pt x="172493" y="263514"/>
                    <a:pt x="88843" y="276855"/>
                  </a:cubicBezTo>
                  <a:cubicBezTo>
                    <a:pt x="81993" y="277576"/>
                    <a:pt x="74781" y="277576"/>
                    <a:pt x="67931" y="277937"/>
                  </a:cubicBezTo>
                  <a:close/>
                </a:path>
              </a:pathLst>
            </a:custGeom>
            <a:solidFill>
              <a:schemeClr val="bg1"/>
            </a:solidFill>
            <a:ln w="36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8B42F54-CC4C-4981-BF4A-8735ED514905}"/>
                </a:ext>
              </a:extLst>
            </p:cNvPr>
            <p:cNvSpPr/>
            <p:nvPr/>
          </p:nvSpPr>
          <p:spPr>
            <a:xfrm>
              <a:off x="7660892" y="3415434"/>
              <a:ext cx="133407" cy="263208"/>
            </a:xfrm>
            <a:custGeom>
              <a:avLst/>
              <a:gdLst>
                <a:gd name="connsiteX0" fmla="*/ 46 w 133406"/>
                <a:gd name="connsiteY0" fmla="*/ 150150 h 263207"/>
                <a:gd name="connsiteX1" fmla="*/ 123357 w 133406"/>
                <a:gd name="connsiteY1" fmla="*/ 1239 h 263207"/>
                <a:gd name="connsiteX2" fmla="*/ 134174 w 133406"/>
                <a:gd name="connsiteY2" fmla="*/ 2321 h 263207"/>
                <a:gd name="connsiteX3" fmla="*/ 131290 w 133406"/>
                <a:gd name="connsiteY3" fmla="*/ 12056 h 263207"/>
                <a:gd name="connsiteX4" fmla="*/ 113262 w 133406"/>
                <a:gd name="connsiteY4" fmla="*/ 28281 h 263207"/>
                <a:gd name="connsiteX5" fmla="*/ 58457 w 133406"/>
                <a:gd name="connsiteY5" fmla="*/ 238126 h 263207"/>
                <a:gd name="connsiteX6" fmla="*/ 56294 w 133406"/>
                <a:gd name="connsiteY6" fmla="*/ 263726 h 263207"/>
                <a:gd name="connsiteX7" fmla="*/ 47640 w 133406"/>
                <a:gd name="connsiteY7" fmla="*/ 260481 h 263207"/>
                <a:gd name="connsiteX8" fmla="*/ 46 w 133406"/>
                <a:gd name="connsiteY8" fmla="*/ 150150 h 26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406" h="263207">
                  <a:moveTo>
                    <a:pt x="46" y="150150"/>
                  </a:moveTo>
                  <a:cubicBezTo>
                    <a:pt x="-1756" y="81644"/>
                    <a:pt x="49082" y="15301"/>
                    <a:pt x="123357" y="1239"/>
                  </a:cubicBezTo>
                  <a:cubicBezTo>
                    <a:pt x="126963" y="518"/>
                    <a:pt x="131650" y="-1645"/>
                    <a:pt x="134174" y="2321"/>
                  </a:cubicBezTo>
                  <a:cubicBezTo>
                    <a:pt x="136338" y="5566"/>
                    <a:pt x="132732" y="8811"/>
                    <a:pt x="131290" y="12056"/>
                  </a:cubicBezTo>
                  <a:cubicBezTo>
                    <a:pt x="128045" y="20709"/>
                    <a:pt x="122276" y="25036"/>
                    <a:pt x="113262" y="28281"/>
                  </a:cubicBezTo>
                  <a:cubicBezTo>
                    <a:pt x="19877" y="59289"/>
                    <a:pt x="-5362" y="169980"/>
                    <a:pt x="58457" y="238126"/>
                  </a:cubicBezTo>
                  <a:cubicBezTo>
                    <a:pt x="64947" y="244977"/>
                    <a:pt x="63865" y="257957"/>
                    <a:pt x="56294" y="263726"/>
                  </a:cubicBezTo>
                  <a:cubicBezTo>
                    <a:pt x="51606" y="267331"/>
                    <a:pt x="49804" y="262644"/>
                    <a:pt x="47640" y="260481"/>
                  </a:cubicBezTo>
                  <a:cubicBezTo>
                    <a:pt x="15911" y="230915"/>
                    <a:pt x="46" y="193777"/>
                    <a:pt x="46" y="150150"/>
                  </a:cubicBezTo>
                  <a:close/>
                </a:path>
              </a:pathLst>
            </a:custGeom>
            <a:solidFill>
              <a:schemeClr val="bg1"/>
            </a:solidFill>
            <a:ln w="36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46CD22-AE51-4DAC-A373-07B4A81AF1F9}"/>
                </a:ext>
              </a:extLst>
            </p:cNvPr>
            <p:cNvSpPr/>
            <p:nvPr/>
          </p:nvSpPr>
          <p:spPr>
            <a:xfrm>
              <a:off x="7697255" y="5913489"/>
              <a:ext cx="194702" cy="194702"/>
            </a:xfrm>
            <a:custGeom>
              <a:avLst/>
              <a:gdLst>
                <a:gd name="connsiteX0" fmla="*/ 96630 w 194701"/>
                <a:gd name="connsiteY0" fmla="*/ 195783 h 194701"/>
                <a:gd name="connsiteX1" fmla="*/ 0 w 194701"/>
                <a:gd name="connsiteY1" fmla="*/ 98072 h 194701"/>
                <a:gd name="connsiteX2" fmla="*/ 98072 w 194701"/>
                <a:gd name="connsiteY2" fmla="*/ 0 h 194701"/>
                <a:gd name="connsiteX3" fmla="*/ 195423 w 194701"/>
                <a:gd name="connsiteY3" fmla="*/ 97711 h 194701"/>
                <a:gd name="connsiteX4" fmla="*/ 96630 w 194701"/>
                <a:gd name="connsiteY4" fmla="*/ 195783 h 19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701" h="194701">
                  <a:moveTo>
                    <a:pt x="96630" y="195783"/>
                  </a:moveTo>
                  <a:cubicBezTo>
                    <a:pt x="42906" y="195783"/>
                    <a:pt x="0" y="152516"/>
                    <a:pt x="0" y="98072"/>
                  </a:cubicBezTo>
                  <a:cubicBezTo>
                    <a:pt x="0" y="44349"/>
                    <a:pt x="44349" y="0"/>
                    <a:pt x="98072" y="0"/>
                  </a:cubicBezTo>
                  <a:cubicBezTo>
                    <a:pt x="151074" y="360"/>
                    <a:pt x="195423" y="44709"/>
                    <a:pt x="195423" y="97711"/>
                  </a:cubicBezTo>
                  <a:cubicBezTo>
                    <a:pt x="195423" y="152516"/>
                    <a:pt x="151435" y="195783"/>
                    <a:pt x="96630" y="195783"/>
                  </a:cubicBezTo>
                  <a:close/>
                </a:path>
              </a:pathLst>
            </a:custGeom>
            <a:solidFill>
              <a:srgbClr val="C9C9C9"/>
            </a:solidFill>
            <a:ln w="36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AAA874-0A59-471F-B5A4-BBDFEC764F15}"/>
                </a:ext>
              </a:extLst>
            </p:cNvPr>
            <p:cNvSpPr/>
            <p:nvPr/>
          </p:nvSpPr>
          <p:spPr>
            <a:xfrm>
              <a:off x="7718888" y="5935844"/>
              <a:ext cx="151435" cy="151435"/>
            </a:xfrm>
            <a:custGeom>
              <a:avLst/>
              <a:gdLst>
                <a:gd name="connsiteX0" fmla="*/ 76438 w 151434"/>
                <a:gd name="connsiteY0" fmla="*/ 151795 h 151434"/>
                <a:gd name="connsiteX1" fmla="*/ 0 w 151434"/>
                <a:gd name="connsiteY1" fmla="*/ 75717 h 151434"/>
                <a:gd name="connsiteX2" fmla="*/ 76078 w 151434"/>
                <a:gd name="connsiteY2" fmla="*/ 0 h 151434"/>
                <a:gd name="connsiteX3" fmla="*/ 151795 w 151434"/>
                <a:gd name="connsiteY3" fmla="*/ 75717 h 151434"/>
                <a:gd name="connsiteX4" fmla="*/ 76438 w 151434"/>
                <a:gd name="connsiteY4" fmla="*/ 151795 h 151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434" h="151434">
                  <a:moveTo>
                    <a:pt x="76438" y="151795"/>
                  </a:moveTo>
                  <a:cubicBezTo>
                    <a:pt x="33171" y="151795"/>
                    <a:pt x="0" y="118624"/>
                    <a:pt x="0" y="75717"/>
                  </a:cubicBezTo>
                  <a:cubicBezTo>
                    <a:pt x="0" y="33892"/>
                    <a:pt x="34253" y="0"/>
                    <a:pt x="76078" y="0"/>
                  </a:cubicBezTo>
                  <a:cubicBezTo>
                    <a:pt x="116821" y="0"/>
                    <a:pt x="151795" y="34974"/>
                    <a:pt x="151795" y="75717"/>
                  </a:cubicBezTo>
                  <a:cubicBezTo>
                    <a:pt x="152156" y="117182"/>
                    <a:pt x="117903" y="151795"/>
                    <a:pt x="76438" y="151795"/>
                  </a:cubicBezTo>
                  <a:close/>
                </a:path>
              </a:pathLst>
            </a:custGeom>
            <a:solidFill>
              <a:schemeClr val="bg1"/>
            </a:solidFill>
            <a:ln w="36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3F213A-013C-4A91-A3B3-A094AF52A0C2}"/>
                </a:ext>
              </a:extLst>
            </p:cNvPr>
            <p:cNvSpPr/>
            <p:nvPr/>
          </p:nvSpPr>
          <p:spPr>
            <a:xfrm>
              <a:off x="7362296" y="3940926"/>
              <a:ext cx="881926" cy="1699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94423BF-DA9F-46DE-80F5-2358B1CA9E5C}"/>
                </a:ext>
              </a:extLst>
            </p:cNvPr>
            <p:cNvSpPr/>
            <p:nvPr/>
          </p:nvSpPr>
          <p:spPr>
            <a:xfrm>
              <a:off x="7358201" y="3940258"/>
              <a:ext cx="886260" cy="1703096"/>
            </a:xfrm>
            <a:custGeom>
              <a:avLst/>
              <a:gdLst>
                <a:gd name="connsiteX0" fmla="*/ 696642 w 884543"/>
                <a:gd name="connsiteY0" fmla="*/ 9158 h 1702577"/>
                <a:gd name="connsiteX1" fmla="*/ 835817 w 884543"/>
                <a:gd name="connsiteY1" fmla="*/ 10240 h 1702577"/>
                <a:gd name="connsiteX2" fmla="*/ 876200 w 884543"/>
                <a:gd name="connsiteY2" fmla="*/ 10600 h 1702577"/>
                <a:gd name="connsiteX3" fmla="*/ 884493 w 884543"/>
                <a:gd name="connsiteY3" fmla="*/ 19614 h 1702577"/>
                <a:gd name="connsiteX4" fmla="*/ 883771 w 884543"/>
                <a:gd name="connsiteY4" fmla="*/ 131027 h 1702577"/>
                <a:gd name="connsiteX5" fmla="*/ 883050 w 884543"/>
                <a:gd name="connsiteY5" fmla="*/ 134993 h 1702577"/>
                <a:gd name="connsiteX6" fmla="*/ 865023 w 884543"/>
                <a:gd name="connsiteY6" fmla="*/ 152300 h 1702577"/>
                <a:gd name="connsiteX7" fmla="*/ 833293 w 884543"/>
                <a:gd name="connsiteY7" fmla="*/ 152300 h 1702577"/>
                <a:gd name="connsiteX8" fmla="*/ 815986 w 884543"/>
                <a:gd name="connsiteY8" fmla="*/ 168885 h 1702577"/>
                <a:gd name="connsiteX9" fmla="*/ 805891 w 884543"/>
                <a:gd name="connsiteY9" fmla="*/ 336185 h 1702577"/>
                <a:gd name="connsiteX10" fmla="*/ 802646 w 884543"/>
                <a:gd name="connsiteY10" fmla="*/ 527641 h 1702577"/>
                <a:gd name="connsiteX11" fmla="*/ 807694 w 884543"/>
                <a:gd name="connsiteY11" fmla="*/ 665735 h 1702577"/>
                <a:gd name="connsiteX12" fmla="*/ 814544 w 884543"/>
                <a:gd name="connsiteY12" fmla="*/ 777148 h 1702577"/>
                <a:gd name="connsiteX13" fmla="*/ 823558 w 884543"/>
                <a:gd name="connsiteY13" fmla="*/ 905146 h 1702577"/>
                <a:gd name="connsiteX14" fmla="*/ 830409 w 884543"/>
                <a:gd name="connsiteY14" fmla="*/ 1013313 h 1702577"/>
                <a:gd name="connsiteX15" fmla="*/ 835817 w 884543"/>
                <a:gd name="connsiteY15" fmla="*/ 1205491 h 1702577"/>
                <a:gd name="connsiteX16" fmla="*/ 802285 w 884543"/>
                <a:gd name="connsiteY16" fmla="*/ 1459324 h 1702577"/>
                <a:gd name="connsiteX17" fmla="*/ 715751 w 884543"/>
                <a:gd name="connsiteY17" fmla="*/ 1647897 h 1702577"/>
                <a:gd name="connsiteX18" fmla="*/ 687267 w 884543"/>
                <a:gd name="connsiteY18" fmla="*/ 1690442 h 1702577"/>
                <a:gd name="connsiteX19" fmla="*/ 673205 w 884543"/>
                <a:gd name="connsiteY19" fmla="*/ 1701980 h 1702577"/>
                <a:gd name="connsiteX20" fmla="*/ 591719 w 884543"/>
                <a:gd name="connsiteY20" fmla="*/ 1702341 h 1702577"/>
                <a:gd name="connsiteX21" fmla="*/ 637149 w 884543"/>
                <a:gd name="connsiteY21" fmla="*/ 1637801 h 1702577"/>
                <a:gd name="connsiteX22" fmla="*/ 750004 w 884543"/>
                <a:gd name="connsiteY22" fmla="*/ 1368824 h 1702577"/>
                <a:gd name="connsiteX23" fmla="*/ 763705 w 884543"/>
                <a:gd name="connsiteY23" fmla="*/ 1199722 h 1702577"/>
                <a:gd name="connsiteX24" fmla="*/ 751807 w 884543"/>
                <a:gd name="connsiteY24" fmla="*/ 908751 h 1702577"/>
                <a:gd name="connsiteX25" fmla="*/ 731976 w 884543"/>
                <a:gd name="connsiteY25" fmla="*/ 407936 h 1702577"/>
                <a:gd name="connsiteX26" fmla="*/ 744956 w 884543"/>
                <a:gd name="connsiteY26" fmla="*/ 167443 h 1702577"/>
                <a:gd name="connsiteX27" fmla="*/ 727289 w 884543"/>
                <a:gd name="connsiteY27" fmla="*/ 147973 h 1702577"/>
                <a:gd name="connsiteX28" fmla="*/ 709622 w 884543"/>
                <a:gd name="connsiteY28" fmla="*/ 148334 h 1702577"/>
                <a:gd name="connsiteX29" fmla="*/ 697723 w 884543"/>
                <a:gd name="connsiteY29" fmla="*/ 136796 h 1702577"/>
                <a:gd name="connsiteX30" fmla="*/ 697002 w 884543"/>
                <a:gd name="connsiteY30" fmla="*/ 18172 h 1702577"/>
                <a:gd name="connsiteX31" fmla="*/ 696642 w 884543"/>
                <a:gd name="connsiteY31" fmla="*/ 9158 h 1702577"/>
                <a:gd name="connsiteX32" fmla="*/ 17350 w 884543"/>
                <a:gd name="connsiteY32" fmla="*/ 144 h 1702577"/>
                <a:gd name="connsiteX33" fmla="*/ 156527 w 884543"/>
                <a:gd name="connsiteY33" fmla="*/ 1946 h 1702577"/>
                <a:gd name="connsiteX34" fmla="*/ 203760 w 884543"/>
                <a:gd name="connsiteY34" fmla="*/ 3749 h 1702577"/>
                <a:gd name="connsiteX35" fmla="*/ 202318 w 884543"/>
                <a:gd name="connsiteY35" fmla="*/ 85596 h 1702577"/>
                <a:gd name="connsiteX36" fmla="*/ 175997 w 884543"/>
                <a:gd name="connsiteY36" fmla="*/ 191240 h 1702577"/>
                <a:gd name="connsiteX37" fmla="*/ 177439 w 884543"/>
                <a:gd name="connsiteY37" fmla="*/ 205662 h 1702577"/>
                <a:gd name="connsiteX38" fmla="*/ 226475 w 884543"/>
                <a:gd name="connsiteY38" fmla="*/ 314911 h 1702577"/>
                <a:gd name="connsiteX39" fmla="*/ 234768 w 884543"/>
                <a:gd name="connsiteY39" fmla="*/ 439304 h 1702577"/>
                <a:gd name="connsiteX40" fmla="*/ 231162 w 884543"/>
                <a:gd name="connsiteY40" fmla="*/ 475720 h 1702577"/>
                <a:gd name="connsiteX41" fmla="*/ 216740 w 884543"/>
                <a:gd name="connsiteY41" fmla="*/ 508170 h 1702577"/>
                <a:gd name="connsiteX42" fmla="*/ 212053 w 884543"/>
                <a:gd name="connsiteY42" fmla="*/ 515742 h 1702577"/>
                <a:gd name="connsiteX43" fmla="*/ 210507 w 884543"/>
                <a:gd name="connsiteY43" fmla="*/ 516361 h 1702577"/>
                <a:gd name="connsiteX44" fmla="*/ 212052 w 884543"/>
                <a:gd name="connsiteY44" fmla="*/ 516103 h 1702577"/>
                <a:gd name="connsiteX45" fmla="*/ 207004 w 884543"/>
                <a:gd name="connsiteY45" fmla="*/ 548688 h 1702577"/>
                <a:gd name="connsiteX46" fmla="*/ 199806 w 884543"/>
                <a:gd name="connsiteY46" fmla="*/ 580946 h 1702577"/>
                <a:gd name="connsiteX47" fmla="*/ 200019 w 884543"/>
                <a:gd name="connsiteY47" fmla="*/ 592993 h 1702577"/>
                <a:gd name="connsiteX48" fmla="*/ 197270 w 884543"/>
                <a:gd name="connsiteY48" fmla="*/ 605161 h 1702577"/>
                <a:gd name="connsiteX49" fmla="*/ 133811 w 884543"/>
                <a:gd name="connsiteY49" fmla="*/ 890003 h 1702577"/>
                <a:gd name="connsiteX50" fmla="*/ 89102 w 884543"/>
                <a:gd name="connsiteY50" fmla="*/ 1175205 h 1702577"/>
                <a:gd name="connsiteX51" fmla="*/ 99919 w 884543"/>
                <a:gd name="connsiteY51" fmla="*/ 1441658 h 1702577"/>
                <a:gd name="connsiteX52" fmla="*/ 203760 w 884543"/>
                <a:gd name="connsiteY52" fmla="*/ 1684674 h 1702577"/>
                <a:gd name="connsiteX53" fmla="*/ 212052 w 884543"/>
                <a:gd name="connsiteY53" fmla="*/ 1695851 h 1702577"/>
                <a:gd name="connsiteX54" fmla="*/ 198351 w 884543"/>
                <a:gd name="connsiteY54" fmla="*/ 1695851 h 1702577"/>
                <a:gd name="connsiteX55" fmla="*/ 137417 w 884543"/>
                <a:gd name="connsiteY55" fmla="*/ 1695491 h 1702577"/>
                <a:gd name="connsiteX56" fmla="*/ 128042 w 884543"/>
                <a:gd name="connsiteY56" fmla="*/ 1695130 h 1702577"/>
                <a:gd name="connsiteX57" fmla="*/ 93789 w 884543"/>
                <a:gd name="connsiteY57" fmla="*/ 1637441 h 1702577"/>
                <a:gd name="connsiteX58" fmla="*/ 33936 w 884543"/>
                <a:gd name="connsiteY58" fmla="*/ 1449229 h 1702577"/>
                <a:gd name="connsiteX59" fmla="*/ 22758 w 884543"/>
                <a:gd name="connsiteY59" fmla="*/ 1173763 h 1702577"/>
                <a:gd name="connsiteX60" fmla="*/ 80809 w 884543"/>
                <a:gd name="connsiteY60" fmla="*/ 824741 h 1702577"/>
                <a:gd name="connsiteX61" fmla="*/ 135614 w 884543"/>
                <a:gd name="connsiteY61" fmla="*/ 577037 h 1702577"/>
                <a:gd name="connsiteX62" fmla="*/ 136245 w 884543"/>
                <a:gd name="connsiteY62" fmla="*/ 570953 h 1702577"/>
                <a:gd name="connsiteX63" fmla="*/ 140626 w 884543"/>
                <a:gd name="connsiteY63" fmla="*/ 566259 h 1702577"/>
                <a:gd name="connsiteX64" fmla="*/ 139444 w 884543"/>
                <a:gd name="connsiteY64" fmla="*/ 555088 h 1702577"/>
                <a:gd name="connsiteX65" fmla="*/ 141742 w 884543"/>
                <a:gd name="connsiteY65" fmla="*/ 543866 h 1702577"/>
                <a:gd name="connsiteX66" fmla="*/ 146790 w 884543"/>
                <a:gd name="connsiteY66" fmla="*/ 509252 h 1702577"/>
                <a:gd name="connsiteX67" fmla="*/ 146792 w 884543"/>
                <a:gd name="connsiteY67" fmla="*/ 509253 h 1702577"/>
                <a:gd name="connsiteX68" fmla="*/ 146792 w 884543"/>
                <a:gd name="connsiteY68" fmla="*/ 509252 h 1702577"/>
                <a:gd name="connsiteX69" fmla="*/ 137778 w 884543"/>
                <a:gd name="connsiteY69" fmla="*/ 434617 h 1702577"/>
                <a:gd name="connsiteX70" fmla="*/ 110015 w 884543"/>
                <a:gd name="connsiteY70" fmla="*/ 283903 h 1702577"/>
                <a:gd name="connsiteX71" fmla="*/ 96313 w 884543"/>
                <a:gd name="connsiteY71" fmla="*/ 280658 h 1702577"/>
                <a:gd name="connsiteX72" fmla="*/ 9057 w 884543"/>
                <a:gd name="connsiteY72" fmla="*/ 332218 h 1702577"/>
                <a:gd name="connsiteX73" fmla="*/ 43 w 884543"/>
                <a:gd name="connsiteY73" fmla="*/ 326449 h 1702577"/>
                <a:gd name="connsiteX74" fmla="*/ 43 w 884543"/>
                <a:gd name="connsiteY74" fmla="*/ 290033 h 1702577"/>
                <a:gd name="connsiteX75" fmla="*/ 3288 w 884543"/>
                <a:gd name="connsiteY75" fmla="*/ 44492 h 1702577"/>
                <a:gd name="connsiteX76" fmla="*/ 4009 w 884543"/>
                <a:gd name="connsiteY76" fmla="*/ 12763 h 1702577"/>
                <a:gd name="connsiteX77" fmla="*/ 17350 w 884543"/>
                <a:gd name="connsiteY77" fmla="*/ 144 h 1702577"/>
                <a:gd name="connsiteX0" fmla="*/ 696642 w 884543"/>
                <a:gd name="connsiteY0" fmla="*/ 9014 h 1702433"/>
                <a:gd name="connsiteX1" fmla="*/ 835817 w 884543"/>
                <a:gd name="connsiteY1" fmla="*/ 10096 h 1702433"/>
                <a:gd name="connsiteX2" fmla="*/ 876200 w 884543"/>
                <a:gd name="connsiteY2" fmla="*/ 10456 h 1702433"/>
                <a:gd name="connsiteX3" fmla="*/ 884493 w 884543"/>
                <a:gd name="connsiteY3" fmla="*/ 19470 h 1702433"/>
                <a:gd name="connsiteX4" fmla="*/ 883771 w 884543"/>
                <a:gd name="connsiteY4" fmla="*/ 130883 h 1702433"/>
                <a:gd name="connsiteX5" fmla="*/ 883050 w 884543"/>
                <a:gd name="connsiteY5" fmla="*/ 134849 h 1702433"/>
                <a:gd name="connsiteX6" fmla="*/ 865023 w 884543"/>
                <a:gd name="connsiteY6" fmla="*/ 152156 h 1702433"/>
                <a:gd name="connsiteX7" fmla="*/ 833293 w 884543"/>
                <a:gd name="connsiteY7" fmla="*/ 152156 h 1702433"/>
                <a:gd name="connsiteX8" fmla="*/ 815986 w 884543"/>
                <a:gd name="connsiteY8" fmla="*/ 168741 h 1702433"/>
                <a:gd name="connsiteX9" fmla="*/ 805891 w 884543"/>
                <a:gd name="connsiteY9" fmla="*/ 336041 h 1702433"/>
                <a:gd name="connsiteX10" fmla="*/ 802646 w 884543"/>
                <a:gd name="connsiteY10" fmla="*/ 527497 h 1702433"/>
                <a:gd name="connsiteX11" fmla="*/ 807694 w 884543"/>
                <a:gd name="connsiteY11" fmla="*/ 665591 h 1702433"/>
                <a:gd name="connsiteX12" fmla="*/ 814544 w 884543"/>
                <a:gd name="connsiteY12" fmla="*/ 777004 h 1702433"/>
                <a:gd name="connsiteX13" fmla="*/ 823558 w 884543"/>
                <a:gd name="connsiteY13" fmla="*/ 905002 h 1702433"/>
                <a:gd name="connsiteX14" fmla="*/ 830409 w 884543"/>
                <a:gd name="connsiteY14" fmla="*/ 1013169 h 1702433"/>
                <a:gd name="connsiteX15" fmla="*/ 835817 w 884543"/>
                <a:gd name="connsiteY15" fmla="*/ 1205347 h 1702433"/>
                <a:gd name="connsiteX16" fmla="*/ 802285 w 884543"/>
                <a:gd name="connsiteY16" fmla="*/ 1459180 h 1702433"/>
                <a:gd name="connsiteX17" fmla="*/ 715751 w 884543"/>
                <a:gd name="connsiteY17" fmla="*/ 1647753 h 1702433"/>
                <a:gd name="connsiteX18" fmla="*/ 687267 w 884543"/>
                <a:gd name="connsiteY18" fmla="*/ 1690298 h 1702433"/>
                <a:gd name="connsiteX19" fmla="*/ 673205 w 884543"/>
                <a:gd name="connsiteY19" fmla="*/ 1701836 h 1702433"/>
                <a:gd name="connsiteX20" fmla="*/ 591719 w 884543"/>
                <a:gd name="connsiteY20" fmla="*/ 1702197 h 1702433"/>
                <a:gd name="connsiteX21" fmla="*/ 637149 w 884543"/>
                <a:gd name="connsiteY21" fmla="*/ 1637657 h 1702433"/>
                <a:gd name="connsiteX22" fmla="*/ 750004 w 884543"/>
                <a:gd name="connsiteY22" fmla="*/ 1368680 h 1702433"/>
                <a:gd name="connsiteX23" fmla="*/ 763705 w 884543"/>
                <a:gd name="connsiteY23" fmla="*/ 1199578 h 1702433"/>
                <a:gd name="connsiteX24" fmla="*/ 751807 w 884543"/>
                <a:gd name="connsiteY24" fmla="*/ 908607 h 1702433"/>
                <a:gd name="connsiteX25" fmla="*/ 731976 w 884543"/>
                <a:gd name="connsiteY25" fmla="*/ 407792 h 1702433"/>
                <a:gd name="connsiteX26" fmla="*/ 744956 w 884543"/>
                <a:gd name="connsiteY26" fmla="*/ 167299 h 1702433"/>
                <a:gd name="connsiteX27" fmla="*/ 727289 w 884543"/>
                <a:gd name="connsiteY27" fmla="*/ 147829 h 1702433"/>
                <a:gd name="connsiteX28" fmla="*/ 709622 w 884543"/>
                <a:gd name="connsiteY28" fmla="*/ 148190 h 1702433"/>
                <a:gd name="connsiteX29" fmla="*/ 697723 w 884543"/>
                <a:gd name="connsiteY29" fmla="*/ 136652 h 1702433"/>
                <a:gd name="connsiteX30" fmla="*/ 697002 w 884543"/>
                <a:gd name="connsiteY30" fmla="*/ 18028 h 1702433"/>
                <a:gd name="connsiteX31" fmla="*/ 696642 w 884543"/>
                <a:gd name="connsiteY31" fmla="*/ 9014 h 1702433"/>
                <a:gd name="connsiteX32" fmla="*/ 17350 w 884543"/>
                <a:gd name="connsiteY32" fmla="*/ 0 h 1702433"/>
                <a:gd name="connsiteX33" fmla="*/ 156527 w 884543"/>
                <a:gd name="connsiteY33" fmla="*/ 1802 h 1702433"/>
                <a:gd name="connsiteX34" fmla="*/ 203760 w 884543"/>
                <a:gd name="connsiteY34" fmla="*/ 3605 h 1702433"/>
                <a:gd name="connsiteX35" fmla="*/ 202318 w 884543"/>
                <a:gd name="connsiteY35" fmla="*/ 85452 h 1702433"/>
                <a:gd name="connsiteX36" fmla="*/ 175997 w 884543"/>
                <a:gd name="connsiteY36" fmla="*/ 191096 h 1702433"/>
                <a:gd name="connsiteX37" fmla="*/ 177439 w 884543"/>
                <a:gd name="connsiteY37" fmla="*/ 205518 h 1702433"/>
                <a:gd name="connsiteX38" fmla="*/ 226475 w 884543"/>
                <a:gd name="connsiteY38" fmla="*/ 314767 h 1702433"/>
                <a:gd name="connsiteX39" fmla="*/ 234768 w 884543"/>
                <a:gd name="connsiteY39" fmla="*/ 439160 h 1702433"/>
                <a:gd name="connsiteX40" fmla="*/ 231162 w 884543"/>
                <a:gd name="connsiteY40" fmla="*/ 475576 h 1702433"/>
                <a:gd name="connsiteX41" fmla="*/ 216740 w 884543"/>
                <a:gd name="connsiteY41" fmla="*/ 508026 h 1702433"/>
                <a:gd name="connsiteX42" fmla="*/ 212053 w 884543"/>
                <a:gd name="connsiteY42" fmla="*/ 515598 h 1702433"/>
                <a:gd name="connsiteX43" fmla="*/ 210507 w 884543"/>
                <a:gd name="connsiteY43" fmla="*/ 516217 h 1702433"/>
                <a:gd name="connsiteX44" fmla="*/ 212052 w 884543"/>
                <a:gd name="connsiteY44" fmla="*/ 515959 h 1702433"/>
                <a:gd name="connsiteX45" fmla="*/ 207004 w 884543"/>
                <a:gd name="connsiteY45" fmla="*/ 548544 h 1702433"/>
                <a:gd name="connsiteX46" fmla="*/ 199806 w 884543"/>
                <a:gd name="connsiteY46" fmla="*/ 580802 h 1702433"/>
                <a:gd name="connsiteX47" fmla="*/ 200019 w 884543"/>
                <a:gd name="connsiteY47" fmla="*/ 592849 h 1702433"/>
                <a:gd name="connsiteX48" fmla="*/ 197270 w 884543"/>
                <a:gd name="connsiteY48" fmla="*/ 605017 h 1702433"/>
                <a:gd name="connsiteX49" fmla="*/ 133811 w 884543"/>
                <a:gd name="connsiteY49" fmla="*/ 889859 h 1702433"/>
                <a:gd name="connsiteX50" fmla="*/ 89102 w 884543"/>
                <a:gd name="connsiteY50" fmla="*/ 1175061 h 1702433"/>
                <a:gd name="connsiteX51" fmla="*/ 99919 w 884543"/>
                <a:gd name="connsiteY51" fmla="*/ 1441514 h 1702433"/>
                <a:gd name="connsiteX52" fmla="*/ 203760 w 884543"/>
                <a:gd name="connsiteY52" fmla="*/ 1684530 h 1702433"/>
                <a:gd name="connsiteX53" fmla="*/ 212052 w 884543"/>
                <a:gd name="connsiteY53" fmla="*/ 1695707 h 1702433"/>
                <a:gd name="connsiteX54" fmla="*/ 198351 w 884543"/>
                <a:gd name="connsiteY54" fmla="*/ 1695707 h 1702433"/>
                <a:gd name="connsiteX55" fmla="*/ 137417 w 884543"/>
                <a:gd name="connsiteY55" fmla="*/ 1695347 h 1702433"/>
                <a:gd name="connsiteX56" fmla="*/ 128042 w 884543"/>
                <a:gd name="connsiteY56" fmla="*/ 1694986 h 1702433"/>
                <a:gd name="connsiteX57" fmla="*/ 93789 w 884543"/>
                <a:gd name="connsiteY57" fmla="*/ 1637297 h 1702433"/>
                <a:gd name="connsiteX58" fmla="*/ 33936 w 884543"/>
                <a:gd name="connsiteY58" fmla="*/ 1449085 h 1702433"/>
                <a:gd name="connsiteX59" fmla="*/ 22758 w 884543"/>
                <a:gd name="connsiteY59" fmla="*/ 1173619 h 1702433"/>
                <a:gd name="connsiteX60" fmla="*/ 80809 w 884543"/>
                <a:gd name="connsiteY60" fmla="*/ 824597 h 1702433"/>
                <a:gd name="connsiteX61" fmla="*/ 135614 w 884543"/>
                <a:gd name="connsiteY61" fmla="*/ 576893 h 1702433"/>
                <a:gd name="connsiteX62" fmla="*/ 136245 w 884543"/>
                <a:gd name="connsiteY62" fmla="*/ 570809 h 1702433"/>
                <a:gd name="connsiteX63" fmla="*/ 140626 w 884543"/>
                <a:gd name="connsiteY63" fmla="*/ 566115 h 1702433"/>
                <a:gd name="connsiteX64" fmla="*/ 139444 w 884543"/>
                <a:gd name="connsiteY64" fmla="*/ 554944 h 1702433"/>
                <a:gd name="connsiteX65" fmla="*/ 141742 w 884543"/>
                <a:gd name="connsiteY65" fmla="*/ 543722 h 1702433"/>
                <a:gd name="connsiteX66" fmla="*/ 146790 w 884543"/>
                <a:gd name="connsiteY66" fmla="*/ 509108 h 1702433"/>
                <a:gd name="connsiteX67" fmla="*/ 146792 w 884543"/>
                <a:gd name="connsiteY67" fmla="*/ 509109 h 1702433"/>
                <a:gd name="connsiteX68" fmla="*/ 146792 w 884543"/>
                <a:gd name="connsiteY68" fmla="*/ 509108 h 1702433"/>
                <a:gd name="connsiteX69" fmla="*/ 137778 w 884543"/>
                <a:gd name="connsiteY69" fmla="*/ 434473 h 1702433"/>
                <a:gd name="connsiteX70" fmla="*/ 110015 w 884543"/>
                <a:gd name="connsiteY70" fmla="*/ 283759 h 1702433"/>
                <a:gd name="connsiteX71" fmla="*/ 96313 w 884543"/>
                <a:gd name="connsiteY71" fmla="*/ 280514 h 1702433"/>
                <a:gd name="connsiteX72" fmla="*/ 9057 w 884543"/>
                <a:gd name="connsiteY72" fmla="*/ 332074 h 1702433"/>
                <a:gd name="connsiteX73" fmla="*/ 43 w 884543"/>
                <a:gd name="connsiteY73" fmla="*/ 326305 h 1702433"/>
                <a:gd name="connsiteX74" fmla="*/ 43 w 884543"/>
                <a:gd name="connsiteY74" fmla="*/ 289889 h 1702433"/>
                <a:gd name="connsiteX75" fmla="*/ 3288 w 884543"/>
                <a:gd name="connsiteY75" fmla="*/ 44348 h 1702433"/>
                <a:gd name="connsiteX76" fmla="*/ 17350 w 884543"/>
                <a:gd name="connsiteY76" fmla="*/ 0 h 1702433"/>
                <a:gd name="connsiteX0" fmla="*/ 702607 w 890508"/>
                <a:gd name="connsiteY0" fmla="*/ 9014 h 1702433"/>
                <a:gd name="connsiteX1" fmla="*/ 841782 w 890508"/>
                <a:gd name="connsiteY1" fmla="*/ 10096 h 1702433"/>
                <a:gd name="connsiteX2" fmla="*/ 882165 w 890508"/>
                <a:gd name="connsiteY2" fmla="*/ 10456 h 1702433"/>
                <a:gd name="connsiteX3" fmla="*/ 890458 w 890508"/>
                <a:gd name="connsiteY3" fmla="*/ 19470 h 1702433"/>
                <a:gd name="connsiteX4" fmla="*/ 889736 w 890508"/>
                <a:gd name="connsiteY4" fmla="*/ 130883 h 1702433"/>
                <a:gd name="connsiteX5" fmla="*/ 889015 w 890508"/>
                <a:gd name="connsiteY5" fmla="*/ 134849 h 1702433"/>
                <a:gd name="connsiteX6" fmla="*/ 870988 w 890508"/>
                <a:gd name="connsiteY6" fmla="*/ 152156 h 1702433"/>
                <a:gd name="connsiteX7" fmla="*/ 839258 w 890508"/>
                <a:gd name="connsiteY7" fmla="*/ 152156 h 1702433"/>
                <a:gd name="connsiteX8" fmla="*/ 821951 w 890508"/>
                <a:gd name="connsiteY8" fmla="*/ 168741 h 1702433"/>
                <a:gd name="connsiteX9" fmla="*/ 811856 w 890508"/>
                <a:gd name="connsiteY9" fmla="*/ 336041 h 1702433"/>
                <a:gd name="connsiteX10" fmla="*/ 808611 w 890508"/>
                <a:gd name="connsiteY10" fmla="*/ 527497 h 1702433"/>
                <a:gd name="connsiteX11" fmla="*/ 813659 w 890508"/>
                <a:gd name="connsiteY11" fmla="*/ 665591 h 1702433"/>
                <a:gd name="connsiteX12" fmla="*/ 820509 w 890508"/>
                <a:gd name="connsiteY12" fmla="*/ 777004 h 1702433"/>
                <a:gd name="connsiteX13" fmla="*/ 829523 w 890508"/>
                <a:gd name="connsiteY13" fmla="*/ 905002 h 1702433"/>
                <a:gd name="connsiteX14" fmla="*/ 836374 w 890508"/>
                <a:gd name="connsiteY14" fmla="*/ 1013169 h 1702433"/>
                <a:gd name="connsiteX15" fmla="*/ 841782 w 890508"/>
                <a:gd name="connsiteY15" fmla="*/ 1205347 h 1702433"/>
                <a:gd name="connsiteX16" fmla="*/ 808250 w 890508"/>
                <a:gd name="connsiteY16" fmla="*/ 1459180 h 1702433"/>
                <a:gd name="connsiteX17" fmla="*/ 721716 w 890508"/>
                <a:gd name="connsiteY17" fmla="*/ 1647753 h 1702433"/>
                <a:gd name="connsiteX18" fmla="*/ 693232 w 890508"/>
                <a:gd name="connsiteY18" fmla="*/ 1690298 h 1702433"/>
                <a:gd name="connsiteX19" fmla="*/ 679170 w 890508"/>
                <a:gd name="connsiteY19" fmla="*/ 1701836 h 1702433"/>
                <a:gd name="connsiteX20" fmla="*/ 597684 w 890508"/>
                <a:gd name="connsiteY20" fmla="*/ 1702197 h 1702433"/>
                <a:gd name="connsiteX21" fmla="*/ 643114 w 890508"/>
                <a:gd name="connsiteY21" fmla="*/ 1637657 h 1702433"/>
                <a:gd name="connsiteX22" fmla="*/ 755969 w 890508"/>
                <a:gd name="connsiteY22" fmla="*/ 1368680 h 1702433"/>
                <a:gd name="connsiteX23" fmla="*/ 769670 w 890508"/>
                <a:gd name="connsiteY23" fmla="*/ 1199578 h 1702433"/>
                <a:gd name="connsiteX24" fmla="*/ 757772 w 890508"/>
                <a:gd name="connsiteY24" fmla="*/ 908607 h 1702433"/>
                <a:gd name="connsiteX25" fmla="*/ 737941 w 890508"/>
                <a:gd name="connsiteY25" fmla="*/ 407792 h 1702433"/>
                <a:gd name="connsiteX26" fmla="*/ 750921 w 890508"/>
                <a:gd name="connsiteY26" fmla="*/ 167299 h 1702433"/>
                <a:gd name="connsiteX27" fmla="*/ 733254 w 890508"/>
                <a:gd name="connsiteY27" fmla="*/ 147829 h 1702433"/>
                <a:gd name="connsiteX28" fmla="*/ 715587 w 890508"/>
                <a:gd name="connsiteY28" fmla="*/ 148190 h 1702433"/>
                <a:gd name="connsiteX29" fmla="*/ 703688 w 890508"/>
                <a:gd name="connsiteY29" fmla="*/ 136652 h 1702433"/>
                <a:gd name="connsiteX30" fmla="*/ 702967 w 890508"/>
                <a:gd name="connsiteY30" fmla="*/ 18028 h 1702433"/>
                <a:gd name="connsiteX31" fmla="*/ 702607 w 890508"/>
                <a:gd name="connsiteY31" fmla="*/ 9014 h 1702433"/>
                <a:gd name="connsiteX32" fmla="*/ 11220 w 890508"/>
                <a:gd name="connsiteY32" fmla="*/ 0 h 1702433"/>
                <a:gd name="connsiteX33" fmla="*/ 162492 w 890508"/>
                <a:gd name="connsiteY33" fmla="*/ 1802 h 1702433"/>
                <a:gd name="connsiteX34" fmla="*/ 209725 w 890508"/>
                <a:gd name="connsiteY34" fmla="*/ 3605 h 1702433"/>
                <a:gd name="connsiteX35" fmla="*/ 208283 w 890508"/>
                <a:gd name="connsiteY35" fmla="*/ 85452 h 1702433"/>
                <a:gd name="connsiteX36" fmla="*/ 181962 w 890508"/>
                <a:gd name="connsiteY36" fmla="*/ 191096 h 1702433"/>
                <a:gd name="connsiteX37" fmla="*/ 183404 w 890508"/>
                <a:gd name="connsiteY37" fmla="*/ 205518 h 1702433"/>
                <a:gd name="connsiteX38" fmla="*/ 232440 w 890508"/>
                <a:gd name="connsiteY38" fmla="*/ 314767 h 1702433"/>
                <a:gd name="connsiteX39" fmla="*/ 240733 w 890508"/>
                <a:gd name="connsiteY39" fmla="*/ 439160 h 1702433"/>
                <a:gd name="connsiteX40" fmla="*/ 237127 w 890508"/>
                <a:gd name="connsiteY40" fmla="*/ 475576 h 1702433"/>
                <a:gd name="connsiteX41" fmla="*/ 222705 w 890508"/>
                <a:gd name="connsiteY41" fmla="*/ 508026 h 1702433"/>
                <a:gd name="connsiteX42" fmla="*/ 218018 w 890508"/>
                <a:gd name="connsiteY42" fmla="*/ 515598 h 1702433"/>
                <a:gd name="connsiteX43" fmla="*/ 216472 w 890508"/>
                <a:gd name="connsiteY43" fmla="*/ 516217 h 1702433"/>
                <a:gd name="connsiteX44" fmla="*/ 218017 w 890508"/>
                <a:gd name="connsiteY44" fmla="*/ 515959 h 1702433"/>
                <a:gd name="connsiteX45" fmla="*/ 212969 w 890508"/>
                <a:gd name="connsiteY45" fmla="*/ 548544 h 1702433"/>
                <a:gd name="connsiteX46" fmla="*/ 205771 w 890508"/>
                <a:gd name="connsiteY46" fmla="*/ 580802 h 1702433"/>
                <a:gd name="connsiteX47" fmla="*/ 205984 w 890508"/>
                <a:gd name="connsiteY47" fmla="*/ 592849 h 1702433"/>
                <a:gd name="connsiteX48" fmla="*/ 203235 w 890508"/>
                <a:gd name="connsiteY48" fmla="*/ 605017 h 1702433"/>
                <a:gd name="connsiteX49" fmla="*/ 139776 w 890508"/>
                <a:gd name="connsiteY49" fmla="*/ 889859 h 1702433"/>
                <a:gd name="connsiteX50" fmla="*/ 95067 w 890508"/>
                <a:gd name="connsiteY50" fmla="*/ 1175061 h 1702433"/>
                <a:gd name="connsiteX51" fmla="*/ 105884 w 890508"/>
                <a:gd name="connsiteY51" fmla="*/ 1441514 h 1702433"/>
                <a:gd name="connsiteX52" fmla="*/ 209725 w 890508"/>
                <a:gd name="connsiteY52" fmla="*/ 1684530 h 1702433"/>
                <a:gd name="connsiteX53" fmla="*/ 218017 w 890508"/>
                <a:gd name="connsiteY53" fmla="*/ 1695707 h 1702433"/>
                <a:gd name="connsiteX54" fmla="*/ 204316 w 890508"/>
                <a:gd name="connsiteY54" fmla="*/ 1695707 h 1702433"/>
                <a:gd name="connsiteX55" fmla="*/ 143382 w 890508"/>
                <a:gd name="connsiteY55" fmla="*/ 1695347 h 1702433"/>
                <a:gd name="connsiteX56" fmla="*/ 134007 w 890508"/>
                <a:gd name="connsiteY56" fmla="*/ 1694986 h 1702433"/>
                <a:gd name="connsiteX57" fmla="*/ 99754 w 890508"/>
                <a:gd name="connsiteY57" fmla="*/ 1637297 h 1702433"/>
                <a:gd name="connsiteX58" fmla="*/ 39901 w 890508"/>
                <a:gd name="connsiteY58" fmla="*/ 1449085 h 1702433"/>
                <a:gd name="connsiteX59" fmla="*/ 28723 w 890508"/>
                <a:gd name="connsiteY59" fmla="*/ 1173619 h 1702433"/>
                <a:gd name="connsiteX60" fmla="*/ 86774 w 890508"/>
                <a:gd name="connsiteY60" fmla="*/ 824597 h 1702433"/>
                <a:gd name="connsiteX61" fmla="*/ 141579 w 890508"/>
                <a:gd name="connsiteY61" fmla="*/ 576893 h 1702433"/>
                <a:gd name="connsiteX62" fmla="*/ 142210 w 890508"/>
                <a:gd name="connsiteY62" fmla="*/ 570809 h 1702433"/>
                <a:gd name="connsiteX63" fmla="*/ 146591 w 890508"/>
                <a:gd name="connsiteY63" fmla="*/ 566115 h 1702433"/>
                <a:gd name="connsiteX64" fmla="*/ 145409 w 890508"/>
                <a:gd name="connsiteY64" fmla="*/ 554944 h 1702433"/>
                <a:gd name="connsiteX65" fmla="*/ 147707 w 890508"/>
                <a:gd name="connsiteY65" fmla="*/ 543722 h 1702433"/>
                <a:gd name="connsiteX66" fmla="*/ 152755 w 890508"/>
                <a:gd name="connsiteY66" fmla="*/ 509108 h 1702433"/>
                <a:gd name="connsiteX67" fmla="*/ 152757 w 890508"/>
                <a:gd name="connsiteY67" fmla="*/ 509109 h 1702433"/>
                <a:gd name="connsiteX68" fmla="*/ 152757 w 890508"/>
                <a:gd name="connsiteY68" fmla="*/ 509108 h 1702433"/>
                <a:gd name="connsiteX69" fmla="*/ 143743 w 890508"/>
                <a:gd name="connsiteY69" fmla="*/ 434473 h 1702433"/>
                <a:gd name="connsiteX70" fmla="*/ 115980 w 890508"/>
                <a:gd name="connsiteY70" fmla="*/ 283759 h 1702433"/>
                <a:gd name="connsiteX71" fmla="*/ 102278 w 890508"/>
                <a:gd name="connsiteY71" fmla="*/ 280514 h 1702433"/>
                <a:gd name="connsiteX72" fmla="*/ 15022 w 890508"/>
                <a:gd name="connsiteY72" fmla="*/ 332074 h 1702433"/>
                <a:gd name="connsiteX73" fmla="*/ 6008 w 890508"/>
                <a:gd name="connsiteY73" fmla="*/ 326305 h 1702433"/>
                <a:gd name="connsiteX74" fmla="*/ 6008 w 890508"/>
                <a:gd name="connsiteY74" fmla="*/ 289889 h 1702433"/>
                <a:gd name="connsiteX75" fmla="*/ 9253 w 890508"/>
                <a:gd name="connsiteY75" fmla="*/ 44348 h 1702433"/>
                <a:gd name="connsiteX76" fmla="*/ 11220 w 890508"/>
                <a:gd name="connsiteY76" fmla="*/ 0 h 1702433"/>
                <a:gd name="connsiteX0" fmla="*/ 696643 w 884544"/>
                <a:gd name="connsiteY0" fmla="*/ 9014 h 1702433"/>
                <a:gd name="connsiteX1" fmla="*/ 835818 w 884544"/>
                <a:gd name="connsiteY1" fmla="*/ 10096 h 1702433"/>
                <a:gd name="connsiteX2" fmla="*/ 876201 w 884544"/>
                <a:gd name="connsiteY2" fmla="*/ 10456 h 1702433"/>
                <a:gd name="connsiteX3" fmla="*/ 884494 w 884544"/>
                <a:gd name="connsiteY3" fmla="*/ 19470 h 1702433"/>
                <a:gd name="connsiteX4" fmla="*/ 883772 w 884544"/>
                <a:gd name="connsiteY4" fmla="*/ 130883 h 1702433"/>
                <a:gd name="connsiteX5" fmla="*/ 883051 w 884544"/>
                <a:gd name="connsiteY5" fmla="*/ 134849 h 1702433"/>
                <a:gd name="connsiteX6" fmla="*/ 865024 w 884544"/>
                <a:gd name="connsiteY6" fmla="*/ 152156 h 1702433"/>
                <a:gd name="connsiteX7" fmla="*/ 833294 w 884544"/>
                <a:gd name="connsiteY7" fmla="*/ 152156 h 1702433"/>
                <a:gd name="connsiteX8" fmla="*/ 815987 w 884544"/>
                <a:gd name="connsiteY8" fmla="*/ 168741 h 1702433"/>
                <a:gd name="connsiteX9" fmla="*/ 805892 w 884544"/>
                <a:gd name="connsiteY9" fmla="*/ 336041 h 1702433"/>
                <a:gd name="connsiteX10" fmla="*/ 802647 w 884544"/>
                <a:gd name="connsiteY10" fmla="*/ 527497 h 1702433"/>
                <a:gd name="connsiteX11" fmla="*/ 807695 w 884544"/>
                <a:gd name="connsiteY11" fmla="*/ 665591 h 1702433"/>
                <a:gd name="connsiteX12" fmla="*/ 814545 w 884544"/>
                <a:gd name="connsiteY12" fmla="*/ 777004 h 1702433"/>
                <a:gd name="connsiteX13" fmla="*/ 823559 w 884544"/>
                <a:gd name="connsiteY13" fmla="*/ 905002 h 1702433"/>
                <a:gd name="connsiteX14" fmla="*/ 830410 w 884544"/>
                <a:gd name="connsiteY14" fmla="*/ 1013169 h 1702433"/>
                <a:gd name="connsiteX15" fmla="*/ 835818 w 884544"/>
                <a:gd name="connsiteY15" fmla="*/ 1205347 h 1702433"/>
                <a:gd name="connsiteX16" fmla="*/ 802286 w 884544"/>
                <a:gd name="connsiteY16" fmla="*/ 1459180 h 1702433"/>
                <a:gd name="connsiteX17" fmla="*/ 715752 w 884544"/>
                <a:gd name="connsiteY17" fmla="*/ 1647753 h 1702433"/>
                <a:gd name="connsiteX18" fmla="*/ 687268 w 884544"/>
                <a:gd name="connsiteY18" fmla="*/ 1690298 h 1702433"/>
                <a:gd name="connsiteX19" fmla="*/ 673206 w 884544"/>
                <a:gd name="connsiteY19" fmla="*/ 1701836 h 1702433"/>
                <a:gd name="connsiteX20" fmla="*/ 591720 w 884544"/>
                <a:gd name="connsiteY20" fmla="*/ 1702197 h 1702433"/>
                <a:gd name="connsiteX21" fmla="*/ 637150 w 884544"/>
                <a:gd name="connsiteY21" fmla="*/ 1637657 h 1702433"/>
                <a:gd name="connsiteX22" fmla="*/ 750005 w 884544"/>
                <a:gd name="connsiteY22" fmla="*/ 1368680 h 1702433"/>
                <a:gd name="connsiteX23" fmla="*/ 763706 w 884544"/>
                <a:gd name="connsiteY23" fmla="*/ 1199578 h 1702433"/>
                <a:gd name="connsiteX24" fmla="*/ 751808 w 884544"/>
                <a:gd name="connsiteY24" fmla="*/ 908607 h 1702433"/>
                <a:gd name="connsiteX25" fmla="*/ 731977 w 884544"/>
                <a:gd name="connsiteY25" fmla="*/ 407792 h 1702433"/>
                <a:gd name="connsiteX26" fmla="*/ 744957 w 884544"/>
                <a:gd name="connsiteY26" fmla="*/ 167299 h 1702433"/>
                <a:gd name="connsiteX27" fmla="*/ 727290 w 884544"/>
                <a:gd name="connsiteY27" fmla="*/ 147829 h 1702433"/>
                <a:gd name="connsiteX28" fmla="*/ 709623 w 884544"/>
                <a:gd name="connsiteY28" fmla="*/ 148190 h 1702433"/>
                <a:gd name="connsiteX29" fmla="*/ 697724 w 884544"/>
                <a:gd name="connsiteY29" fmla="*/ 136652 h 1702433"/>
                <a:gd name="connsiteX30" fmla="*/ 697003 w 884544"/>
                <a:gd name="connsiteY30" fmla="*/ 18028 h 1702433"/>
                <a:gd name="connsiteX31" fmla="*/ 696643 w 884544"/>
                <a:gd name="connsiteY31" fmla="*/ 9014 h 1702433"/>
                <a:gd name="connsiteX32" fmla="*/ 5256 w 884544"/>
                <a:gd name="connsiteY32" fmla="*/ 0 h 1702433"/>
                <a:gd name="connsiteX33" fmla="*/ 156528 w 884544"/>
                <a:gd name="connsiteY33" fmla="*/ 1802 h 1702433"/>
                <a:gd name="connsiteX34" fmla="*/ 203761 w 884544"/>
                <a:gd name="connsiteY34" fmla="*/ 3605 h 1702433"/>
                <a:gd name="connsiteX35" fmla="*/ 202319 w 884544"/>
                <a:gd name="connsiteY35" fmla="*/ 85452 h 1702433"/>
                <a:gd name="connsiteX36" fmla="*/ 175998 w 884544"/>
                <a:gd name="connsiteY36" fmla="*/ 191096 h 1702433"/>
                <a:gd name="connsiteX37" fmla="*/ 177440 w 884544"/>
                <a:gd name="connsiteY37" fmla="*/ 205518 h 1702433"/>
                <a:gd name="connsiteX38" fmla="*/ 226476 w 884544"/>
                <a:gd name="connsiteY38" fmla="*/ 314767 h 1702433"/>
                <a:gd name="connsiteX39" fmla="*/ 234769 w 884544"/>
                <a:gd name="connsiteY39" fmla="*/ 439160 h 1702433"/>
                <a:gd name="connsiteX40" fmla="*/ 231163 w 884544"/>
                <a:gd name="connsiteY40" fmla="*/ 475576 h 1702433"/>
                <a:gd name="connsiteX41" fmla="*/ 216741 w 884544"/>
                <a:gd name="connsiteY41" fmla="*/ 508026 h 1702433"/>
                <a:gd name="connsiteX42" fmla="*/ 212054 w 884544"/>
                <a:gd name="connsiteY42" fmla="*/ 515598 h 1702433"/>
                <a:gd name="connsiteX43" fmla="*/ 210508 w 884544"/>
                <a:gd name="connsiteY43" fmla="*/ 516217 h 1702433"/>
                <a:gd name="connsiteX44" fmla="*/ 212053 w 884544"/>
                <a:gd name="connsiteY44" fmla="*/ 515959 h 1702433"/>
                <a:gd name="connsiteX45" fmla="*/ 207005 w 884544"/>
                <a:gd name="connsiteY45" fmla="*/ 548544 h 1702433"/>
                <a:gd name="connsiteX46" fmla="*/ 199807 w 884544"/>
                <a:gd name="connsiteY46" fmla="*/ 580802 h 1702433"/>
                <a:gd name="connsiteX47" fmla="*/ 200020 w 884544"/>
                <a:gd name="connsiteY47" fmla="*/ 592849 h 1702433"/>
                <a:gd name="connsiteX48" fmla="*/ 197271 w 884544"/>
                <a:gd name="connsiteY48" fmla="*/ 605017 h 1702433"/>
                <a:gd name="connsiteX49" fmla="*/ 133812 w 884544"/>
                <a:gd name="connsiteY49" fmla="*/ 889859 h 1702433"/>
                <a:gd name="connsiteX50" fmla="*/ 89103 w 884544"/>
                <a:gd name="connsiteY50" fmla="*/ 1175061 h 1702433"/>
                <a:gd name="connsiteX51" fmla="*/ 99920 w 884544"/>
                <a:gd name="connsiteY51" fmla="*/ 1441514 h 1702433"/>
                <a:gd name="connsiteX52" fmla="*/ 203761 w 884544"/>
                <a:gd name="connsiteY52" fmla="*/ 1684530 h 1702433"/>
                <a:gd name="connsiteX53" fmla="*/ 212053 w 884544"/>
                <a:gd name="connsiteY53" fmla="*/ 1695707 h 1702433"/>
                <a:gd name="connsiteX54" fmla="*/ 198352 w 884544"/>
                <a:gd name="connsiteY54" fmla="*/ 1695707 h 1702433"/>
                <a:gd name="connsiteX55" fmla="*/ 137418 w 884544"/>
                <a:gd name="connsiteY55" fmla="*/ 1695347 h 1702433"/>
                <a:gd name="connsiteX56" fmla="*/ 128043 w 884544"/>
                <a:gd name="connsiteY56" fmla="*/ 1694986 h 1702433"/>
                <a:gd name="connsiteX57" fmla="*/ 93790 w 884544"/>
                <a:gd name="connsiteY57" fmla="*/ 1637297 h 1702433"/>
                <a:gd name="connsiteX58" fmla="*/ 33937 w 884544"/>
                <a:gd name="connsiteY58" fmla="*/ 1449085 h 1702433"/>
                <a:gd name="connsiteX59" fmla="*/ 22759 w 884544"/>
                <a:gd name="connsiteY59" fmla="*/ 1173619 h 1702433"/>
                <a:gd name="connsiteX60" fmla="*/ 80810 w 884544"/>
                <a:gd name="connsiteY60" fmla="*/ 824597 h 1702433"/>
                <a:gd name="connsiteX61" fmla="*/ 135615 w 884544"/>
                <a:gd name="connsiteY61" fmla="*/ 576893 h 1702433"/>
                <a:gd name="connsiteX62" fmla="*/ 136246 w 884544"/>
                <a:gd name="connsiteY62" fmla="*/ 570809 h 1702433"/>
                <a:gd name="connsiteX63" fmla="*/ 140627 w 884544"/>
                <a:gd name="connsiteY63" fmla="*/ 566115 h 1702433"/>
                <a:gd name="connsiteX64" fmla="*/ 139445 w 884544"/>
                <a:gd name="connsiteY64" fmla="*/ 554944 h 1702433"/>
                <a:gd name="connsiteX65" fmla="*/ 141743 w 884544"/>
                <a:gd name="connsiteY65" fmla="*/ 543722 h 1702433"/>
                <a:gd name="connsiteX66" fmla="*/ 146791 w 884544"/>
                <a:gd name="connsiteY66" fmla="*/ 509108 h 1702433"/>
                <a:gd name="connsiteX67" fmla="*/ 146793 w 884544"/>
                <a:gd name="connsiteY67" fmla="*/ 509109 h 1702433"/>
                <a:gd name="connsiteX68" fmla="*/ 146793 w 884544"/>
                <a:gd name="connsiteY68" fmla="*/ 509108 h 1702433"/>
                <a:gd name="connsiteX69" fmla="*/ 137779 w 884544"/>
                <a:gd name="connsiteY69" fmla="*/ 434473 h 1702433"/>
                <a:gd name="connsiteX70" fmla="*/ 110016 w 884544"/>
                <a:gd name="connsiteY70" fmla="*/ 283759 h 1702433"/>
                <a:gd name="connsiteX71" fmla="*/ 96314 w 884544"/>
                <a:gd name="connsiteY71" fmla="*/ 280514 h 1702433"/>
                <a:gd name="connsiteX72" fmla="*/ 9058 w 884544"/>
                <a:gd name="connsiteY72" fmla="*/ 332074 h 1702433"/>
                <a:gd name="connsiteX73" fmla="*/ 44 w 884544"/>
                <a:gd name="connsiteY73" fmla="*/ 326305 h 1702433"/>
                <a:gd name="connsiteX74" fmla="*/ 44 w 884544"/>
                <a:gd name="connsiteY74" fmla="*/ 289889 h 1702433"/>
                <a:gd name="connsiteX75" fmla="*/ 3289 w 884544"/>
                <a:gd name="connsiteY75" fmla="*/ 44348 h 1702433"/>
                <a:gd name="connsiteX76" fmla="*/ 5256 w 884544"/>
                <a:gd name="connsiteY76" fmla="*/ 0 h 1702433"/>
                <a:gd name="connsiteX0" fmla="*/ 704268 w 892169"/>
                <a:gd name="connsiteY0" fmla="*/ 9014 h 1702433"/>
                <a:gd name="connsiteX1" fmla="*/ 843443 w 892169"/>
                <a:gd name="connsiteY1" fmla="*/ 10096 h 1702433"/>
                <a:gd name="connsiteX2" fmla="*/ 883826 w 892169"/>
                <a:gd name="connsiteY2" fmla="*/ 10456 h 1702433"/>
                <a:gd name="connsiteX3" fmla="*/ 892119 w 892169"/>
                <a:gd name="connsiteY3" fmla="*/ 19470 h 1702433"/>
                <a:gd name="connsiteX4" fmla="*/ 891397 w 892169"/>
                <a:gd name="connsiteY4" fmla="*/ 130883 h 1702433"/>
                <a:gd name="connsiteX5" fmla="*/ 890676 w 892169"/>
                <a:gd name="connsiteY5" fmla="*/ 134849 h 1702433"/>
                <a:gd name="connsiteX6" fmla="*/ 872649 w 892169"/>
                <a:gd name="connsiteY6" fmla="*/ 152156 h 1702433"/>
                <a:gd name="connsiteX7" fmla="*/ 840919 w 892169"/>
                <a:gd name="connsiteY7" fmla="*/ 152156 h 1702433"/>
                <a:gd name="connsiteX8" fmla="*/ 823612 w 892169"/>
                <a:gd name="connsiteY8" fmla="*/ 168741 h 1702433"/>
                <a:gd name="connsiteX9" fmla="*/ 813517 w 892169"/>
                <a:gd name="connsiteY9" fmla="*/ 336041 h 1702433"/>
                <a:gd name="connsiteX10" fmla="*/ 810272 w 892169"/>
                <a:gd name="connsiteY10" fmla="*/ 527497 h 1702433"/>
                <a:gd name="connsiteX11" fmla="*/ 815320 w 892169"/>
                <a:gd name="connsiteY11" fmla="*/ 665591 h 1702433"/>
                <a:gd name="connsiteX12" fmla="*/ 822170 w 892169"/>
                <a:gd name="connsiteY12" fmla="*/ 777004 h 1702433"/>
                <a:gd name="connsiteX13" fmla="*/ 831184 w 892169"/>
                <a:gd name="connsiteY13" fmla="*/ 905002 h 1702433"/>
                <a:gd name="connsiteX14" fmla="*/ 838035 w 892169"/>
                <a:gd name="connsiteY14" fmla="*/ 1013169 h 1702433"/>
                <a:gd name="connsiteX15" fmla="*/ 843443 w 892169"/>
                <a:gd name="connsiteY15" fmla="*/ 1205347 h 1702433"/>
                <a:gd name="connsiteX16" fmla="*/ 809911 w 892169"/>
                <a:gd name="connsiteY16" fmla="*/ 1459180 h 1702433"/>
                <a:gd name="connsiteX17" fmla="*/ 723377 w 892169"/>
                <a:gd name="connsiteY17" fmla="*/ 1647753 h 1702433"/>
                <a:gd name="connsiteX18" fmla="*/ 694893 w 892169"/>
                <a:gd name="connsiteY18" fmla="*/ 1690298 h 1702433"/>
                <a:gd name="connsiteX19" fmla="*/ 680831 w 892169"/>
                <a:gd name="connsiteY19" fmla="*/ 1701836 h 1702433"/>
                <a:gd name="connsiteX20" fmla="*/ 599345 w 892169"/>
                <a:gd name="connsiteY20" fmla="*/ 1702197 h 1702433"/>
                <a:gd name="connsiteX21" fmla="*/ 644775 w 892169"/>
                <a:gd name="connsiteY21" fmla="*/ 1637657 h 1702433"/>
                <a:gd name="connsiteX22" fmla="*/ 757630 w 892169"/>
                <a:gd name="connsiteY22" fmla="*/ 1368680 h 1702433"/>
                <a:gd name="connsiteX23" fmla="*/ 771331 w 892169"/>
                <a:gd name="connsiteY23" fmla="*/ 1199578 h 1702433"/>
                <a:gd name="connsiteX24" fmla="*/ 759433 w 892169"/>
                <a:gd name="connsiteY24" fmla="*/ 908607 h 1702433"/>
                <a:gd name="connsiteX25" fmla="*/ 739602 w 892169"/>
                <a:gd name="connsiteY25" fmla="*/ 407792 h 1702433"/>
                <a:gd name="connsiteX26" fmla="*/ 752582 w 892169"/>
                <a:gd name="connsiteY26" fmla="*/ 167299 h 1702433"/>
                <a:gd name="connsiteX27" fmla="*/ 734915 w 892169"/>
                <a:gd name="connsiteY27" fmla="*/ 147829 h 1702433"/>
                <a:gd name="connsiteX28" fmla="*/ 717248 w 892169"/>
                <a:gd name="connsiteY28" fmla="*/ 148190 h 1702433"/>
                <a:gd name="connsiteX29" fmla="*/ 705349 w 892169"/>
                <a:gd name="connsiteY29" fmla="*/ 136652 h 1702433"/>
                <a:gd name="connsiteX30" fmla="*/ 704628 w 892169"/>
                <a:gd name="connsiteY30" fmla="*/ 18028 h 1702433"/>
                <a:gd name="connsiteX31" fmla="*/ 704268 w 892169"/>
                <a:gd name="connsiteY31" fmla="*/ 9014 h 1702433"/>
                <a:gd name="connsiteX32" fmla="*/ 12881 w 892169"/>
                <a:gd name="connsiteY32" fmla="*/ 0 h 1702433"/>
                <a:gd name="connsiteX33" fmla="*/ 164153 w 892169"/>
                <a:gd name="connsiteY33" fmla="*/ 1802 h 1702433"/>
                <a:gd name="connsiteX34" fmla="*/ 211386 w 892169"/>
                <a:gd name="connsiteY34" fmla="*/ 3605 h 1702433"/>
                <a:gd name="connsiteX35" fmla="*/ 209944 w 892169"/>
                <a:gd name="connsiteY35" fmla="*/ 85452 h 1702433"/>
                <a:gd name="connsiteX36" fmla="*/ 183623 w 892169"/>
                <a:gd name="connsiteY36" fmla="*/ 191096 h 1702433"/>
                <a:gd name="connsiteX37" fmla="*/ 185065 w 892169"/>
                <a:gd name="connsiteY37" fmla="*/ 205518 h 1702433"/>
                <a:gd name="connsiteX38" fmla="*/ 234101 w 892169"/>
                <a:gd name="connsiteY38" fmla="*/ 314767 h 1702433"/>
                <a:gd name="connsiteX39" fmla="*/ 242394 w 892169"/>
                <a:gd name="connsiteY39" fmla="*/ 439160 h 1702433"/>
                <a:gd name="connsiteX40" fmla="*/ 238788 w 892169"/>
                <a:gd name="connsiteY40" fmla="*/ 475576 h 1702433"/>
                <a:gd name="connsiteX41" fmla="*/ 224366 w 892169"/>
                <a:gd name="connsiteY41" fmla="*/ 508026 h 1702433"/>
                <a:gd name="connsiteX42" fmla="*/ 219679 w 892169"/>
                <a:gd name="connsiteY42" fmla="*/ 515598 h 1702433"/>
                <a:gd name="connsiteX43" fmla="*/ 218133 w 892169"/>
                <a:gd name="connsiteY43" fmla="*/ 516217 h 1702433"/>
                <a:gd name="connsiteX44" fmla="*/ 219678 w 892169"/>
                <a:gd name="connsiteY44" fmla="*/ 515959 h 1702433"/>
                <a:gd name="connsiteX45" fmla="*/ 214630 w 892169"/>
                <a:gd name="connsiteY45" fmla="*/ 548544 h 1702433"/>
                <a:gd name="connsiteX46" fmla="*/ 207432 w 892169"/>
                <a:gd name="connsiteY46" fmla="*/ 580802 h 1702433"/>
                <a:gd name="connsiteX47" fmla="*/ 207645 w 892169"/>
                <a:gd name="connsiteY47" fmla="*/ 592849 h 1702433"/>
                <a:gd name="connsiteX48" fmla="*/ 204896 w 892169"/>
                <a:gd name="connsiteY48" fmla="*/ 605017 h 1702433"/>
                <a:gd name="connsiteX49" fmla="*/ 141437 w 892169"/>
                <a:gd name="connsiteY49" fmla="*/ 889859 h 1702433"/>
                <a:gd name="connsiteX50" fmla="*/ 96728 w 892169"/>
                <a:gd name="connsiteY50" fmla="*/ 1175061 h 1702433"/>
                <a:gd name="connsiteX51" fmla="*/ 107545 w 892169"/>
                <a:gd name="connsiteY51" fmla="*/ 1441514 h 1702433"/>
                <a:gd name="connsiteX52" fmla="*/ 211386 w 892169"/>
                <a:gd name="connsiteY52" fmla="*/ 1684530 h 1702433"/>
                <a:gd name="connsiteX53" fmla="*/ 219678 w 892169"/>
                <a:gd name="connsiteY53" fmla="*/ 1695707 h 1702433"/>
                <a:gd name="connsiteX54" fmla="*/ 205977 w 892169"/>
                <a:gd name="connsiteY54" fmla="*/ 1695707 h 1702433"/>
                <a:gd name="connsiteX55" fmla="*/ 145043 w 892169"/>
                <a:gd name="connsiteY55" fmla="*/ 1695347 h 1702433"/>
                <a:gd name="connsiteX56" fmla="*/ 135668 w 892169"/>
                <a:gd name="connsiteY56" fmla="*/ 1694986 h 1702433"/>
                <a:gd name="connsiteX57" fmla="*/ 101415 w 892169"/>
                <a:gd name="connsiteY57" fmla="*/ 1637297 h 1702433"/>
                <a:gd name="connsiteX58" fmla="*/ 41562 w 892169"/>
                <a:gd name="connsiteY58" fmla="*/ 1449085 h 1702433"/>
                <a:gd name="connsiteX59" fmla="*/ 30384 w 892169"/>
                <a:gd name="connsiteY59" fmla="*/ 1173619 h 1702433"/>
                <a:gd name="connsiteX60" fmla="*/ 88435 w 892169"/>
                <a:gd name="connsiteY60" fmla="*/ 824597 h 1702433"/>
                <a:gd name="connsiteX61" fmla="*/ 143240 w 892169"/>
                <a:gd name="connsiteY61" fmla="*/ 576893 h 1702433"/>
                <a:gd name="connsiteX62" fmla="*/ 143871 w 892169"/>
                <a:gd name="connsiteY62" fmla="*/ 570809 h 1702433"/>
                <a:gd name="connsiteX63" fmla="*/ 148252 w 892169"/>
                <a:gd name="connsiteY63" fmla="*/ 566115 h 1702433"/>
                <a:gd name="connsiteX64" fmla="*/ 147070 w 892169"/>
                <a:gd name="connsiteY64" fmla="*/ 554944 h 1702433"/>
                <a:gd name="connsiteX65" fmla="*/ 149368 w 892169"/>
                <a:gd name="connsiteY65" fmla="*/ 543722 h 1702433"/>
                <a:gd name="connsiteX66" fmla="*/ 154416 w 892169"/>
                <a:gd name="connsiteY66" fmla="*/ 509108 h 1702433"/>
                <a:gd name="connsiteX67" fmla="*/ 154418 w 892169"/>
                <a:gd name="connsiteY67" fmla="*/ 509109 h 1702433"/>
                <a:gd name="connsiteX68" fmla="*/ 154418 w 892169"/>
                <a:gd name="connsiteY68" fmla="*/ 509108 h 1702433"/>
                <a:gd name="connsiteX69" fmla="*/ 145404 w 892169"/>
                <a:gd name="connsiteY69" fmla="*/ 434473 h 1702433"/>
                <a:gd name="connsiteX70" fmla="*/ 117641 w 892169"/>
                <a:gd name="connsiteY70" fmla="*/ 283759 h 1702433"/>
                <a:gd name="connsiteX71" fmla="*/ 103939 w 892169"/>
                <a:gd name="connsiteY71" fmla="*/ 280514 h 1702433"/>
                <a:gd name="connsiteX72" fmla="*/ 16683 w 892169"/>
                <a:gd name="connsiteY72" fmla="*/ 332074 h 1702433"/>
                <a:gd name="connsiteX73" fmla="*/ 7669 w 892169"/>
                <a:gd name="connsiteY73" fmla="*/ 326305 h 1702433"/>
                <a:gd name="connsiteX74" fmla="*/ 7669 w 892169"/>
                <a:gd name="connsiteY74" fmla="*/ 289889 h 1702433"/>
                <a:gd name="connsiteX75" fmla="*/ 12881 w 892169"/>
                <a:gd name="connsiteY75" fmla="*/ 0 h 1702433"/>
                <a:gd name="connsiteX0" fmla="*/ 696643 w 884544"/>
                <a:gd name="connsiteY0" fmla="*/ 9014 h 1702433"/>
                <a:gd name="connsiteX1" fmla="*/ 835818 w 884544"/>
                <a:gd name="connsiteY1" fmla="*/ 10096 h 1702433"/>
                <a:gd name="connsiteX2" fmla="*/ 876201 w 884544"/>
                <a:gd name="connsiteY2" fmla="*/ 10456 h 1702433"/>
                <a:gd name="connsiteX3" fmla="*/ 884494 w 884544"/>
                <a:gd name="connsiteY3" fmla="*/ 19470 h 1702433"/>
                <a:gd name="connsiteX4" fmla="*/ 883772 w 884544"/>
                <a:gd name="connsiteY4" fmla="*/ 130883 h 1702433"/>
                <a:gd name="connsiteX5" fmla="*/ 883051 w 884544"/>
                <a:gd name="connsiteY5" fmla="*/ 134849 h 1702433"/>
                <a:gd name="connsiteX6" fmla="*/ 865024 w 884544"/>
                <a:gd name="connsiteY6" fmla="*/ 152156 h 1702433"/>
                <a:gd name="connsiteX7" fmla="*/ 833294 w 884544"/>
                <a:gd name="connsiteY7" fmla="*/ 152156 h 1702433"/>
                <a:gd name="connsiteX8" fmla="*/ 815987 w 884544"/>
                <a:gd name="connsiteY8" fmla="*/ 168741 h 1702433"/>
                <a:gd name="connsiteX9" fmla="*/ 805892 w 884544"/>
                <a:gd name="connsiteY9" fmla="*/ 336041 h 1702433"/>
                <a:gd name="connsiteX10" fmla="*/ 802647 w 884544"/>
                <a:gd name="connsiteY10" fmla="*/ 527497 h 1702433"/>
                <a:gd name="connsiteX11" fmla="*/ 807695 w 884544"/>
                <a:gd name="connsiteY11" fmla="*/ 665591 h 1702433"/>
                <a:gd name="connsiteX12" fmla="*/ 814545 w 884544"/>
                <a:gd name="connsiteY12" fmla="*/ 777004 h 1702433"/>
                <a:gd name="connsiteX13" fmla="*/ 823559 w 884544"/>
                <a:gd name="connsiteY13" fmla="*/ 905002 h 1702433"/>
                <a:gd name="connsiteX14" fmla="*/ 830410 w 884544"/>
                <a:gd name="connsiteY14" fmla="*/ 1013169 h 1702433"/>
                <a:gd name="connsiteX15" fmla="*/ 835818 w 884544"/>
                <a:gd name="connsiteY15" fmla="*/ 1205347 h 1702433"/>
                <a:gd name="connsiteX16" fmla="*/ 802286 w 884544"/>
                <a:gd name="connsiteY16" fmla="*/ 1459180 h 1702433"/>
                <a:gd name="connsiteX17" fmla="*/ 715752 w 884544"/>
                <a:gd name="connsiteY17" fmla="*/ 1647753 h 1702433"/>
                <a:gd name="connsiteX18" fmla="*/ 687268 w 884544"/>
                <a:gd name="connsiteY18" fmla="*/ 1690298 h 1702433"/>
                <a:gd name="connsiteX19" fmla="*/ 673206 w 884544"/>
                <a:gd name="connsiteY19" fmla="*/ 1701836 h 1702433"/>
                <a:gd name="connsiteX20" fmla="*/ 591720 w 884544"/>
                <a:gd name="connsiteY20" fmla="*/ 1702197 h 1702433"/>
                <a:gd name="connsiteX21" fmla="*/ 637150 w 884544"/>
                <a:gd name="connsiteY21" fmla="*/ 1637657 h 1702433"/>
                <a:gd name="connsiteX22" fmla="*/ 750005 w 884544"/>
                <a:gd name="connsiteY22" fmla="*/ 1368680 h 1702433"/>
                <a:gd name="connsiteX23" fmla="*/ 763706 w 884544"/>
                <a:gd name="connsiteY23" fmla="*/ 1199578 h 1702433"/>
                <a:gd name="connsiteX24" fmla="*/ 751808 w 884544"/>
                <a:gd name="connsiteY24" fmla="*/ 908607 h 1702433"/>
                <a:gd name="connsiteX25" fmla="*/ 731977 w 884544"/>
                <a:gd name="connsiteY25" fmla="*/ 407792 h 1702433"/>
                <a:gd name="connsiteX26" fmla="*/ 744957 w 884544"/>
                <a:gd name="connsiteY26" fmla="*/ 167299 h 1702433"/>
                <a:gd name="connsiteX27" fmla="*/ 727290 w 884544"/>
                <a:gd name="connsiteY27" fmla="*/ 147829 h 1702433"/>
                <a:gd name="connsiteX28" fmla="*/ 709623 w 884544"/>
                <a:gd name="connsiteY28" fmla="*/ 148190 h 1702433"/>
                <a:gd name="connsiteX29" fmla="*/ 697724 w 884544"/>
                <a:gd name="connsiteY29" fmla="*/ 136652 h 1702433"/>
                <a:gd name="connsiteX30" fmla="*/ 697003 w 884544"/>
                <a:gd name="connsiteY30" fmla="*/ 18028 h 1702433"/>
                <a:gd name="connsiteX31" fmla="*/ 696643 w 884544"/>
                <a:gd name="connsiteY31" fmla="*/ 9014 h 1702433"/>
                <a:gd name="connsiteX32" fmla="*/ 5256 w 884544"/>
                <a:gd name="connsiteY32" fmla="*/ 0 h 1702433"/>
                <a:gd name="connsiteX33" fmla="*/ 156528 w 884544"/>
                <a:gd name="connsiteY33" fmla="*/ 1802 h 1702433"/>
                <a:gd name="connsiteX34" fmla="*/ 203761 w 884544"/>
                <a:gd name="connsiteY34" fmla="*/ 3605 h 1702433"/>
                <a:gd name="connsiteX35" fmla="*/ 202319 w 884544"/>
                <a:gd name="connsiteY35" fmla="*/ 85452 h 1702433"/>
                <a:gd name="connsiteX36" fmla="*/ 175998 w 884544"/>
                <a:gd name="connsiteY36" fmla="*/ 191096 h 1702433"/>
                <a:gd name="connsiteX37" fmla="*/ 177440 w 884544"/>
                <a:gd name="connsiteY37" fmla="*/ 205518 h 1702433"/>
                <a:gd name="connsiteX38" fmla="*/ 226476 w 884544"/>
                <a:gd name="connsiteY38" fmla="*/ 314767 h 1702433"/>
                <a:gd name="connsiteX39" fmla="*/ 234769 w 884544"/>
                <a:gd name="connsiteY39" fmla="*/ 439160 h 1702433"/>
                <a:gd name="connsiteX40" fmla="*/ 231163 w 884544"/>
                <a:gd name="connsiteY40" fmla="*/ 475576 h 1702433"/>
                <a:gd name="connsiteX41" fmla="*/ 216741 w 884544"/>
                <a:gd name="connsiteY41" fmla="*/ 508026 h 1702433"/>
                <a:gd name="connsiteX42" fmla="*/ 212054 w 884544"/>
                <a:gd name="connsiteY42" fmla="*/ 515598 h 1702433"/>
                <a:gd name="connsiteX43" fmla="*/ 210508 w 884544"/>
                <a:gd name="connsiteY43" fmla="*/ 516217 h 1702433"/>
                <a:gd name="connsiteX44" fmla="*/ 212053 w 884544"/>
                <a:gd name="connsiteY44" fmla="*/ 515959 h 1702433"/>
                <a:gd name="connsiteX45" fmla="*/ 207005 w 884544"/>
                <a:gd name="connsiteY45" fmla="*/ 548544 h 1702433"/>
                <a:gd name="connsiteX46" fmla="*/ 199807 w 884544"/>
                <a:gd name="connsiteY46" fmla="*/ 580802 h 1702433"/>
                <a:gd name="connsiteX47" fmla="*/ 200020 w 884544"/>
                <a:gd name="connsiteY47" fmla="*/ 592849 h 1702433"/>
                <a:gd name="connsiteX48" fmla="*/ 197271 w 884544"/>
                <a:gd name="connsiteY48" fmla="*/ 605017 h 1702433"/>
                <a:gd name="connsiteX49" fmla="*/ 133812 w 884544"/>
                <a:gd name="connsiteY49" fmla="*/ 889859 h 1702433"/>
                <a:gd name="connsiteX50" fmla="*/ 89103 w 884544"/>
                <a:gd name="connsiteY50" fmla="*/ 1175061 h 1702433"/>
                <a:gd name="connsiteX51" fmla="*/ 99920 w 884544"/>
                <a:gd name="connsiteY51" fmla="*/ 1441514 h 1702433"/>
                <a:gd name="connsiteX52" fmla="*/ 203761 w 884544"/>
                <a:gd name="connsiteY52" fmla="*/ 1684530 h 1702433"/>
                <a:gd name="connsiteX53" fmla="*/ 212053 w 884544"/>
                <a:gd name="connsiteY53" fmla="*/ 1695707 h 1702433"/>
                <a:gd name="connsiteX54" fmla="*/ 198352 w 884544"/>
                <a:gd name="connsiteY54" fmla="*/ 1695707 h 1702433"/>
                <a:gd name="connsiteX55" fmla="*/ 137418 w 884544"/>
                <a:gd name="connsiteY55" fmla="*/ 1695347 h 1702433"/>
                <a:gd name="connsiteX56" fmla="*/ 128043 w 884544"/>
                <a:gd name="connsiteY56" fmla="*/ 1694986 h 1702433"/>
                <a:gd name="connsiteX57" fmla="*/ 93790 w 884544"/>
                <a:gd name="connsiteY57" fmla="*/ 1637297 h 1702433"/>
                <a:gd name="connsiteX58" fmla="*/ 33937 w 884544"/>
                <a:gd name="connsiteY58" fmla="*/ 1449085 h 1702433"/>
                <a:gd name="connsiteX59" fmla="*/ 22759 w 884544"/>
                <a:gd name="connsiteY59" fmla="*/ 1173619 h 1702433"/>
                <a:gd name="connsiteX60" fmla="*/ 80810 w 884544"/>
                <a:gd name="connsiteY60" fmla="*/ 824597 h 1702433"/>
                <a:gd name="connsiteX61" fmla="*/ 135615 w 884544"/>
                <a:gd name="connsiteY61" fmla="*/ 576893 h 1702433"/>
                <a:gd name="connsiteX62" fmla="*/ 136246 w 884544"/>
                <a:gd name="connsiteY62" fmla="*/ 570809 h 1702433"/>
                <a:gd name="connsiteX63" fmla="*/ 140627 w 884544"/>
                <a:gd name="connsiteY63" fmla="*/ 566115 h 1702433"/>
                <a:gd name="connsiteX64" fmla="*/ 139445 w 884544"/>
                <a:gd name="connsiteY64" fmla="*/ 554944 h 1702433"/>
                <a:gd name="connsiteX65" fmla="*/ 141743 w 884544"/>
                <a:gd name="connsiteY65" fmla="*/ 543722 h 1702433"/>
                <a:gd name="connsiteX66" fmla="*/ 146791 w 884544"/>
                <a:gd name="connsiteY66" fmla="*/ 509108 h 1702433"/>
                <a:gd name="connsiteX67" fmla="*/ 146793 w 884544"/>
                <a:gd name="connsiteY67" fmla="*/ 509109 h 1702433"/>
                <a:gd name="connsiteX68" fmla="*/ 146793 w 884544"/>
                <a:gd name="connsiteY68" fmla="*/ 509108 h 1702433"/>
                <a:gd name="connsiteX69" fmla="*/ 137779 w 884544"/>
                <a:gd name="connsiteY69" fmla="*/ 434473 h 1702433"/>
                <a:gd name="connsiteX70" fmla="*/ 110016 w 884544"/>
                <a:gd name="connsiteY70" fmla="*/ 283759 h 1702433"/>
                <a:gd name="connsiteX71" fmla="*/ 96314 w 884544"/>
                <a:gd name="connsiteY71" fmla="*/ 280514 h 1702433"/>
                <a:gd name="connsiteX72" fmla="*/ 9058 w 884544"/>
                <a:gd name="connsiteY72" fmla="*/ 332074 h 1702433"/>
                <a:gd name="connsiteX73" fmla="*/ 44 w 884544"/>
                <a:gd name="connsiteY73" fmla="*/ 326305 h 1702433"/>
                <a:gd name="connsiteX74" fmla="*/ 44 w 884544"/>
                <a:gd name="connsiteY74" fmla="*/ 289889 h 1702433"/>
                <a:gd name="connsiteX75" fmla="*/ 5256 w 884544"/>
                <a:gd name="connsiteY75" fmla="*/ 0 h 1702433"/>
                <a:gd name="connsiteX0" fmla="*/ 696643 w 884544"/>
                <a:gd name="connsiteY0" fmla="*/ 10980 h 1704399"/>
                <a:gd name="connsiteX1" fmla="*/ 835818 w 884544"/>
                <a:gd name="connsiteY1" fmla="*/ 12062 h 1704399"/>
                <a:gd name="connsiteX2" fmla="*/ 876201 w 884544"/>
                <a:gd name="connsiteY2" fmla="*/ 12422 h 1704399"/>
                <a:gd name="connsiteX3" fmla="*/ 884494 w 884544"/>
                <a:gd name="connsiteY3" fmla="*/ 21436 h 1704399"/>
                <a:gd name="connsiteX4" fmla="*/ 883772 w 884544"/>
                <a:gd name="connsiteY4" fmla="*/ 132849 h 1704399"/>
                <a:gd name="connsiteX5" fmla="*/ 883051 w 884544"/>
                <a:gd name="connsiteY5" fmla="*/ 136815 h 1704399"/>
                <a:gd name="connsiteX6" fmla="*/ 865024 w 884544"/>
                <a:gd name="connsiteY6" fmla="*/ 154122 h 1704399"/>
                <a:gd name="connsiteX7" fmla="*/ 833294 w 884544"/>
                <a:gd name="connsiteY7" fmla="*/ 154122 h 1704399"/>
                <a:gd name="connsiteX8" fmla="*/ 815987 w 884544"/>
                <a:gd name="connsiteY8" fmla="*/ 170707 h 1704399"/>
                <a:gd name="connsiteX9" fmla="*/ 805892 w 884544"/>
                <a:gd name="connsiteY9" fmla="*/ 338007 h 1704399"/>
                <a:gd name="connsiteX10" fmla="*/ 802647 w 884544"/>
                <a:gd name="connsiteY10" fmla="*/ 529463 h 1704399"/>
                <a:gd name="connsiteX11" fmla="*/ 807695 w 884544"/>
                <a:gd name="connsiteY11" fmla="*/ 667557 h 1704399"/>
                <a:gd name="connsiteX12" fmla="*/ 814545 w 884544"/>
                <a:gd name="connsiteY12" fmla="*/ 778970 h 1704399"/>
                <a:gd name="connsiteX13" fmla="*/ 823559 w 884544"/>
                <a:gd name="connsiteY13" fmla="*/ 906968 h 1704399"/>
                <a:gd name="connsiteX14" fmla="*/ 830410 w 884544"/>
                <a:gd name="connsiteY14" fmla="*/ 1015135 h 1704399"/>
                <a:gd name="connsiteX15" fmla="*/ 835818 w 884544"/>
                <a:gd name="connsiteY15" fmla="*/ 1207313 h 1704399"/>
                <a:gd name="connsiteX16" fmla="*/ 802286 w 884544"/>
                <a:gd name="connsiteY16" fmla="*/ 1461146 h 1704399"/>
                <a:gd name="connsiteX17" fmla="*/ 715752 w 884544"/>
                <a:gd name="connsiteY17" fmla="*/ 1649719 h 1704399"/>
                <a:gd name="connsiteX18" fmla="*/ 687268 w 884544"/>
                <a:gd name="connsiteY18" fmla="*/ 1692264 h 1704399"/>
                <a:gd name="connsiteX19" fmla="*/ 673206 w 884544"/>
                <a:gd name="connsiteY19" fmla="*/ 1703802 h 1704399"/>
                <a:gd name="connsiteX20" fmla="*/ 591720 w 884544"/>
                <a:gd name="connsiteY20" fmla="*/ 1704163 h 1704399"/>
                <a:gd name="connsiteX21" fmla="*/ 637150 w 884544"/>
                <a:gd name="connsiteY21" fmla="*/ 1639623 h 1704399"/>
                <a:gd name="connsiteX22" fmla="*/ 750005 w 884544"/>
                <a:gd name="connsiteY22" fmla="*/ 1370646 h 1704399"/>
                <a:gd name="connsiteX23" fmla="*/ 763706 w 884544"/>
                <a:gd name="connsiteY23" fmla="*/ 1201544 h 1704399"/>
                <a:gd name="connsiteX24" fmla="*/ 751808 w 884544"/>
                <a:gd name="connsiteY24" fmla="*/ 910573 h 1704399"/>
                <a:gd name="connsiteX25" fmla="*/ 731977 w 884544"/>
                <a:gd name="connsiteY25" fmla="*/ 409758 h 1704399"/>
                <a:gd name="connsiteX26" fmla="*/ 744957 w 884544"/>
                <a:gd name="connsiteY26" fmla="*/ 169265 h 1704399"/>
                <a:gd name="connsiteX27" fmla="*/ 727290 w 884544"/>
                <a:gd name="connsiteY27" fmla="*/ 149795 h 1704399"/>
                <a:gd name="connsiteX28" fmla="*/ 709623 w 884544"/>
                <a:gd name="connsiteY28" fmla="*/ 150156 h 1704399"/>
                <a:gd name="connsiteX29" fmla="*/ 697724 w 884544"/>
                <a:gd name="connsiteY29" fmla="*/ 138618 h 1704399"/>
                <a:gd name="connsiteX30" fmla="*/ 697003 w 884544"/>
                <a:gd name="connsiteY30" fmla="*/ 19994 h 1704399"/>
                <a:gd name="connsiteX31" fmla="*/ 696643 w 884544"/>
                <a:gd name="connsiteY31" fmla="*/ 10980 h 1704399"/>
                <a:gd name="connsiteX32" fmla="*/ 92342 w 884544"/>
                <a:gd name="connsiteY32" fmla="*/ 55185 h 1704399"/>
                <a:gd name="connsiteX33" fmla="*/ 156528 w 884544"/>
                <a:gd name="connsiteY33" fmla="*/ 3768 h 1704399"/>
                <a:gd name="connsiteX34" fmla="*/ 203761 w 884544"/>
                <a:gd name="connsiteY34" fmla="*/ 5571 h 1704399"/>
                <a:gd name="connsiteX35" fmla="*/ 202319 w 884544"/>
                <a:gd name="connsiteY35" fmla="*/ 87418 h 1704399"/>
                <a:gd name="connsiteX36" fmla="*/ 175998 w 884544"/>
                <a:gd name="connsiteY36" fmla="*/ 193062 h 1704399"/>
                <a:gd name="connsiteX37" fmla="*/ 177440 w 884544"/>
                <a:gd name="connsiteY37" fmla="*/ 207484 h 1704399"/>
                <a:gd name="connsiteX38" fmla="*/ 226476 w 884544"/>
                <a:gd name="connsiteY38" fmla="*/ 316733 h 1704399"/>
                <a:gd name="connsiteX39" fmla="*/ 234769 w 884544"/>
                <a:gd name="connsiteY39" fmla="*/ 441126 h 1704399"/>
                <a:gd name="connsiteX40" fmla="*/ 231163 w 884544"/>
                <a:gd name="connsiteY40" fmla="*/ 477542 h 1704399"/>
                <a:gd name="connsiteX41" fmla="*/ 216741 w 884544"/>
                <a:gd name="connsiteY41" fmla="*/ 509992 h 1704399"/>
                <a:gd name="connsiteX42" fmla="*/ 212054 w 884544"/>
                <a:gd name="connsiteY42" fmla="*/ 517564 h 1704399"/>
                <a:gd name="connsiteX43" fmla="*/ 210508 w 884544"/>
                <a:gd name="connsiteY43" fmla="*/ 518183 h 1704399"/>
                <a:gd name="connsiteX44" fmla="*/ 212053 w 884544"/>
                <a:gd name="connsiteY44" fmla="*/ 517925 h 1704399"/>
                <a:gd name="connsiteX45" fmla="*/ 207005 w 884544"/>
                <a:gd name="connsiteY45" fmla="*/ 550510 h 1704399"/>
                <a:gd name="connsiteX46" fmla="*/ 199807 w 884544"/>
                <a:gd name="connsiteY46" fmla="*/ 582768 h 1704399"/>
                <a:gd name="connsiteX47" fmla="*/ 200020 w 884544"/>
                <a:gd name="connsiteY47" fmla="*/ 594815 h 1704399"/>
                <a:gd name="connsiteX48" fmla="*/ 197271 w 884544"/>
                <a:gd name="connsiteY48" fmla="*/ 606983 h 1704399"/>
                <a:gd name="connsiteX49" fmla="*/ 133812 w 884544"/>
                <a:gd name="connsiteY49" fmla="*/ 891825 h 1704399"/>
                <a:gd name="connsiteX50" fmla="*/ 89103 w 884544"/>
                <a:gd name="connsiteY50" fmla="*/ 1177027 h 1704399"/>
                <a:gd name="connsiteX51" fmla="*/ 99920 w 884544"/>
                <a:gd name="connsiteY51" fmla="*/ 1443480 h 1704399"/>
                <a:gd name="connsiteX52" fmla="*/ 203761 w 884544"/>
                <a:gd name="connsiteY52" fmla="*/ 1686496 h 1704399"/>
                <a:gd name="connsiteX53" fmla="*/ 212053 w 884544"/>
                <a:gd name="connsiteY53" fmla="*/ 1697673 h 1704399"/>
                <a:gd name="connsiteX54" fmla="*/ 198352 w 884544"/>
                <a:gd name="connsiteY54" fmla="*/ 1697673 h 1704399"/>
                <a:gd name="connsiteX55" fmla="*/ 137418 w 884544"/>
                <a:gd name="connsiteY55" fmla="*/ 1697313 h 1704399"/>
                <a:gd name="connsiteX56" fmla="*/ 128043 w 884544"/>
                <a:gd name="connsiteY56" fmla="*/ 1696952 h 1704399"/>
                <a:gd name="connsiteX57" fmla="*/ 93790 w 884544"/>
                <a:gd name="connsiteY57" fmla="*/ 1639263 h 1704399"/>
                <a:gd name="connsiteX58" fmla="*/ 33937 w 884544"/>
                <a:gd name="connsiteY58" fmla="*/ 1451051 h 1704399"/>
                <a:gd name="connsiteX59" fmla="*/ 22759 w 884544"/>
                <a:gd name="connsiteY59" fmla="*/ 1175585 h 1704399"/>
                <a:gd name="connsiteX60" fmla="*/ 80810 w 884544"/>
                <a:gd name="connsiteY60" fmla="*/ 826563 h 1704399"/>
                <a:gd name="connsiteX61" fmla="*/ 135615 w 884544"/>
                <a:gd name="connsiteY61" fmla="*/ 578859 h 1704399"/>
                <a:gd name="connsiteX62" fmla="*/ 136246 w 884544"/>
                <a:gd name="connsiteY62" fmla="*/ 572775 h 1704399"/>
                <a:gd name="connsiteX63" fmla="*/ 140627 w 884544"/>
                <a:gd name="connsiteY63" fmla="*/ 568081 h 1704399"/>
                <a:gd name="connsiteX64" fmla="*/ 139445 w 884544"/>
                <a:gd name="connsiteY64" fmla="*/ 556910 h 1704399"/>
                <a:gd name="connsiteX65" fmla="*/ 141743 w 884544"/>
                <a:gd name="connsiteY65" fmla="*/ 545688 h 1704399"/>
                <a:gd name="connsiteX66" fmla="*/ 146791 w 884544"/>
                <a:gd name="connsiteY66" fmla="*/ 511074 h 1704399"/>
                <a:gd name="connsiteX67" fmla="*/ 146793 w 884544"/>
                <a:gd name="connsiteY67" fmla="*/ 511075 h 1704399"/>
                <a:gd name="connsiteX68" fmla="*/ 146793 w 884544"/>
                <a:gd name="connsiteY68" fmla="*/ 511074 h 1704399"/>
                <a:gd name="connsiteX69" fmla="*/ 137779 w 884544"/>
                <a:gd name="connsiteY69" fmla="*/ 436439 h 1704399"/>
                <a:gd name="connsiteX70" fmla="*/ 110016 w 884544"/>
                <a:gd name="connsiteY70" fmla="*/ 285725 h 1704399"/>
                <a:gd name="connsiteX71" fmla="*/ 96314 w 884544"/>
                <a:gd name="connsiteY71" fmla="*/ 282480 h 1704399"/>
                <a:gd name="connsiteX72" fmla="*/ 9058 w 884544"/>
                <a:gd name="connsiteY72" fmla="*/ 334040 h 1704399"/>
                <a:gd name="connsiteX73" fmla="*/ 44 w 884544"/>
                <a:gd name="connsiteY73" fmla="*/ 328271 h 1704399"/>
                <a:gd name="connsiteX74" fmla="*/ 44 w 884544"/>
                <a:gd name="connsiteY74" fmla="*/ 291855 h 1704399"/>
                <a:gd name="connsiteX75" fmla="*/ 92342 w 884544"/>
                <a:gd name="connsiteY75" fmla="*/ 55185 h 1704399"/>
                <a:gd name="connsiteX0" fmla="*/ 696643 w 884544"/>
                <a:gd name="connsiteY0" fmla="*/ 10914 h 1704333"/>
                <a:gd name="connsiteX1" fmla="*/ 835818 w 884544"/>
                <a:gd name="connsiteY1" fmla="*/ 11996 h 1704333"/>
                <a:gd name="connsiteX2" fmla="*/ 876201 w 884544"/>
                <a:gd name="connsiteY2" fmla="*/ 12356 h 1704333"/>
                <a:gd name="connsiteX3" fmla="*/ 884494 w 884544"/>
                <a:gd name="connsiteY3" fmla="*/ 21370 h 1704333"/>
                <a:gd name="connsiteX4" fmla="*/ 883772 w 884544"/>
                <a:gd name="connsiteY4" fmla="*/ 132783 h 1704333"/>
                <a:gd name="connsiteX5" fmla="*/ 883051 w 884544"/>
                <a:gd name="connsiteY5" fmla="*/ 136749 h 1704333"/>
                <a:gd name="connsiteX6" fmla="*/ 865024 w 884544"/>
                <a:gd name="connsiteY6" fmla="*/ 154056 h 1704333"/>
                <a:gd name="connsiteX7" fmla="*/ 833294 w 884544"/>
                <a:gd name="connsiteY7" fmla="*/ 154056 h 1704333"/>
                <a:gd name="connsiteX8" fmla="*/ 815987 w 884544"/>
                <a:gd name="connsiteY8" fmla="*/ 170641 h 1704333"/>
                <a:gd name="connsiteX9" fmla="*/ 805892 w 884544"/>
                <a:gd name="connsiteY9" fmla="*/ 337941 h 1704333"/>
                <a:gd name="connsiteX10" fmla="*/ 802647 w 884544"/>
                <a:gd name="connsiteY10" fmla="*/ 529397 h 1704333"/>
                <a:gd name="connsiteX11" fmla="*/ 807695 w 884544"/>
                <a:gd name="connsiteY11" fmla="*/ 667491 h 1704333"/>
                <a:gd name="connsiteX12" fmla="*/ 814545 w 884544"/>
                <a:gd name="connsiteY12" fmla="*/ 778904 h 1704333"/>
                <a:gd name="connsiteX13" fmla="*/ 823559 w 884544"/>
                <a:gd name="connsiteY13" fmla="*/ 906902 h 1704333"/>
                <a:gd name="connsiteX14" fmla="*/ 830410 w 884544"/>
                <a:gd name="connsiteY14" fmla="*/ 1015069 h 1704333"/>
                <a:gd name="connsiteX15" fmla="*/ 835818 w 884544"/>
                <a:gd name="connsiteY15" fmla="*/ 1207247 h 1704333"/>
                <a:gd name="connsiteX16" fmla="*/ 802286 w 884544"/>
                <a:gd name="connsiteY16" fmla="*/ 1461080 h 1704333"/>
                <a:gd name="connsiteX17" fmla="*/ 715752 w 884544"/>
                <a:gd name="connsiteY17" fmla="*/ 1649653 h 1704333"/>
                <a:gd name="connsiteX18" fmla="*/ 687268 w 884544"/>
                <a:gd name="connsiteY18" fmla="*/ 1692198 h 1704333"/>
                <a:gd name="connsiteX19" fmla="*/ 673206 w 884544"/>
                <a:gd name="connsiteY19" fmla="*/ 1703736 h 1704333"/>
                <a:gd name="connsiteX20" fmla="*/ 591720 w 884544"/>
                <a:gd name="connsiteY20" fmla="*/ 1704097 h 1704333"/>
                <a:gd name="connsiteX21" fmla="*/ 637150 w 884544"/>
                <a:gd name="connsiteY21" fmla="*/ 1639557 h 1704333"/>
                <a:gd name="connsiteX22" fmla="*/ 750005 w 884544"/>
                <a:gd name="connsiteY22" fmla="*/ 1370580 h 1704333"/>
                <a:gd name="connsiteX23" fmla="*/ 763706 w 884544"/>
                <a:gd name="connsiteY23" fmla="*/ 1201478 h 1704333"/>
                <a:gd name="connsiteX24" fmla="*/ 751808 w 884544"/>
                <a:gd name="connsiteY24" fmla="*/ 910507 h 1704333"/>
                <a:gd name="connsiteX25" fmla="*/ 731977 w 884544"/>
                <a:gd name="connsiteY25" fmla="*/ 409692 h 1704333"/>
                <a:gd name="connsiteX26" fmla="*/ 744957 w 884544"/>
                <a:gd name="connsiteY26" fmla="*/ 169199 h 1704333"/>
                <a:gd name="connsiteX27" fmla="*/ 727290 w 884544"/>
                <a:gd name="connsiteY27" fmla="*/ 149729 h 1704333"/>
                <a:gd name="connsiteX28" fmla="*/ 709623 w 884544"/>
                <a:gd name="connsiteY28" fmla="*/ 150090 h 1704333"/>
                <a:gd name="connsiteX29" fmla="*/ 697724 w 884544"/>
                <a:gd name="connsiteY29" fmla="*/ 138552 h 1704333"/>
                <a:gd name="connsiteX30" fmla="*/ 697003 w 884544"/>
                <a:gd name="connsiteY30" fmla="*/ 19928 h 1704333"/>
                <a:gd name="connsiteX31" fmla="*/ 696643 w 884544"/>
                <a:gd name="connsiteY31" fmla="*/ 10914 h 1704333"/>
                <a:gd name="connsiteX32" fmla="*/ 7675 w 884544"/>
                <a:gd name="connsiteY32" fmla="*/ 9158 h 1704333"/>
                <a:gd name="connsiteX33" fmla="*/ 156528 w 884544"/>
                <a:gd name="connsiteY33" fmla="*/ 3702 h 1704333"/>
                <a:gd name="connsiteX34" fmla="*/ 203761 w 884544"/>
                <a:gd name="connsiteY34" fmla="*/ 5505 h 1704333"/>
                <a:gd name="connsiteX35" fmla="*/ 202319 w 884544"/>
                <a:gd name="connsiteY35" fmla="*/ 87352 h 1704333"/>
                <a:gd name="connsiteX36" fmla="*/ 175998 w 884544"/>
                <a:gd name="connsiteY36" fmla="*/ 192996 h 1704333"/>
                <a:gd name="connsiteX37" fmla="*/ 177440 w 884544"/>
                <a:gd name="connsiteY37" fmla="*/ 207418 h 1704333"/>
                <a:gd name="connsiteX38" fmla="*/ 226476 w 884544"/>
                <a:gd name="connsiteY38" fmla="*/ 316667 h 1704333"/>
                <a:gd name="connsiteX39" fmla="*/ 234769 w 884544"/>
                <a:gd name="connsiteY39" fmla="*/ 441060 h 1704333"/>
                <a:gd name="connsiteX40" fmla="*/ 231163 w 884544"/>
                <a:gd name="connsiteY40" fmla="*/ 477476 h 1704333"/>
                <a:gd name="connsiteX41" fmla="*/ 216741 w 884544"/>
                <a:gd name="connsiteY41" fmla="*/ 509926 h 1704333"/>
                <a:gd name="connsiteX42" fmla="*/ 212054 w 884544"/>
                <a:gd name="connsiteY42" fmla="*/ 517498 h 1704333"/>
                <a:gd name="connsiteX43" fmla="*/ 210508 w 884544"/>
                <a:gd name="connsiteY43" fmla="*/ 518117 h 1704333"/>
                <a:gd name="connsiteX44" fmla="*/ 212053 w 884544"/>
                <a:gd name="connsiteY44" fmla="*/ 517859 h 1704333"/>
                <a:gd name="connsiteX45" fmla="*/ 207005 w 884544"/>
                <a:gd name="connsiteY45" fmla="*/ 550444 h 1704333"/>
                <a:gd name="connsiteX46" fmla="*/ 199807 w 884544"/>
                <a:gd name="connsiteY46" fmla="*/ 582702 h 1704333"/>
                <a:gd name="connsiteX47" fmla="*/ 200020 w 884544"/>
                <a:gd name="connsiteY47" fmla="*/ 594749 h 1704333"/>
                <a:gd name="connsiteX48" fmla="*/ 197271 w 884544"/>
                <a:gd name="connsiteY48" fmla="*/ 606917 h 1704333"/>
                <a:gd name="connsiteX49" fmla="*/ 133812 w 884544"/>
                <a:gd name="connsiteY49" fmla="*/ 891759 h 1704333"/>
                <a:gd name="connsiteX50" fmla="*/ 89103 w 884544"/>
                <a:gd name="connsiteY50" fmla="*/ 1176961 h 1704333"/>
                <a:gd name="connsiteX51" fmla="*/ 99920 w 884544"/>
                <a:gd name="connsiteY51" fmla="*/ 1443414 h 1704333"/>
                <a:gd name="connsiteX52" fmla="*/ 203761 w 884544"/>
                <a:gd name="connsiteY52" fmla="*/ 1686430 h 1704333"/>
                <a:gd name="connsiteX53" fmla="*/ 212053 w 884544"/>
                <a:gd name="connsiteY53" fmla="*/ 1697607 h 1704333"/>
                <a:gd name="connsiteX54" fmla="*/ 198352 w 884544"/>
                <a:gd name="connsiteY54" fmla="*/ 1697607 h 1704333"/>
                <a:gd name="connsiteX55" fmla="*/ 137418 w 884544"/>
                <a:gd name="connsiteY55" fmla="*/ 1697247 h 1704333"/>
                <a:gd name="connsiteX56" fmla="*/ 128043 w 884544"/>
                <a:gd name="connsiteY56" fmla="*/ 1696886 h 1704333"/>
                <a:gd name="connsiteX57" fmla="*/ 93790 w 884544"/>
                <a:gd name="connsiteY57" fmla="*/ 1639197 h 1704333"/>
                <a:gd name="connsiteX58" fmla="*/ 33937 w 884544"/>
                <a:gd name="connsiteY58" fmla="*/ 1450985 h 1704333"/>
                <a:gd name="connsiteX59" fmla="*/ 22759 w 884544"/>
                <a:gd name="connsiteY59" fmla="*/ 1175519 h 1704333"/>
                <a:gd name="connsiteX60" fmla="*/ 80810 w 884544"/>
                <a:gd name="connsiteY60" fmla="*/ 826497 h 1704333"/>
                <a:gd name="connsiteX61" fmla="*/ 135615 w 884544"/>
                <a:gd name="connsiteY61" fmla="*/ 578793 h 1704333"/>
                <a:gd name="connsiteX62" fmla="*/ 136246 w 884544"/>
                <a:gd name="connsiteY62" fmla="*/ 572709 h 1704333"/>
                <a:gd name="connsiteX63" fmla="*/ 140627 w 884544"/>
                <a:gd name="connsiteY63" fmla="*/ 568015 h 1704333"/>
                <a:gd name="connsiteX64" fmla="*/ 139445 w 884544"/>
                <a:gd name="connsiteY64" fmla="*/ 556844 h 1704333"/>
                <a:gd name="connsiteX65" fmla="*/ 141743 w 884544"/>
                <a:gd name="connsiteY65" fmla="*/ 545622 h 1704333"/>
                <a:gd name="connsiteX66" fmla="*/ 146791 w 884544"/>
                <a:gd name="connsiteY66" fmla="*/ 511008 h 1704333"/>
                <a:gd name="connsiteX67" fmla="*/ 146793 w 884544"/>
                <a:gd name="connsiteY67" fmla="*/ 511009 h 1704333"/>
                <a:gd name="connsiteX68" fmla="*/ 146793 w 884544"/>
                <a:gd name="connsiteY68" fmla="*/ 511008 h 1704333"/>
                <a:gd name="connsiteX69" fmla="*/ 137779 w 884544"/>
                <a:gd name="connsiteY69" fmla="*/ 436373 h 1704333"/>
                <a:gd name="connsiteX70" fmla="*/ 110016 w 884544"/>
                <a:gd name="connsiteY70" fmla="*/ 285659 h 1704333"/>
                <a:gd name="connsiteX71" fmla="*/ 96314 w 884544"/>
                <a:gd name="connsiteY71" fmla="*/ 282414 h 1704333"/>
                <a:gd name="connsiteX72" fmla="*/ 9058 w 884544"/>
                <a:gd name="connsiteY72" fmla="*/ 333974 h 1704333"/>
                <a:gd name="connsiteX73" fmla="*/ 44 w 884544"/>
                <a:gd name="connsiteY73" fmla="*/ 328205 h 1704333"/>
                <a:gd name="connsiteX74" fmla="*/ 44 w 884544"/>
                <a:gd name="connsiteY74" fmla="*/ 291789 h 1704333"/>
                <a:gd name="connsiteX75" fmla="*/ 7675 w 884544"/>
                <a:gd name="connsiteY75" fmla="*/ 9158 h 1704333"/>
                <a:gd name="connsiteX0" fmla="*/ 696643 w 884544"/>
                <a:gd name="connsiteY0" fmla="*/ 7578 h 1700997"/>
                <a:gd name="connsiteX1" fmla="*/ 835818 w 884544"/>
                <a:gd name="connsiteY1" fmla="*/ 8660 h 1700997"/>
                <a:gd name="connsiteX2" fmla="*/ 876201 w 884544"/>
                <a:gd name="connsiteY2" fmla="*/ 9020 h 1700997"/>
                <a:gd name="connsiteX3" fmla="*/ 884494 w 884544"/>
                <a:gd name="connsiteY3" fmla="*/ 18034 h 1700997"/>
                <a:gd name="connsiteX4" fmla="*/ 883772 w 884544"/>
                <a:gd name="connsiteY4" fmla="*/ 129447 h 1700997"/>
                <a:gd name="connsiteX5" fmla="*/ 883051 w 884544"/>
                <a:gd name="connsiteY5" fmla="*/ 133413 h 1700997"/>
                <a:gd name="connsiteX6" fmla="*/ 865024 w 884544"/>
                <a:gd name="connsiteY6" fmla="*/ 150720 h 1700997"/>
                <a:gd name="connsiteX7" fmla="*/ 833294 w 884544"/>
                <a:gd name="connsiteY7" fmla="*/ 150720 h 1700997"/>
                <a:gd name="connsiteX8" fmla="*/ 815987 w 884544"/>
                <a:gd name="connsiteY8" fmla="*/ 167305 h 1700997"/>
                <a:gd name="connsiteX9" fmla="*/ 805892 w 884544"/>
                <a:gd name="connsiteY9" fmla="*/ 334605 h 1700997"/>
                <a:gd name="connsiteX10" fmla="*/ 802647 w 884544"/>
                <a:gd name="connsiteY10" fmla="*/ 526061 h 1700997"/>
                <a:gd name="connsiteX11" fmla="*/ 807695 w 884544"/>
                <a:gd name="connsiteY11" fmla="*/ 664155 h 1700997"/>
                <a:gd name="connsiteX12" fmla="*/ 814545 w 884544"/>
                <a:gd name="connsiteY12" fmla="*/ 775568 h 1700997"/>
                <a:gd name="connsiteX13" fmla="*/ 823559 w 884544"/>
                <a:gd name="connsiteY13" fmla="*/ 903566 h 1700997"/>
                <a:gd name="connsiteX14" fmla="*/ 830410 w 884544"/>
                <a:gd name="connsiteY14" fmla="*/ 1011733 h 1700997"/>
                <a:gd name="connsiteX15" fmla="*/ 835818 w 884544"/>
                <a:gd name="connsiteY15" fmla="*/ 1203911 h 1700997"/>
                <a:gd name="connsiteX16" fmla="*/ 802286 w 884544"/>
                <a:gd name="connsiteY16" fmla="*/ 1457744 h 1700997"/>
                <a:gd name="connsiteX17" fmla="*/ 715752 w 884544"/>
                <a:gd name="connsiteY17" fmla="*/ 1646317 h 1700997"/>
                <a:gd name="connsiteX18" fmla="*/ 687268 w 884544"/>
                <a:gd name="connsiteY18" fmla="*/ 1688862 h 1700997"/>
                <a:gd name="connsiteX19" fmla="*/ 673206 w 884544"/>
                <a:gd name="connsiteY19" fmla="*/ 1700400 h 1700997"/>
                <a:gd name="connsiteX20" fmla="*/ 591720 w 884544"/>
                <a:gd name="connsiteY20" fmla="*/ 1700761 h 1700997"/>
                <a:gd name="connsiteX21" fmla="*/ 637150 w 884544"/>
                <a:gd name="connsiteY21" fmla="*/ 1636221 h 1700997"/>
                <a:gd name="connsiteX22" fmla="*/ 750005 w 884544"/>
                <a:gd name="connsiteY22" fmla="*/ 1367244 h 1700997"/>
                <a:gd name="connsiteX23" fmla="*/ 763706 w 884544"/>
                <a:gd name="connsiteY23" fmla="*/ 1198142 h 1700997"/>
                <a:gd name="connsiteX24" fmla="*/ 751808 w 884544"/>
                <a:gd name="connsiteY24" fmla="*/ 907171 h 1700997"/>
                <a:gd name="connsiteX25" fmla="*/ 731977 w 884544"/>
                <a:gd name="connsiteY25" fmla="*/ 406356 h 1700997"/>
                <a:gd name="connsiteX26" fmla="*/ 744957 w 884544"/>
                <a:gd name="connsiteY26" fmla="*/ 165863 h 1700997"/>
                <a:gd name="connsiteX27" fmla="*/ 727290 w 884544"/>
                <a:gd name="connsiteY27" fmla="*/ 146393 h 1700997"/>
                <a:gd name="connsiteX28" fmla="*/ 709623 w 884544"/>
                <a:gd name="connsiteY28" fmla="*/ 146754 h 1700997"/>
                <a:gd name="connsiteX29" fmla="*/ 697724 w 884544"/>
                <a:gd name="connsiteY29" fmla="*/ 135216 h 1700997"/>
                <a:gd name="connsiteX30" fmla="*/ 697003 w 884544"/>
                <a:gd name="connsiteY30" fmla="*/ 16592 h 1700997"/>
                <a:gd name="connsiteX31" fmla="*/ 696643 w 884544"/>
                <a:gd name="connsiteY31" fmla="*/ 7578 h 1700997"/>
                <a:gd name="connsiteX32" fmla="*/ 7675 w 884544"/>
                <a:gd name="connsiteY32" fmla="*/ 5822 h 1700997"/>
                <a:gd name="connsiteX33" fmla="*/ 156528 w 884544"/>
                <a:gd name="connsiteY33" fmla="*/ 366 h 1700997"/>
                <a:gd name="connsiteX34" fmla="*/ 203761 w 884544"/>
                <a:gd name="connsiteY34" fmla="*/ 2169 h 1700997"/>
                <a:gd name="connsiteX35" fmla="*/ 202319 w 884544"/>
                <a:gd name="connsiteY35" fmla="*/ 84016 h 1700997"/>
                <a:gd name="connsiteX36" fmla="*/ 175998 w 884544"/>
                <a:gd name="connsiteY36" fmla="*/ 189660 h 1700997"/>
                <a:gd name="connsiteX37" fmla="*/ 177440 w 884544"/>
                <a:gd name="connsiteY37" fmla="*/ 204082 h 1700997"/>
                <a:gd name="connsiteX38" fmla="*/ 226476 w 884544"/>
                <a:gd name="connsiteY38" fmla="*/ 313331 h 1700997"/>
                <a:gd name="connsiteX39" fmla="*/ 234769 w 884544"/>
                <a:gd name="connsiteY39" fmla="*/ 437724 h 1700997"/>
                <a:gd name="connsiteX40" fmla="*/ 231163 w 884544"/>
                <a:gd name="connsiteY40" fmla="*/ 474140 h 1700997"/>
                <a:gd name="connsiteX41" fmla="*/ 216741 w 884544"/>
                <a:gd name="connsiteY41" fmla="*/ 506590 h 1700997"/>
                <a:gd name="connsiteX42" fmla="*/ 212054 w 884544"/>
                <a:gd name="connsiteY42" fmla="*/ 514162 h 1700997"/>
                <a:gd name="connsiteX43" fmla="*/ 210508 w 884544"/>
                <a:gd name="connsiteY43" fmla="*/ 514781 h 1700997"/>
                <a:gd name="connsiteX44" fmla="*/ 212053 w 884544"/>
                <a:gd name="connsiteY44" fmla="*/ 514523 h 1700997"/>
                <a:gd name="connsiteX45" fmla="*/ 207005 w 884544"/>
                <a:gd name="connsiteY45" fmla="*/ 547108 h 1700997"/>
                <a:gd name="connsiteX46" fmla="*/ 199807 w 884544"/>
                <a:gd name="connsiteY46" fmla="*/ 579366 h 1700997"/>
                <a:gd name="connsiteX47" fmla="*/ 200020 w 884544"/>
                <a:gd name="connsiteY47" fmla="*/ 591413 h 1700997"/>
                <a:gd name="connsiteX48" fmla="*/ 197271 w 884544"/>
                <a:gd name="connsiteY48" fmla="*/ 603581 h 1700997"/>
                <a:gd name="connsiteX49" fmla="*/ 133812 w 884544"/>
                <a:gd name="connsiteY49" fmla="*/ 888423 h 1700997"/>
                <a:gd name="connsiteX50" fmla="*/ 89103 w 884544"/>
                <a:gd name="connsiteY50" fmla="*/ 1173625 h 1700997"/>
                <a:gd name="connsiteX51" fmla="*/ 99920 w 884544"/>
                <a:gd name="connsiteY51" fmla="*/ 1440078 h 1700997"/>
                <a:gd name="connsiteX52" fmla="*/ 203761 w 884544"/>
                <a:gd name="connsiteY52" fmla="*/ 1683094 h 1700997"/>
                <a:gd name="connsiteX53" fmla="*/ 212053 w 884544"/>
                <a:gd name="connsiteY53" fmla="*/ 1694271 h 1700997"/>
                <a:gd name="connsiteX54" fmla="*/ 198352 w 884544"/>
                <a:gd name="connsiteY54" fmla="*/ 1694271 h 1700997"/>
                <a:gd name="connsiteX55" fmla="*/ 137418 w 884544"/>
                <a:gd name="connsiteY55" fmla="*/ 1693911 h 1700997"/>
                <a:gd name="connsiteX56" fmla="*/ 128043 w 884544"/>
                <a:gd name="connsiteY56" fmla="*/ 1693550 h 1700997"/>
                <a:gd name="connsiteX57" fmla="*/ 93790 w 884544"/>
                <a:gd name="connsiteY57" fmla="*/ 1635861 h 1700997"/>
                <a:gd name="connsiteX58" fmla="*/ 33937 w 884544"/>
                <a:gd name="connsiteY58" fmla="*/ 1447649 h 1700997"/>
                <a:gd name="connsiteX59" fmla="*/ 22759 w 884544"/>
                <a:gd name="connsiteY59" fmla="*/ 1172183 h 1700997"/>
                <a:gd name="connsiteX60" fmla="*/ 80810 w 884544"/>
                <a:gd name="connsiteY60" fmla="*/ 823161 h 1700997"/>
                <a:gd name="connsiteX61" fmla="*/ 135615 w 884544"/>
                <a:gd name="connsiteY61" fmla="*/ 575457 h 1700997"/>
                <a:gd name="connsiteX62" fmla="*/ 136246 w 884544"/>
                <a:gd name="connsiteY62" fmla="*/ 569373 h 1700997"/>
                <a:gd name="connsiteX63" fmla="*/ 140627 w 884544"/>
                <a:gd name="connsiteY63" fmla="*/ 564679 h 1700997"/>
                <a:gd name="connsiteX64" fmla="*/ 139445 w 884544"/>
                <a:gd name="connsiteY64" fmla="*/ 553508 h 1700997"/>
                <a:gd name="connsiteX65" fmla="*/ 141743 w 884544"/>
                <a:gd name="connsiteY65" fmla="*/ 542286 h 1700997"/>
                <a:gd name="connsiteX66" fmla="*/ 146791 w 884544"/>
                <a:gd name="connsiteY66" fmla="*/ 507672 h 1700997"/>
                <a:gd name="connsiteX67" fmla="*/ 146793 w 884544"/>
                <a:gd name="connsiteY67" fmla="*/ 507673 h 1700997"/>
                <a:gd name="connsiteX68" fmla="*/ 146793 w 884544"/>
                <a:gd name="connsiteY68" fmla="*/ 507672 h 1700997"/>
                <a:gd name="connsiteX69" fmla="*/ 137779 w 884544"/>
                <a:gd name="connsiteY69" fmla="*/ 433037 h 1700997"/>
                <a:gd name="connsiteX70" fmla="*/ 110016 w 884544"/>
                <a:gd name="connsiteY70" fmla="*/ 282323 h 1700997"/>
                <a:gd name="connsiteX71" fmla="*/ 96314 w 884544"/>
                <a:gd name="connsiteY71" fmla="*/ 279078 h 1700997"/>
                <a:gd name="connsiteX72" fmla="*/ 9058 w 884544"/>
                <a:gd name="connsiteY72" fmla="*/ 330638 h 1700997"/>
                <a:gd name="connsiteX73" fmla="*/ 44 w 884544"/>
                <a:gd name="connsiteY73" fmla="*/ 324869 h 1700997"/>
                <a:gd name="connsiteX74" fmla="*/ 44 w 884544"/>
                <a:gd name="connsiteY74" fmla="*/ 288453 h 1700997"/>
                <a:gd name="connsiteX75" fmla="*/ 7675 w 884544"/>
                <a:gd name="connsiteY75" fmla="*/ 5822 h 1700997"/>
                <a:gd name="connsiteX0" fmla="*/ 696643 w 884544"/>
                <a:gd name="connsiteY0" fmla="*/ 7399 h 1700818"/>
                <a:gd name="connsiteX1" fmla="*/ 835818 w 884544"/>
                <a:gd name="connsiteY1" fmla="*/ 8481 h 1700818"/>
                <a:gd name="connsiteX2" fmla="*/ 876201 w 884544"/>
                <a:gd name="connsiteY2" fmla="*/ 8841 h 1700818"/>
                <a:gd name="connsiteX3" fmla="*/ 884494 w 884544"/>
                <a:gd name="connsiteY3" fmla="*/ 17855 h 1700818"/>
                <a:gd name="connsiteX4" fmla="*/ 883772 w 884544"/>
                <a:gd name="connsiteY4" fmla="*/ 129268 h 1700818"/>
                <a:gd name="connsiteX5" fmla="*/ 883051 w 884544"/>
                <a:gd name="connsiteY5" fmla="*/ 133234 h 1700818"/>
                <a:gd name="connsiteX6" fmla="*/ 865024 w 884544"/>
                <a:gd name="connsiteY6" fmla="*/ 150541 h 1700818"/>
                <a:gd name="connsiteX7" fmla="*/ 833294 w 884544"/>
                <a:gd name="connsiteY7" fmla="*/ 150541 h 1700818"/>
                <a:gd name="connsiteX8" fmla="*/ 815987 w 884544"/>
                <a:gd name="connsiteY8" fmla="*/ 167126 h 1700818"/>
                <a:gd name="connsiteX9" fmla="*/ 805892 w 884544"/>
                <a:gd name="connsiteY9" fmla="*/ 334426 h 1700818"/>
                <a:gd name="connsiteX10" fmla="*/ 802647 w 884544"/>
                <a:gd name="connsiteY10" fmla="*/ 525882 h 1700818"/>
                <a:gd name="connsiteX11" fmla="*/ 807695 w 884544"/>
                <a:gd name="connsiteY11" fmla="*/ 663976 h 1700818"/>
                <a:gd name="connsiteX12" fmla="*/ 814545 w 884544"/>
                <a:gd name="connsiteY12" fmla="*/ 775389 h 1700818"/>
                <a:gd name="connsiteX13" fmla="*/ 823559 w 884544"/>
                <a:gd name="connsiteY13" fmla="*/ 903387 h 1700818"/>
                <a:gd name="connsiteX14" fmla="*/ 830410 w 884544"/>
                <a:gd name="connsiteY14" fmla="*/ 1011554 h 1700818"/>
                <a:gd name="connsiteX15" fmla="*/ 835818 w 884544"/>
                <a:gd name="connsiteY15" fmla="*/ 1203732 h 1700818"/>
                <a:gd name="connsiteX16" fmla="*/ 802286 w 884544"/>
                <a:gd name="connsiteY16" fmla="*/ 1457565 h 1700818"/>
                <a:gd name="connsiteX17" fmla="*/ 715752 w 884544"/>
                <a:gd name="connsiteY17" fmla="*/ 1646138 h 1700818"/>
                <a:gd name="connsiteX18" fmla="*/ 687268 w 884544"/>
                <a:gd name="connsiteY18" fmla="*/ 1688683 h 1700818"/>
                <a:gd name="connsiteX19" fmla="*/ 673206 w 884544"/>
                <a:gd name="connsiteY19" fmla="*/ 1700221 h 1700818"/>
                <a:gd name="connsiteX20" fmla="*/ 591720 w 884544"/>
                <a:gd name="connsiteY20" fmla="*/ 1700582 h 1700818"/>
                <a:gd name="connsiteX21" fmla="*/ 637150 w 884544"/>
                <a:gd name="connsiteY21" fmla="*/ 1636042 h 1700818"/>
                <a:gd name="connsiteX22" fmla="*/ 750005 w 884544"/>
                <a:gd name="connsiteY22" fmla="*/ 1367065 h 1700818"/>
                <a:gd name="connsiteX23" fmla="*/ 763706 w 884544"/>
                <a:gd name="connsiteY23" fmla="*/ 1197963 h 1700818"/>
                <a:gd name="connsiteX24" fmla="*/ 751808 w 884544"/>
                <a:gd name="connsiteY24" fmla="*/ 906992 h 1700818"/>
                <a:gd name="connsiteX25" fmla="*/ 731977 w 884544"/>
                <a:gd name="connsiteY25" fmla="*/ 406177 h 1700818"/>
                <a:gd name="connsiteX26" fmla="*/ 744957 w 884544"/>
                <a:gd name="connsiteY26" fmla="*/ 165684 h 1700818"/>
                <a:gd name="connsiteX27" fmla="*/ 727290 w 884544"/>
                <a:gd name="connsiteY27" fmla="*/ 146214 h 1700818"/>
                <a:gd name="connsiteX28" fmla="*/ 709623 w 884544"/>
                <a:gd name="connsiteY28" fmla="*/ 146575 h 1700818"/>
                <a:gd name="connsiteX29" fmla="*/ 697724 w 884544"/>
                <a:gd name="connsiteY29" fmla="*/ 135037 h 1700818"/>
                <a:gd name="connsiteX30" fmla="*/ 697003 w 884544"/>
                <a:gd name="connsiteY30" fmla="*/ 16413 h 1700818"/>
                <a:gd name="connsiteX31" fmla="*/ 696643 w 884544"/>
                <a:gd name="connsiteY31" fmla="*/ 7399 h 1700818"/>
                <a:gd name="connsiteX32" fmla="*/ 2837 w 884544"/>
                <a:gd name="connsiteY32" fmla="*/ 3224 h 1700818"/>
                <a:gd name="connsiteX33" fmla="*/ 156528 w 884544"/>
                <a:gd name="connsiteY33" fmla="*/ 187 h 1700818"/>
                <a:gd name="connsiteX34" fmla="*/ 203761 w 884544"/>
                <a:gd name="connsiteY34" fmla="*/ 1990 h 1700818"/>
                <a:gd name="connsiteX35" fmla="*/ 202319 w 884544"/>
                <a:gd name="connsiteY35" fmla="*/ 83837 h 1700818"/>
                <a:gd name="connsiteX36" fmla="*/ 175998 w 884544"/>
                <a:gd name="connsiteY36" fmla="*/ 189481 h 1700818"/>
                <a:gd name="connsiteX37" fmla="*/ 177440 w 884544"/>
                <a:gd name="connsiteY37" fmla="*/ 203903 h 1700818"/>
                <a:gd name="connsiteX38" fmla="*/ 226476 w 884544"/>
                <a:gd name="connsiteY38" fmla="*/ 313152 h 1700818"/>
                <a:gd name="connsiteX39" fmla="*/ 234769 w 884544"/>
                <a:gd name="connsiteY39" fmla="*/ 437545 h 1700818"/>
                <a:gd name="connsiteX40" fmla="*/ 231163 w 884544"/>
                <a:gd name="connsiteY40" fmla="*/ 473961 h 1700818"/>
                <a:gd name="connsiteX41" fmla="*/ 216741 w 884544"/>
                <a:gd name="connsiteY41" fmla="*/ 506411 h 1700818"/>
                <a:gd name="connsiteX42" fmla="*/ 212054 w 884544"/>
                <a:gd name="connsiteY42" fmla="*/ 513983 h 1700818"/>
                <a:gd name="connsiteX43" fmla="*/ 210508 w 884544"/>
                <a:gd name="connsiteY43" fmla="*/ 514602 h 1700818"/>
                <a:gd name="connsiteX44" fmla="*/ 212053 w 884544"/>
                <a:gd name="connsiteY44" fmla="*/ 514344 h 1700818"/>
                <a:gd name="connsiteX45" fmla="*/ 207005 w 884544"/>
                <a:gd name="connsiteY45" fmla="*/ 546929 h 1700818"/>
                <a:gd name="connsiteX46" fmla="*/ 199807 w 884544"/>
                <a:gd name="connsiteY46" fmla="*/ 579187 h 1700818"/>
                <a:gd name="connsiteX47" fmla="*/ 200020 w 884544"/>
                <a:gd name="connsiteY47" fmla="*/ 591234 h 1700818"/>
                <a:gd name="connsiteX48" fmla="*/ 197271 w 884544"/>
                <a:gd name="connsiteY48" fmla="*/ 603402 h 1700818"/>
                <a:gd name="connsiteX49" fmla="*/ 133812 w 884544"/>
                <a:gd name="connsiteY49" fmla="*/ 888244 h 1700818"/>
                <a:gd name="connsiteX50" fmla="*/ 89103 w 884544"/>
                <a:gd name="connsiteY50" fmla="*/ 1173446 h 1700818"/>
                <a:gd name="connsiteX51" fmla="*/ 99920 w 884544"/>
                <a:gd name="connsiteY51" fmla="*/ 1439899 h 1700818"/>
                <a:gd name="connsiteX52" fmla="*/ 203761 w 884544"/>
                <a:gd name="connsiteY52" fmla="*/ 1682915 h 1700818"/>
                <a:gd name="connsiteX53" fmla="*/ 212053 w 884544"/>
                <a:gd name="connsiteY53" fmla="*/ 1694092 h 1700818"/>
                <a:gd name="connsiteX54" fmla="*/ 198352 w 884544"/>
                <a:gd name="connsiteY54" fmla="*/ 1694092 h 1700818"/>
                <a:gd name="connsiteX55" fmla="*/ 137418 w 884544"/>
                <a:gd name="connsiteY55" fmla="*/ 1693732 h 1700818"/>
                <a:gd name="connsiteX56" fmla="*/ 128043 w 884544"/>
                <a:gd name="connsiteY56" fmla="*/ 1693371 h 1700818"/>
                <a:gd name="connsiteX57" fmla="*/ 93790 w 884544"/>
                <a:gd name="connsiteY57" fmla="*/ 1635682 h 1700818"/>
                <a:gd name="connsiteX58" fmla="*/ 33937 w 884544"/>
                <a:gd name="connsiteY58" fmla="*/ 1447470 h 1700818"/>
                <a:gd name="connsiteX59" fmla="*/ 22759 w 884544"/>
                <a:gd name="connsiteY59" fmla="*/ 1172004 h 1700818"/>
                <a:gd name="connsiteX60" fmla="*/ 80810 w 884544"/>
                <a:gd name="connsiteY60" fmla="*/ 822982 h 1700818"/>
                <a:gd name="connsiteX61" fmla="*/ 135615 w 884544"/>
                <a:gd name="connsiteY61" fmla="*/ 575278 h 1700818"/>
                <a:gd name="connsiteX62" fmla="*/ 136246 w 884544"/>
                <a:gd name="connsiteY62" fmla="*/ 569194 h 1700818"/>
                <a:gd name="connsiteX63" fmla="*/ 140627 w 884544"/>
                <a:gd name="connsiteY63" fmla="*/ 564500 h 1700818"/>
                <a:gd name="connsiteX64" fmla="*/ 139445 w 884544"/>
                <a:gd name="connsiteY64" fmla="*/ 553329 h 1700818"/>
                <a:gd name="connsiteX65" fmla="*/ 141743 w 884544"/>
                <a:gd name="connsiteY65" fmla="*/ 542107 h 1700818"/>
                <a:gd name="connsiteX66" fmla="*/ 146791 w 884544"/>
                <a:gd name="connsiteY66" fmla="*/ 507493 h 1700818"/>
                <a:gd name="connsiteX67" fmla="*/ 146793 w 884544"/>
                <a:gd name="connsiteY67" fmla="*/ 507494 h 1700818"/>
                <a:gd name="connsiteX68" fmla="*/ 146793 w 884544"/>
                <a:gd name="connsiteY68" fmla="*/ 507493 h 1700818"/>
                <a:gd name="connsiteX69" fmla="*/ 137779 w 884544"/>
                <a:gd name="connsiteY69" fmla="*/ 432858 h 1700818"/>
                <a:gd name="connsiteX70" fmla="*/ 110016 w 884544"/>
                <a:gd name="connsiteY70" fmla="*/ 282144 h 1700818"/>
                <a:gd name="connsiteX71" fmla="*/ 96314 w 884544"/>
                <a:gd name="connsiteY71" fmla="*/ 278899 h 1700818"/>
                <a:gd name="connsiteX72" fmla="*/ 9058 w 884544"/>
                <a:gd name="connsiteY72" fmla="*/ 330459 h 1700818"/>
                <a:gd name="connsiteX73" fmla="*/ 44 w 884544"/>
                <a:gd name="connsiteY73" fmla="*/ 324690 h 1700818"/>
                <a:gd name="connsiteX74" fmla="*/ 44 w 884544"/>
                <a:gd name="connsiteY74" fmla="*/ 288274 h 1700818"/>
                <a:gd name="connsiteX75" fmla="*/ 2837 w 884544"/>
                <a:gd name="connsiteY75" fmla="*/ 3224 h 1700818"/>
                <a:gd name="connsiteX0" fmla="*/ 706429 w 894330"/>
                <a:gd name="connsiteY0" fmla="*/ 28977 h 1722396"/>
                <a:gd name="connsiteX1" fmla="*/ 845604 w 894330"/>
                <a:gd name="connsiteY1" fmla="*/ 30059 h 1722396"/>
                <a:gd name="connsiteX2" fmla="*/ 885987 w 894330"/>
                <a:gd name="connsiteY2" fmla="*/ 30419 h 1722396"/>
                <a:gd name="connsiteX3" fmla="*/ 894280 w 894330"/>
                <a:gd name="connsiteY3" fmla="*/ 39433 h 1722396"/>
                <a:gd name="connsiteX4" fmla="*/ 893558 w 894330"/>
                <a:gd name="connsiteY4" fmla="*/ 150846 h 1722396"/>
                <a:gd name="connsiteX5" fmla="*/ 892837 w 894330"/>
                <a:gd name="connsiteY5" fmla="*/ 154812 h 1722396"/>
                <a:gd name="connsiteX6" fmla="*/ 874810 w 894330"/>
                <a:gd name="connsiteY6" fmla="*/ 172119 h 1722396"/>
                <a:gd name="connsiteX7" fmla="*/ 843080 w 894330"/>
                <a:gd name="connsiteY7" fmla="*/ 172119 h 1722396"/>
                <a:gd name="connsiteX8" fmla="*/ 825773 w 894330"/>
                <a:gd name="connsiteY8" fmla="*/ 188704 h 1722396"/>
                <a:gd name="connsiteX9" fmla="*/ 815678 w 894330"/>
                <a:gd name="connsiteY9" fmla="*/ 356004 h 1722396"/>
                <a:gd name="connsiteX10" fmla="*/ 812433 w 894330"/>
                <a:gd name="connsiteY10" fmla="*/ 547460 h 1722396"/>
                <a:gd name="connsiteX11" fmla="*/ 817481 w 894330"/>
                <a:gd name="connsiteY11" fmla="*/ 685554 h 1722396"/>
                <a:gd name="connsiteX12" fmla="*/ 824331 w 894330"/>
                <a:gd name="connsiteY12" fmla="*/ 796967 h 1722396"/>
                <a:gd name="connsiteX13" fmla="*/ 833345 w 894330"/>
                <a:gd name="connsiteY13" fmla="*/ 924965 h 1722396"/>
                <a:gd name="connsiteX14" fmla="*/ 840196 w 894330"/>
                <a:gd name="connsiteY14" fmla="*/ 1033132 h 1722396"/>
                <a:gd name="connsiteX15" fmla="*/ 845604 w 894330"/>
                <a:gd name="connsiteY15" fmla="*/ 1225310 h 1722396"/>
                <a:gd name="connsiteX16" fmla="*/ 812072 w 894330"/>
                <a:gd name="connsiteY16" fmla="*/ 1479143 h 1722396"/>
                <a:gd name="connsiteX17" fmla="*/ 725538 w 894330"/>
                <a:gd name="connsiteY17" fmla="*/ 1667716 h 1722396"/>
                <a:gd name="connsiteX18" fmla="*/ 697054 w 894330"/>
                <a:gd name="connsiteY18" fmla="*/ 1710261 h 1722396"/>
                <a:gd name="connsiteX19" fmla="*/ 682992 w 894330"/>
                <a:gd name="connsiteY19" fmla="*/ 1721799 h 1722396"/>
                <a:gd name="connsiteX20" fmla="*/ 601506 w 894330"/>
                <a:gd name="connsiteY20" fmla="*/ 1722160 h 1722396"/>
                <a:gd name="connsiteX21" fmla="*/ 646936 w 894330"/>
                <a:gd name="connsiteY21" fmla="*/ 1657620 h 1722396"/>
                <a:gd name="connsiteX22" fmla="*/ 759791 w 894330"/>
                <a:gd name="connsiteY22" fmla="*/ 1388643 h 1722396"/>
                <a:gd name="connsiteX23" fmla="*/ 773492 w 894330"/>
                <a:gd name="connsiteY23" fmla="*/ 1219541 h 1722396"/>
                <a:gd name="connsiteX24" fmla="*/ 761594 w 894330"/>
                <a:gd name="connsiteY24" fmla="*/ 928570 h 1722396"/>
                <a:gd name="connsiteX25" fmla="*/ 741763 w 894330"/>
                <a:gd name="connsiteY25" fmla="*/ 427755 h 1722396"/>
                <a:gd name="connsiteX26" fmla="*/ 754743 w 894330"/>
                <a:gd name="connsiteY26" fmla="*/ 187262 h 1722396"/>
                <a:gd name="connsiteX27" fmla="*/ 737076 w 894330"/>
                <a:gd name="connsiteY27" fmla="*/ 167792 h 1722396"/>
                <a:gd name="connsiteX28" fmla="*/ 719409 w 894330"/>
                <a:gd name="connsiteY28" fmla="*/ 168153 h 1722396"/>
                <a:gd name="connsiteX29" fmla="*/ 707510 w 894330"/>
                <a:gd name="connsiteY29" fmla="*/ 156615 h 1722396"/>
                <a:gd name="connsiteX30" fmla="*/ 706789 w 894330"/>
                <a:gd name="connsiteY30" fmla="*/ 37991 h 1722396"/>
                <a:gd name="connsiteX31" fmla="*/ 706429 w 894330"/>
                <a:gd name="connsiteY31" fmla="*/ 28977 h 1722396"/>
                <a:gd name="connsiteX32" fmla="*/ 12623 w 894330"/>
                <a:gd name="connsiteY32" fmla="*/ 24802 h 1722396"/>
                <a:gd name="connsiteX33" fmla="*/ 166314 w 894330"/>
                <a:gd name="connsiteY33" fmla="*/ 21765 h 1722396"/>
                <a:gd name="connsiteX34" fmla="*/ 213547 w 894330"/>
                <a:gd name="connsiteY34" fmla="*/ 23568 h 1722396"/>
                <a:gd name="connsiteX35" fmla="*/ 212105 w 894330"/>
                <a:gd name="connsiteY35" fmla="*/ 105415 h 1722396"/>
                <a:gd name="connsiteX36" fmla="*/ 185784 w 894330"/>
                <a:gd name="connsiteY36" fmla="*/ 211059 h 1722396"/>
                <a:gd name="connsiteX37" fmla="*/ 187226 w 894330"/>
                <a:gd name="connsiteY37" fmla="*/ 225481 h 1722396"/>
                <a:gd name="connsiteX38" fmla="*/ 236262 w 894330"/>
                <a:gd name="connsiteY38" fmla="*/ 334730 h 1722396"/>
                <a:gd name="connsiteX39" fmla="*/ 244555 w 894330"/>
                <a:gd name="connsiteY39" fmla="*/ 459123 h 1722396"/>
                <a:gd name="connsiteX40" fmla="*/ 240949 w 894330"/>
                <a:gd name="connsiteY40" fmla="*/ 495539 h 1722396"/>
                <a:gd name="connsiteX41" fmla="*/ 226527 w 894330"/>
                <a:gd name="connsiteY41" fmla="*/ 527989 h 1722396"/>
                <a:gd name="connsiteX42" fmla="*/ 221840 w 894330"/>
                <a:gd name="connsiteY42" fmla="*/ 535561 h 1722396"/>
                <a:gd name="connsiteX43" fmla="*/ 220294 w 894330"/>
                <a:gd name="connsiteY43" fmla="*/ 536180 h 1722396"/>
                <a:gd name="connsiteX44" fmla="*/ 221839 w 894330"/>
                <a:gd name="connsiteY44" fmla="*/ 535922 h 1722396"/>
                <a:gd name="connsiteX45" fmla="*/ 216791 w 894330"/>
                <a:gd name="connsiteY45" fmla="*/ 568507 h 1722396"/>
                <a:gd name="connsiteX46" fmla="*/ 209593 w 894330"/>
                <a:gd name="connsiteY46" fmla="*/ 600765 h 1722396"/>
                <a:gd name="connsiteX47" fmla="*/ 209806 w 894330"/>
                <a:gd name="connsiteY47" fmla="*/ 612812 h 1722396"/>
                <a:gd name="connsiteX48" fmla="*/ 207057 w 894330"/>
                <a:gd name="connsiteY48" fmla="*/ 624980 h 1722396"/>
                <a:gd name="connsiteX49" fmla="*/ 143598 w 894330"/>
                <a:gd name="connsiteY49" fmla="*/ 909822 h 1722396"/>
                <a:gd name="connsiteX50" fmla="*/ 98889 w 894330"/>
                <a:gd name="connsiteY50" fmla="*/ 1195024 h 1722396"/>
                <a:gd name="connsiteX51" fmla="*/ 109706 w 894330"/>
                <a:gd name="connsiteY51" fmla="*/ 1461477 h 1722396"/>
                <a:gd name="connsiteX52" fmla="*/ 213547 w 894330"/>
                <a:gd name="connsiteY52" fmla="*/ 1704493 h 1722396"/>
                <a:gd name="connsiteX53" fmla="*/ 221839 w 894330"/>
                <a:gd name="connsiteY53" fmla="*/ 1715670 h 1722396"/>
                <a:gd name="connsiteX54" fmla="*/ 208138 w 894330"/>
                <a:gd name="connsiteY54" fmla="*/ 1715670 h 1722396"/>
                <a:gd name="connsiteX55" fmla="*/ 147204 w 894330"/>
                <a:gd name="connsiteY55" fmla="*/ 1715310 h 1722396"/>
                <a:gd name="connsiteX56" fmla="*/ 137829 w 894330"/>
                <a:gd name="connsiteY56" fmla="*/ 1714949 h 1722396"/>
                <a:gd name="connsiteX57" fmla="*/ 103576 w 894330"/>
                <a:gd name="connsiteY57" fmla="*/ 1657260 h 1722396"/>
                <a:gd name="connsiteX58" fmla="*/ 43723 w 894330"/>
                <a:gd name="connsiteY58" fmla="*/ 1469048 h 1722396"/>
                <a:gd name="connsiteX59" fmla="*/ 32545 w 894330"/>
                <a:gd name="connsiteY59" fmla="*/ 1193582 h 1722396"/>
                <a:gd name="connsiteX60" fmla="*/ 90596 w 894330"/>
                <a:gd name="connsiteY60" fmla="*/ 844560 h 1722396"/>
                <a:gd name="connsiteX61" fmla="*/ 145401 w 894330"/>
                <a:gd name="connsiteY61" fmla="*/ 596856 h 1722396"/>
                <a:gd name="connsiteX62" fmla="*/ 146032 w 894330"/>
                <a:gd name="connsiteY62" fmla="*/ 590772 h 1722396"/>
                <a:gd name="connsiteX63" fmla="*/ 150413 w 894330"/>
                <a:gd name="connsiteY63" fmla="*/ 586078 h 1722396"/>
                <a:gd name="connsiteX64" fmla="*/ 149231 w 894330"/>
                <a:gd name="connsiteY64" fmla="*/ 574907 h 1722396"/>
                <a:gd name="connsiteX65" fmla="*/ 151529 w 894330"/>
                <a:gd name="connsiteY65" fmla="*/ 563685 h 1722396"/>
                <a:gd name="connsiteX66" fmla="*/ 156577 w 894330"/>
                <a:gd name="connsiteY66" fmla="*/ 529071 h 1722396"/>
                <a:gd name="connsiteX67" fmla="*/ 156579 w 894330"/>
                <a:gd name="connsiteY67" fmla="*/ 529072 h 1722396"/>
                <a:gd name="connsiteX68" fmla="*/ 156579 w 894330"/>
                <a:gd name="connsiteY68" fmla="*/ 529071 h 1722396"/>
                <a:gd name="connsiteX69" fmla="*/ 147565 w 894330"/>
                <a:gd name="connsiteY69" fmla="*/ 454436 h 1722396"/>
                <a:gd name="connsiteX70" fmla="*/ 119802 w 894330"/>
                <a:gd name="connsiteY70" fmla="*/ 303722 h 1722396"/>
                <a:gd name="connsiteX71" fmla="*/ 106100 w 894330"/>
                <a:gd name="connsiteY71" fmla="*/ 300477 h 1722396"/>
                <a:gd name="connsiteX72" fmla="*/ 18844 w 894330"/>
                <a:gd name="connsiteY72" fmla="*/ 352037 h 1722396"/>
                <a:gd name="connsiteX73" fmla="*/ 9830 w 894330"/>
                <a:gd name="connsiteY73" fmla="*/ 346268 h 1722396"/>
                <a:gd name="connsiteX74" fmla="*/ 12623 w 894330"/>
                <a:gd name="connsiteY74" fmla="*/ 24802 h 1722396"/>
                <a:gd name="connsiteX0" fmla="*/ 710879 w 898780"/>
                <a:gd name="connsiteY0" fmla="*/ 28977 h 1722396"/>
                <a:gd name="connsiteX1" fmla="*/ 850054 w 898780"/>
                <a:gd name="connsiteY1" fmla="*/ 30059 h 1722396"/>
                <a:gd name="connsiteX2" fmla="*/ 890437 w 898780"/>
                <a:gd name="connsiteY2" fmla="*/ 30419 h 1722396"/>
                <a:gd name="connsiteX3" fmla="*/ 898730 w 898780"/>
                <a:gd name="connsiteY3" fmla="*/ 39433 h 1722396"/>
                <a:gd name="connsiteX4" fmla="*/ 898008 w 898780"/>
                <a:gd name="connsiteY4" fmla="*/ 150846 h 1722396"/>
                <a:gd name="connsiteX5" fmla="*/ 897287 w 898780"/>
                <a:gd name="connsiteY5" fmla="*/ 154812 h 1722396"/>
                <a:gd name="connsiteX6" fmla="*/ 879260 w 898780"/>
                <a:gd name="connsiteY6" fmla="*/ 172119 h 1722396"/>
                <a:gd name="connsiteX7" fmla="*/ 847530 w 898780"/>
                <a:gd name="connsiteY7" fmla="*/ 172119 h 1722396"/>
                <a:gd name="connsiteX8" fmla="*/ 830223 w 898780"/>
                <a:gd name="connsiteY8" fmla="*/ 188704 h 1722396"/>
                <a:gd name="connsiteX9" fmla="*/ 820128 w 898780"/>
                <a:gd name="connsiteY9" fmla="*/ 356004 h 1722396"/>
                <a:gd name="connsiteX10" fmla="*/ 816883 w 898780"/>
                <a:gd name="connsiteY10" fmla="*/ 547460 h 1722396"/>
                <a:gd name="connsiteX11" fmla="*/ 821931 w 898780"/>
                <a:gd name="connsiteY11" fmla="*/ 685554 h 1722396"/>
                <a:gd name="connsiteX12" fmla="*/ 828781 w 898780"/>
                <a:gd name="connsiteY12" fmla="*/ 796967 h 1722396"/>
                <a:gd name="connsiteX13" fmla="*/ 837795 w 898780"/>
                <a:gd name="connsiteY13" fmla="*/ 924965 h 1722396"/>
                <a:gd name="connsiteX14" fmla="*/ 844646 w 898780"/>
                <a:gd name="connsiteY14" fmla="*/ 1033132 h 1722396"/>
                <a:gd name="connsiteX15" fmla="*/ 850054 w 898780"/>
                <a:gd name="connsiteY15" fmla="*/ 1225310 h 1722396"/>
                <a:gd name="connsiteX16" fmla="*/ 816522 w 898780"/>
                <a:gd name="connsiteY16" fmla="*/ 1479143 h 1722396"/>
                <a:gd name="connsiteX17" fmla="*/ 729988 w 898780"/>
                <a:gd name="connsiteY17" fmla="*/ 1667716 h 1722396"/>
                <a:gd name="connsiteX18" fmla="*/ 701504 w 898780"/>
                <a:gd name="connsiteY18" fmla="*/ 1710261 h 1722396"/>
                <a:gd name="connsiteX19" fmla="*/ 687442 w 898780"/>
                <a:gd name="connsiteY19" fmla="*/ 1721799 h 1722396"/>
                <a:gd name="connsiteX20" fmla="*/ 605956 w 898780"/>
                <a:gd name="connsiteY20" fmla="*/ 1722160 h 1722396"/>
                <a:gd name="connsiteX21" fmla="*/ 651386 w 898780"/>
                <a:gd name="connsiteY21" fmla="*/ 1657620 h 1722396"/>
                <a:gd name="connsiteX22" fmla="*/ 764241 w 898780"/>
                <a:gd name="connsiteY22" fmla="*/ 1388643 h 1722396"/>
                <a:gd name="connsiteX23" fmla="*/ 777942 w 898780"/>
                <a:gd name="connsiteY23" fmla="*/ 1219541 h 1722396"/>
                <a:gd name="connsiteX24" fmla="*/ 766044 w 898780"/>
                <a:gd name="connsiteY24" fmla="*/ 928570 h 1722396"/>
                <a:gd name="connsiteX25" fmla="*/ 746213 w 898780"/>
                <a:gd name="connsiteY25" fmla="*/ 427755 h 1722396"/>
                <a:gd name="connsiteX26" fmla="*/ 759193 w 898780"/>
                <a:gd name="connsiteY26" fmla="*/ 187262 h 1722396"/>
                <a:gd name="connsiteX27" fmla="*/ 741526 w 898780"/>
                <a:gd name="connsiteY27" fmla="*/ 167792 h 1722396"/>
                <a:gd name="connsiteX28" fmla="*/ 723859 w 898780"/>
                <a:gd name="connsiteY28" fmla="*/ 168153 h 1722396"/>
                <a:gd name="connsiteX29" fmla="*/ 711960 w 898780"/>
                <a:gd name="connsiteY29" fmla="*/ 156615 h 1722396"/>
                <a:gd name="connsiteX30" fmla="*/ 711239 w 898780"/>
                <a:gd name="connsiteY30" fmla="*/ 37991 h 1722396"/>
                <a:gd name="connsiteX31" fmla="*/ 710879 w 898780"/>
                <a:gd name="connsiteY31" fmla="*/ 28977 h 1722396"/>
                <a:gd name="connsiteX32" fmla="*/ 17073 w 898780"/>
                <a:gd name="connsiteY32" fmla="*/ 24802 h 1722396"/>
                <a:gd name="connsiteX33" fmla="*/ 170764 w 898780"/>
                <a:gd name="connsiteY33" fmla="*/ 21765 h 1722396"/>
                <a:gd name="connsiteX34" fmla="*/ 217997 w 898780"/>
                <a:gd name="connsiteY34" fmla="*/ 23568 h 1722396"/>
                <a:gd name="connsiteX35" fmla="*/ 216555 w 898780"/>
                <a:gd name="connsiteY35" fmla="*/ 105415 h 1722396"/>
                <a:gd name="connsiteX36" fmla="*/ 190234 w 898780"/>
                <a:gd name="connsiteY36" fmla="*/ 211059 h 1722396"/>
                <a:gd name="connsiteX37" fmla="*/ 191676 w 898780"/>
                <a:gd name="connsiteY37" fmla="*/ 225481 h 1722396"/>
                <a:gd name="connsiteX38" fmla="*/ 240712 w 898780"/>
                <a:gd name="connsiteY38" fmla="*/ 334730 h 1722396"/>
                <a:gd name="connsiteX39" fmla="*/ 249005 w 898780"/>
                <a:gd name="connsiteY39" fmla="*/ 459123 h 1722396"/>
                <a:gd name="connsiteX40" fmla="*/ 245399 w 898780"/>
                <a:gd name="connsiteY40" fmla="*/ 495539 h 1722396"/>
                <a:gd name="connsiteX41" fmla="*/ 230977 w 898780"/>
                <a:gd name="connsiteY41" fmla="*/ 527989 h 1722396"/>
                <a:gd name="connsiteX42" fmla="*/ 226290 w 898780"/>
                <a:gd name="connsiteY42" fmla="*/ 535561 h 1722396"/>
                <a:gd name="connsiteX43" fmla="*/ 224744 w 898780"/>
                <a:gd name="connsiteY43" fmla="*/ 536180 h 1722396"/>
                <a:gd name="connsiteX44" fmla="*/ 226289 w 898780"/>
                <a:gd name="connsiteY44" fmla="*/ 535922 h 1722396"/>
                <a:gd name="connsiteX45" fmla="*/ 221241 w 898780"/>
                <a:gd name="connsiteY45" fmla="*/ 568507 h 1722396"/>
                <a:gd name="connsiteX46" fmla="*/ 214043 w 898780"/>
                <a:gd name="connsiteY46" fmla="*/ 600765 h 1722396"/>
                <a:gd name="connsiteX47" fmla="*/ 214256 w 898780"/>
                <a:gd name="connsiteY47" fmla="*/ 612812 h 1722396"/>
                <a:gd name="connsiteX48" fmla="*/ 211507 w 898780"/>
                <a:gd name="connsiteY48" fmla="*/ 624980 h 1722396"/>
                <a:gd name="connsiteX49" fmla="*/ 148048 w 898780"/>
                <a:gd name="connsiteY49" fmla="*/ 909822 h 1722396"/>
                <a:gd name="connsiteX50" fmla="*/ 103339 w 898780"/>
                <a:gd name="connsiteY50" fmla="*/ 1195024 h 1722396"/>
                <a:gd name="connsiteX51" fmla="*/ 114156 w 898780"/>
                <a:gd name="connsiteY51" fmla="*/ 1461477 h 1722396"/>
                <a:gd name="connsiteX52" fmla="*/ 217997 w 898780"/>
                <a:gd name="connsiteY52" fmla="*/ 1704493 h 1722396"/>
                <a:gd name="connsiteX53" fmla="*/ 226289 w 898780"/>
                <a:gd name="connsiteY53" fmla="*/ 1715670 h 1722396"/>
                <a:gd name="connsiteX54" fmla="*/ 212588 w 898780"/>
                <a:gd name="connsiteY54" fmla="*/ 1715670 h 1722396"/>
                <a:gd name="connsiteX55" fmla="*/ 151654 w 898780"/>
                <a:gd name="connsiteY55" fmla="*/ 1715310 h 1722396"/>
                <a:gd name="connsiteX56" fmla="*/ 142279 w 898780"/>
                <a:gd name="connsiteY56" fmla="*/ 1714949 h 1722396"/>
                <a:gd name="connsiteX57" fmla="*/ 108026 w 898780"/>
                <a:gd name="connsiteY57" fmla="*/ 1657260 h 1722396"/>
                <a:gd name="connsiteX58" fmla="*/ 48173 w 898780"/>
                <a:gd name="connsiteY58" fmla="*/ 1469048 h 1722396"/>
                <a:gd name="connsiteX59" fmla="*/ 36995 w 898780"/>
                <a:gd name="connsiteY59" fmla="*/ 1193582 h 1722396"/>
                <a:gd name="connsiteX60" fmla="*/ 95046 w 898780"/>
                <a:gd name="connsiteY60" fmla="*/ 844560 h 1722396"/>
                <a:gd name="connsiteX61" fmla="*/ 149851 w 898780"/>
                <a:gd name="connsiteY61" fmla="*/ 596856 h 1722396"/>
                <a:gd name="connsiteX62" fmla="*/ 150482 w 898780"/>
                <a:gd name="connsiteY62" fmla="*/ 590772 h 1722396"/>
                <a:gd name="connsiteX63" fmla="*/ 154863 w 898780"/>
                <a:gd name="connsiteY63" fmla="*/ 586078 h 1722396"/>
                <a:gd name="connsiteX64" fmla="*/ 153681 w 898780"/>
                <a:gd name="connsiteY64" fmla="*/ 574907 h 1722396"/>
                <a:gd name="connsiteX65" fmla="*/ 155979 w 898780"/>
                <a:gd name="connsiteY65" fmla="*/ 563685 h 1722396"/>
                <a:gd name="connsiteX66" fmla="*/ 161027 w 898780"/>
                <a:gd name="connsiteY66" fmla="*/ 529071 h 1722396"/>
                <a:gd name="connsiteX67" fmla="*/ 161029 w 898780"/>
                <a:gd name="connsiteY67" fmla="*/ 529072 h 1722396"/>
                <a:gd name="connsiteX68" fmla="*/ 161029 w 898780"/>
                <a:gd name="connsiteY68" fmla="*/ 529071 h 1722396"/>
                <a:gd name="connsiteX69" fmla="*/ 152015 w 898780"/>
                <a:gd name="connsiteY69" fmla="*/ 454436 h 1722396"/>
                <a:gd name="connsiteX70" fmla="*/ 124252 w 898780"/>
                <a:gd name="connsiteY70" fmla="*/ 303722 h 1722396"/>
                <a:gd name="connsiteX71" fmla="*/ 110550 w 898780"/>
                <a:gd name="connsiteY71" fmla="*/ 300477 h 1722396"/>
                <a:gd name="connsiteX72" fmla="*/ 14280 w 898780"/>
                <a:gd name="connsiteY72" fmla="*/ 346268 h 1722396"/>
                <a:gd name="connsiteX73" fmla="*/ 17073 w 898780"/>
                <a:gd name="connsiteY73" fmla="*/ 24802 h 1722396"/>
                <a:gd name="connsiteX0" fmla="*/ 710879 w 898780"/>
                <a:gd name="connsiteY0" fmla="*/ 28977 h 1722396"/>
                <a:gd name="connsiteX1" fmla="*/ 850054 w 898780"/>
                <a:gd name="connsiteY1" fmla="*/ 30059 h 1722396"/>
                <a:gd name="connsiteX2" fmla="*/ 890437 w 898780"/>
                <a:gd name="connsiteY2" fmla="*/ 30419 h 1722396"/>
                <a:gd name="connsiteX3" fmla="*/ 898730 w 898780"/>
                <a:gd name="connsiteY3" fmla="*/ 39433 h 1722396"/>
                <a:gd name="connsiteX4" fmla="*/ 898008 w 898780"/>
                <a:gd name="connsiteY4" fmla="*/ 150846 h 1722396"/>
                <a:gd name="connsiteX5" fmla="*/ 897287 w 898780"/>
                <a:gd name="connsiteY5" fmla="*/ 154812 h 1722396"/>
                <a:gd name="connsiteX6" fmla="*/ 879260 w 898780"/>
                <a:gd name="connsiteY6" fmla="*/ 172119 h 1722396"/>
                <a:gd name="connsiteX7" fmla="*/ 847530 w 898780"/>
                <a:gd name="connsiteY7" fmla="*/ 172119 h 1722396"/>
                <a:gd name="connsiteX8" fmla="*/ 830223 w 898780"/>
                <a:gd name="connsiteY8" fmla="*/ 188704 h 1722396"/>
                <a:gd name="connsiteX9" fmla="*/ 820128 w 898780"/>
                <a:gd name="connsiteY9" fmla="*/ 356004 h 1722396"/>
                <a:gd name="connsiteX10" fmla="*/ 816883 w 898780"/>
                <a:gd name="connsiteY10" fmla="*/ 547460 h 1722396"/>
                <a:gd name="connsiteX11" fmla="*/ 821931 w 898780"/>
                <a:gd name="connsiteY11" fmla="*/ 685554 h 1722396"/>
                <a:gd name="connsiteX12" fmla="*/ 828781 w 898780"/>
                <a:gd name="connsiteY12" fmla="*/ 796967 h 1722396"/>
                <a:gd name="connsiteX13" fmla="*/ 837795 w 898780"/>
                <a:gd name="connsiteY13" fmla="*/ 924965 h 1722396"/>
                <a:gd name="connsiteX14" fmla="*/ 844646 w 898780"/>
                <a:gd name="connsiteY14" fmla="*/ 1033132 h 1722396"/>
                <a:gd name="connsiteX15" fmla="*/ 850054 w 898780"/>
                <a:gd name="connsiteY15" fmla="*/ 1225310 h 1722396"/>
                <a:gd name="connsiteX16" fmla="*/ 816522 w 898780"/>
                <a:gd name="connsiteY16" fmla="*/ 1479143 h 1722396"/>
                <a:gd name="connsiteX17" fmla="*/ 729988 w 898780"/>
                <a:gd name="connsiteY17" fmla="*/ 1667716 h 1722396"/>
                <a:gd name="connsiteX18" fmla="*/ 701504 w 898780"/>
                <a:gd name="connsiteY18" fmla="*/ 1710261 h 1722396"/>
                <a:gd name="connsiteX19" fmla="*/ 687442 w 898780"/>
                <a:gd name="connsiteY19" fmla="*/ 1721799 h 1722396"/>
                <a:gd name="connsiteX20" fmla="*/ 605956 w 898780"/>
                <a:gd name="connsiteY20" fmla="*/ 1722160 h 1722396"/>
                <a:gd name="connsiteX21" fmla="*/ 651386 w 898780"/>
                <a:gd name="connsiteY21" fmla="*/ 1657620 h 1722396"/>
                <a:gd name="connsiteX22" fmla="*/ 764241 w 898780"/>
                <a:gd name="connsiteY22" fmla="*/ 1388643 h 1722396"/>
                <a:gd name="connsiteX23" fmla="*/ 777942 w 898780"/>
                <a:gd name="connsiteY23" fmla="*/ 1219541 h 1722396"/>
                <a:gd name="connsiteX24" fmla="*/ 766044 w 898780"/>
                <a:gd name="connsiteY24" fmla="*/ 928570 h 1722396"/>
                <a:gd name="connsiteX25" fmla="*/ 746213 w 898780"/>
                <a:gd name="connsiteY25" fmla="*/ 427755 h 1722396"/>
                <a:gd name="connsiteX26" fmla="*/ 759193 w 898780"/>
                <a:gd name="connsiteY26" fmla="*/ 187262 h 1722396"/>
                <a:gd name="connsiteX27" fmla="*/ 741526 w 898780"/>
                <a:gd name="connsiteY27" fmla="*/ 167792 h 1722396"/>
                <a:gd name="connsiteX28" fmla="*/ 723859 w 898780"/>
                <a:gd name="connsiteY28" fmla="*/ 168153 h 1722396"/>
                <a:gd name="connsiteX29" fmla="*/ 711960 w 898780"/>
                <a:gd name="connsiteY29" fmla="*/ 156615 h 1722396"/>
                <a:gd name="connsiteX30" fmla="*/ 711239 w 898780"/>
                <a:gd name="connsiteY30" fmla="*/ 37991 h 1722396"/>
                <a:gd name="connsiteX31" fmla="*/ 710879 w 898780"/>
                <a:gd name="connsiteY31" fmla="*/ 28977 h 1722396"/>
                <a:gd name="connsiteX32" fmla="*/ 17073 w 898780"/>
                <a:gd name="connsiteY32" fmla="*/ 24802 h 1722396"/>
                <a:gd name="connsiteX33" fmla="*/ 170764 w 898780"/>
                <a:gd name="connsiteY33" fmla="*/ 21765 h 1722396"/>
                <a:gd name="connsiteX34" fmla="*/ 217997 w 898780"/>
                <a:gd name="connsiteY34" fmla="*/ 23568 h 1722396"/>
                <a:gd name="connsiteX35" fmla="*/ 216555 w 898780"/>
                <a:gd name="connsiteY35" fmla="*/ 105415 h 1722396"/>
                <a:gd name="connsiteX36" fmla="*/ 190234 w 898780"/>
                <a:gd name="connsiteY36" fmla="*/ 211059 h 1722396"/>
                <a:gd name="connsiteX37" fmla="*/ 191676 w 898780"/>
                <a:gd name="connsiteY37" fmla="*/ 225481 h 1722396"/>
                <a:gd name="connsiteX38" fmla="*/ 240712 w 898780"/>
                <a:gd name="connsiteY38" fmla="*/ 334730 h 1722396"/>
                <a:gd name="connsiteX39" fmla="*/ 249005 w 898780"/>
                <a:gd name="connsiteY39" fmla="*/ 459123 h 1722396"/>
                <a:gd name="connsiteX40" fmla="*/ 245399 w 898780"/>
                <a:gd name="connsiteY40" fmla="*/ 495539 h 1722396"/>
                <a:gd name="connsiteX41" fmla="*/ 230977 w 898780"/>
                <a:gd name="connsiteY41" fmla="*/ 527989 h 1722396"/>
                <a:gd name="connsiteX42" fmla="*/ 226290 w 898780"/>
                <a:gd name="connsiteY42" fmla="*/ 535561 h 1722396"/>
                <a:gd name="connsiteX43" fmla="*/ 224744 w 898780"/>
                <a:gd name="connsiteY43" fmla="*/ 536180 h 1722396"/>
                <a:gd name="connsiteX44" fmla="*/ 226289 w 898780"/>
                <a:gd name="connsiteY44" fmla="*/ 535922 h 1722396"/>
                <a:gd name="connsiteX45" fmla="*/ 221241 w 898780"/>
                <a:gd name="connsiteY45" fmla="*/ 568507 h 1722396"/>
                <a:gd name="connsiteX46" fmla="*/ 214043 w 898780"/>
                <a:gd name="connsiteY46" fmla="*/ 600765 h 1722396"/>
                <a:gd name="connsiteX47" fmla="*/ 214256 w 898780"/>
                <a:gd name="connsiteY47" fmla="*/ 612812 h 1722396"/>
                <a:gd name="connsiteX48" fmla="*/ 211507 w 898780"/>
                <a:gd name="connsiteY48" fmla="*/ 624980 h 1722396"/>
                <a:gd name="connsiteX49" fmla="*/ 148048 w 898780"/>
                <a:gd name="connsiteY49" fmla="*/ 909822 h 1722396"/>
                <a:gd name="connsiteX50" fmla="*/ 103339 w 898780"/>
                <a:gd name="connsiteY50" fmla="*/ 1195024 h 1722396"/>
                <a:gd name="connsiteX51" fmla="*/ 114156 w 898780"/>
                <a:gd name="connsiteY51" fmla="*/ 1461477 h 1722396"/>
                <a:gd name="connsiteX52" fmla="*/ 217997 w 898780"/>
                <a:gd name="connsiteY52" fmla="*/ 1704493 h 1722396"/>
                <a:gd name="connsiteX53" fmla="*/ 226289 w 898780"/>
                <a:gd name="connsiteY53" fmla="*/ 1715670 h 1722396"/>
                <a:gd name="connsiteX54" fmla="*/ 212588 w 898780"/>
                <a:gd name="connsiteY54" fmla="*/ 1715670 h 1722396"/>
                <a:gd name="connsiteX55" fmla="*/ 151654 w 898780"/>
                <a:gd name="connsiteY55" fmla="*/ 1715310 h 1722396"/>
                <a:gd name="connsiteX56" fmla="*/ 142279 w 898780"/>
                <a:gd name="connsiteY56" fmla="*/ 1714949 h 1722396"/>
                <a:gd name="connsiteX57" fmla="*/ 108026 w 898780"/>
                <a:gd name="connsiteY57" fmla="*/ 1657260 h 1722396"/>
                <a:gd name="connsiteX58" fmla="*/ 48173 w 898780"/>
                <a:gd name="connsiteY58" fmla="*/ 1469048 h 1722396"/>
                <a:gd name="connsiteX59" fmla="*/ 36995 w 898780"/>
                <a:gd name="connsiteY59" fmla="*/ 1193582 h 1722396"/>
                <a:gd name="connsiteX60" fmla="*/ 95046 w 898780"/>
                <a:gd name="connsiteY60" fmla="*/ 844560 h 1722396"/>
                <a:gd name="connsiteX61" fmla="*/ 149851 w 898780"/>
                <a:gd name="connsiteY61" fmla="*/ 596856 h 1722396"/>
                <a:gd name="connsiteX62" fmla="*/ 150482 w 898780"/>
                <a:gd name="connsiteY62" fmla="*/ 590772 h 1722396"/>
                <a:gd name="connsiteX63" fmla="*/ 154863 w 898780"/>
                <a:gd name="connsiteY63" fmla="*/ 586078 h 1722396"/>
                <a:gd name="connsiteX64" fmla="*/ 153681 w 898780"/>
                <a:gd name="connsiteY64" fmla="*/ 574907 h 1722396"/>
                <a:gd name="connsiteX65" fmla="*/ 155979 w 898780"/>
                <a:gd name="connsiteY65" fmla="*/ 563685 h 1722396"/>
                <a:gd name="connsiteX66" fmla="*/ 161027 w 898780"/>
                <a:gd name="connsiteY66" fmla="*/ 529071 h 1722396"/>
                <a:gd name="connsiteX67" fmla="*/ 161029 w 898780"/>
                <a:gd name="connsiteY67" fmla="*/ 529072 h 1722396"/>
                <a:gd name="connsiteX68" fmla="*/ 161029 w 898780"/>
                <a:gd name="connsiteY68" fmla="*/ 529071 h 1722396"/>
                <a:gd name="connsiteX69" fmla="*/ 152015 w 898780"/>
                <a:gd name="connsiteY69" fmla="*/ 454436 h 1722396"/>
                <a:gd name="connsiteX70" fmla="*/ 124252 w 898780"/>
                <a:gd name="connsiteY70" fmla="*/ 303722 h 1722396"/>
                <a:gd name="connsiteX71" fmla="*/ 110550 w 898780"/>
                <a:gd name="connsiteY71" fmla="*/ 300477 h 1722396"/>
                <a:gd name="connsiteX72" fmla="*/ 14280 w 898780"/>
                <a:gd name="connsiteY72" fmla="*/ 346268 h 1722396"/>
                <a:gd name="connsiteX73" fmla="*/ 17073 w 898780"/>
                <a:gd name="connsiteY73" fmla="*/ 24802 h 1722396"/>
                <a:gd name="connsiteX0" fmla="*/ 704766 w 892667"/>
                <a:gd name="connsiteY0" fmla="*/ 28977 h 1722396"/>
                <a:gd name="connsiteX1" fmla="*/ 843941 w 892667"/>
                <a:gd name="connsiteY1" fmla="*/ 30059 h 1722396"/>
                <a:gd name="connsiteX2" fmla="*/ 884324 w 892667"/>
                <a:gd name="connsiteY2" fmla="*/ 30419 h 1722396"/>
                <a:gd name="connsiteX3" fmla="*/ 892617 w 892667"/>
                <a:gd name="connsiteY3" fmla="*/ 39433 h 1722396"/>
                <a:gd name="connsiteX4" fmla="*/ 891895 w 892667"/>
                <a:gd name="connsiteY4" fmla="*/ 150846 h 1722396"/>
                <a:gd name="connsiteX5" fmla="*/ 891174 w 892667"/>
                <a:gd name="connsiteY5" fmla="*/ 154812 h 1722396"/>
                <a:gd name="connsiteX6" fmla="*/ 873147 w 892667"/>
                <a:gd name="connsiteY6" fmla="*/ 172119 h 1722396"/>
                <a:gd name="connsiteX7" fmla="*/ 841417 w 892667"/>
                <a:gd name="connsiteY7" fmla="*/ 172119 h 1722396"/>
                <a:gd name="connsiteX8" fmla="*/ 824110 w 892667"/>
                <a:gd name="connsiteY8" fmla="*/ 188704 h 1722396"/>
                <a:gd name="connsiteX9" fmla="*/ 814015 w 892667"/>
                <a:gd name="connsiteY9" fmla="*/ 356004 h 1722396"/>
                <a:gd name="connsiteX10" fmla="*/ 810770 w 892667"/>
                <a:gd name="connsiteY10" fmla="*/ 547460 h 1722396"/>
                <a:gd name="connsiteX11" fmla="*/ 815818 w 892667"/>
                <a:gd name="connsiteY11" fmla="*/ 685554 h 1722396"/>
                <a:gd name="connsiteX12" fmla="*/ 822668 w 892667"/>
                <a:gd name="connsiteY12" fmla="*/ 796967 h 1722396"/>
                <a:gd name="connsiteX13" fmla="*/ 831682 w 892667"/>
                <a:gd name="connsiteY13" fmla="*/ 924965 h 1722396"/>
                <a:gd name="connsiteX14" fmla="*/ 838533 w 892667"/>
                <a:gd name="connsiteY14" fmla="*/ 1033132 h 1722396"/>
                <a:gd name="connsiteX15" fmla="*/ 843941 w 892667"/>
                <a:gd name="connsiteY15" fmla="*/ 1225310 h 1722396"/>
                <a:gd name="connsiteX16" fmla="*/ 810409 w 892667"/>
                <a:gd name="connsiteY16" fmla="*/ 1479143 h 1722396"/>
                <a:gd name="connsiteX17" fmla="*/ 723875 w 892667"/>
                <a:gd name="connsiteY17" fmla="*/ 1667716 h 1722396"/>
                <a:gd name="connsiteX18" fmla="*/ 695391 w 892667"/>
                <a:gd name="connsiteY18" fmla="*/ 1710261 h 1722396"/>
                <a:gd name="connsiteX19" fmla="*/ 681329 w 892667"/>
                <a:gd name="connsiteY19" fmla="*/ 1721799 h 1722396"/>
                <a:gd name="connsiteX20" fmla="*/ 599843 w 892667"/>
                <a:gd name="connsiteY20" fmla="*/ 1722160 h 1722396"/>
                <a:gd name="connsiteX21" fmla="*/ 645273 w 892667"/>
                <a:gd name="connsiteY21" fmla="*/ 1657620 h 1722396"/>
                <a:gd name="connsiteX22" fmla="*/ 758128 w 892667"/>
                <a:gd name="connsiteY22" fmla="*/ 1388643 h 1722396"/>
                <a:gd name="connsiteX23" fmla="*/ 771829 w 892667"/>
                <a:gd name="connsiteY23" fmla="*/ 1219541 h 1722396"/>
                <a:gd name="connsiteX24" fmla="*/ 759931 w 892667"/>
                <a:gd name="connsiteY24" fmla="*/ 928570 h 1722396"/>
                <a:gd name="connsiteX25" fmla="*/ 740100 w 892667"/>
                <a:gd name="connsiteY25" fmla="*/ 427755 h 1722396"/>
                <a:gd name="connsiteX26" fmla="*/ 753080 w 892667"/>
                <a:gd name="connsiteY26" fmla="*/ 187262 h 1722396"/>
                <a:gd name="connsiteX27" fmla="*/ 735413 w 892667"/>
                <a:gd name="connsiteY27" fmla="*/ 167792 h 1722396"/>
                <a:gd name="connsiteX28" fmla="*/ 717746 w 892667"/>
                <a:gd name="connsiteY28" fmla="*/ 168153 h 1722396"/>
                <a:gd name="connsiteX29" fmla="*/ 705847 w 892667"/>
                <a:gd name="connsiteY29" fmla="*/ 156615 h 1722396"/>
                <a:gd name="connsiteX30" fmla="*/ 705126 w 892667"/>
                <a:gd name="connsiteY30" fmla="*/ 37991 h 1722396"/>
                <a:gd name="connsiteX31" fmla="*/ 704766 w 892667"/>
                <a:gd name="connsiteY31" fmla="*/ 28977 h 1722396"/>
                <a:gd name="connsiteX32" fmla="*/ 10960 w 892667"/>
                <a:gd name="connsiteY32" fmla="*/ 24802 h 1722396"/>
                <a:gd name="connsiteX33" fmla="*/ 164651 w 892667"/>
                <a:gd name="connsiteY33" fmla="*/ 21765 h 1722396"/>
                <a:gd name="connsiteX34" fmla="*/ 211884 w 892667"/>
                <a:gd name="connsiteY34" fmla="*/ 23568 h 1722396"/>
                <a:gd name="connsiteX35" fmla="*/ 210442 w 892667"/>
                <a:gd name="connsiteY35" fmla="*/ 105415 h 1722396"/>
                <a:gd name="connsiteX36" fmla="*/ 184121 w 892667"/>
                <a:gd name="connsiteY36" fmla="*/ 211059 h 1722396"/>
                <a:gd name="connsiteX37" fmla="*/ 185563 w 892667"/>
                <a:gd name="connsiteY37" fmla="*/ 225481 h 1722396"/>
                <a:gd name="connsiteX38" fmla="*/ 234599 w 892667"/>
                <a:gd name="connsiteY38" fmla="*/ 334730 h 1722396"/>
                <a:gd name="connsiteX39" fmla="*/ 242892 w 892667"/>
                <a:gd name="connsiteY39" fmla="*/ 459123 h 1722396"/>
                <a:gd name="connsiteX40" fmla="*/ 239286 w 892667"/>
                <a:gd name="connsiteY40" fmla="*/ 495539 h 1722396"/>
                <a:gd name="connsiteX41" fmla="*/ 224864 w 892667"/>
                <a:gd name="connsiteY41" fmla="*/ 527989 h 1722396"/>
                <a:gd name="connsiteX42" fmla="*/ 220177 w 892667"/>
                <a:gd name="connsiteY42" fmla="*/ 535561 h 1722396"/>
                <a:gd name="connsiteX43" fmla="*/ 218631 w 892667"/>
                <a:gd name="connsiteY43" fmla="*/ 536180 h 1722396"/>
                <a:gd name="connsiteX44" fmla="*/ 220176 w 892667"/>
                <a:gd name="connsiteY44" fmla="*/ 535922 h 1722396"/>
                <a:gd name="connsiteX45" fmla="*/ 215128 w 892667"/>
                <a:gd name="connsiteY45" fmla="*/ 568507 h 1722396"/>
                <a:gd name="connsiteX46" fmla="*/ 207930 w 892667"/>
                <a:gd name="connsiteY46" fmla="*/ 600765 h 1722396"/>
                <a:gd name="connsiteX47" fmla="*/ 208143 w 892667"/>
                <a:gd name="connsiteY47" fmla="*/ 612812 h 1722396"/>
                <a:gd name="connsiteX48" fmla="*/ 205394 w 892667"/>
                <a:gd name="connsiteY48" fmla="*/ 624980 h 1722396"/>
                <a:gd name="connsiteX49" fmla="*/ 141935 w 892667"/>
                <a:gd name="connsiteY49" fmla="*/ 909822 h 1722396"/>
                <a:gd name="connsiteX50" fmla="*/ 97226 w 892667"/>
                <a:gd name="connsiteY50" fmla="*/ 1195024 h 1722396"/>
                <a:gd name="connsiteX51" fmla="*/ 108043 w 892667"/>
                <a:gd name="connsiteY51" fmla="*/ 1461477 h 1722396"/>
                <a:gd name="connsiteX52" fmla="*/ 211884 w 892667"/>
                <a:gd name="connsiteY52" fmla="*/ 1704493 h 1722396"/>
                <a:gd name="connsiteX53" fmla="*/ 220176 w 892667"/>
                <a:gd name="connsiteY53" fmla="*/ 1715670 h 1722396"/>
                <a:gd name="connsiteX54" fmla="*/ 206475 w 892667"/>
                <a:gd name="connsiteY54" fmla="*/ 1715670 h 1722396"/>
                <a:gd name="connsiteX55" fmla="*/ 145541 w 892667"/>
                <a:gd name="connsiteY55" fmla="*/ 1715310 h 1722396"/>
                <a:gd name="connsiteX56" fmla="*/ 136166 w 892667"/>
                <a:gd name="connsiteY56" fmla="*/ 1714949 h 1722396"/>
                <a:gd name="connsiteX57" fmla="*/ 101913 w 892667"/>
                <a:gd name="connsiteY57" fmla="*/ 1657260 h 1722396"/>
                <a:gd name="connsiteX58" fmla="*/ 42060 w 892667"/>
                <a:gd name="connsiteY58" fmla="*/ 1469048 h 1722396"/>
                <a:gd name="connsiteX59" fmla="*/ 30882 w 892667"/>
                <a:gd name="connsiteY59" fmla="*/ 1193582 h 1722396"/>
                <a:gd name="connsiteX60" fmla="*/ 88933 w 892667"/>
                <a:gd name="connsiteY60" fmla="*/ 844560 h 1722396"/>
                <a:gd name="connsiteX61" fmla="*/ 143738 w 892667"/>
                <a:gd name="connsiteY61" fmla="*/ 596856 h 1722396"/>
                <a:gd name="connsiteX62" fmla="*/ 144369 w 892667"/>
                <a:gd name="connsiteY62" fmla="*/ 590772 h 1722396"/>
                <a:gd name="connsiteX63" fmla="*/ 148750 w 892667"/>
                <a:gd name="connsiteY63" fmla="*/ 586078 h 1722396"/>
                <a:gd name="connsiteX64" fmla="*/ 147568 w 892667"/>
                <a:gd name="connsiteY64" fmla="*/ 574907 h 1722396"/>
                <a:gd name="connsiteX65" fmla="*/ 149866 w 892667"/>
                <a:gd name="connsiteY65" fmla="*/ 563685 h 1722396"/>
                <a:gd name="connsiteX66" fmla="*/ 154914 w 892667"/>
                <a:gd name="connsiteY66" fmla="*/ 529071 h 1722396"/>
                <a:gd name="connsiteX67" fmla="*/ 154916 w 892667"/>
                <a:gd name="connsiteY67" fmla="*/ 529072 h 1722396"/>
                <a:gd name="connsiteX68" fmla="*/ 154916 w 892667"/>
                <a:gd name="connsiteY68" fmla="*/ 529071 h 1722396"/>
                <a:gd name="connsiteX69" fmla="*/ 145902 w 892667"/>
                <a:gd name="connsiteY69" fmla="*/ 454436 h 1722396"/>
                <a:gd name="connsiteX70" fmla="*/ 118139 w 892667"/>
                <a:gd name="connsiteY70" fmla="*/ 303722 h 1722396"/>
                <a:gd name="connsiteX71" fmla="*/ 104437 w 892667"/>
                <a:gd name="connsiteY71" fmla="*/ 300477 h 1722396"/>
                <a:gd name="connsiteX72" fmla="*/ 8167 w 892667"/>
                <a:gd name="connsiteY72" fmla="*/ 346268 h 1722396"/>
                <a:gd name="connsiteX73" fmla="*/ 10960 w 892667"/>
                <a:gd name="connsiteY73" fmla="*/ 24802 h 1722396"/>
                <a:gd name="connsiteX0" fmla="*/ 696599 w 884500"/>
                <a:gd name="connsiteY0" fmla="*/ 28977 h 1722396"/>
                <a:gd name="connsiteX1" fmla="*/ 835774 w 884500"/>
                <a:gd name="connsiteY1" fmla="*/ 30059 h 1722396"/>
                <a:gd name="connsiteX2" fmla="*/ 876157 w 884500"/>
                <a:gd name="connsiteY2" fmla="*/ 30419 h 1722396"/>
                <a:gd name="connsiteX3" fmla="*/ 884450 w 884500"/>
                <a:gd name="connsiteY3" fmla="*/ 39433 h 1722396"/>
                <a:gd name="connsiteX4" fmla="*/ 883728 w 884500"/>
                <a:gd name="connsiteY4" fmla="*/ 150846 h 1722396"/>
                <a:gd name="connsiteX5" fmla="*/ 883007 w 884500"/>
                <a:gd name="connsiteY5" fmla="*/ 154812 h 1722396"/>
                <a:gd name="connsiteX6" fmla="*/ 864980 w 884500"/>
                <a:gd name="connsiteY6" fmla="*/ 172119 h 1722396"/>
                <a:gd name="connsiteX7" fmla="*/ 833250 w 884500"/>
                <a:gd name="connsiteY7" fmla="*/ 172119 h 1722396"/>
                <a:gd name="connsiteX8" fmla="*/ 815943 w 884500"/>
                <a:gd name="connsiteY8" fmla="*/ 188704 h 1722396"/>
                <a:gd name="connsiteX9" fmla="*/ 805848 w 884500"/>
                <a:gd name="connsiteY9" fmla="*/ 356004 h 1722396"/>
                <a:gd name="connsiteX10" fmla="*/ 802603 w 884500"/>
                <a:gd name="connsiteY10" fmla="*/ 547460 h 1722396"/>
                <a:gd name="connsiteX11" fmla="*/ 807651 w 884500"/>
                <a:gd name="connsiteY11" fmla="*/ 685554 h 1722396"/>
                <a:gd name="connsiteX12" fmla="*/ 814501 w 884500"/>
                <a:gd name="connsiteY12" fmla="*/ 796967 h 1722396"/>
                <a:gd name="connsiteX13" fmla="*/ 823515 w 884500"/>
                <a:gd name="connsiteY13" fmla="*/ 924965 h 1722396"/>
                <a:gd name="connsiteX14" fmla="*/ 830366 w 884500"/>
                <a:gd name="connsiteY14" fmla="*/ 1033132 h 1722396"/>
                <a:gd name="connsiteX15" fmla="*/ 835774 w 884500"/>
                <a:gd name="connsiteY15" fmla="*/ 1225310 h 1722396"/>
                <a:gd name="connsiteX16" fmla="*/ 802242 w 884500"/>
                <a:gd name="connsiteY16" fmla="*/ 1479143 h 1722396"/>
                <a:gd name="connsiteX17" fmla="*/ 715708 w 884500"/>
                <a:gd name="connsiteY17" fmla="*/ 1667716 h 1722396"/>
                <a:gd name="connsiteX18" fmla="*/ 687224 w 884500"/>
                <a:gd name="connsiteY18" fmla="*/ 1710261 h 1722396"/>
                <a:gd name="connsiteX19" fmla="*/ 673162 w 884500"/>
                <a:gd name="connsiteY19" fmla="*/ 1721799 h 1722396"/>
                <a:gd name="connsiteX20" fmla="*/ 591676 w 884500"/>
                <a:gd name="connsiteY20" fmla="*/ 1722160 h 1722396"/>
                <a:gd name="connsiteX21" fmla="*/ 637106 w 884500"/>
                <a:gd name="connsiteY21" fmla="*/ 1657620 h 1722396"/>
                <a:gd name="connsiteX22" fmla="*/ 749961 w 884500"/>
                <a:gd name="connsiteY22" fmla="*/ 1388643 h 1722396"/>
                <a:gd name="connsiteX23" fmla="*/ 763662 w 884500"/>
                <a:gd name="connsiteY23" fmla="*/ 1219541 h 1722396"/>
                <a:gd name="connsiteX24" fmla="*/ 751764 w 884500"/>
                <a:gd name="connsiteY24" fmla="*/ 928570 h 1722396"/>
                <a:gd name="connsiteX25" fmla="*/ 731933 w 884500"/>
                <a:gd name="connsiteY25" fmla="*/ 427755 h 1722396"/>
                <a:gd name="connsiteX26" fmla="*/ 744913 w 884500"/>
                <a:gd name="connsiteY26" fmla="*/ 187262 h 1722396"/>
                <a:gd name="connsiteX27" fmla="*/ 727246 w 884500"/>
                <a:gd name="connsiteY27" fmla="*/ 167792 h 1722396"/>
                <a:gd name="connsiteX28" fmla="*/ 709579 w 884500"/>
                <a:gd name="connsiteY28" fmla="*/ 168153 h 1722396"/>
                <a:gd name="connsiteX29" fmla="*/ 697680 w 884500"/>
                <a:gd name="connsiteY29" fmla="*/ 156615 h 1722396"/>
                <a:gd name="connsiteX30" fmla="*/ 696959 w 884500"/>
                <a:gd name="connsiteY30" fmla="*/ 37991 h 1722396"/>
                <a:gd name="connsiteX31" fmla="*/ 696599 w 884500"/>
                <a:gd name="connsiteY31" fmla="*/ 28977 h 1722396"/>
                <a:gd name="connsiteX32" fmla="*/ 2793 w 884500"/>
                <a:gd name="connsiteY32" fmla="*/ 24802 h 1722396"/>
                <a:gd name="connsiteX33" fmla="*/ 156484 w 884500"/>
                <a:gd name="connsiteY33" fmla="*/ 21765 h 1722396"/>
                <a:gd name="connsiteX34" fmla="*/ 203717 w 884500"/>
                <a:gd name="connsiteY34" fmla="*/ 23568 h 1722396"/>
                <a:gd name="connsiteX35" fmla="*/ 202275 w 884500"/>
                <a:gd name="connsiteY35" fmla="*/ 105415 h 1722396"/>
                <a:gd name="connsiteX36" fmla="*/ 175954 w 884500"/>
                <a:gd name="connsiteY36" fmla="*/ 211059 h 1722396"/>
                <a:gd name="connsiteX37" fmla="*/ 177396 w 884500"/>
                <a:gd name="connsiteY37" fmla="*/ 225481 h 1722396"/>
                <a:gd name="connsiteX38" fmla="*/ 226432 w 884500"/>
                <a:gd name="connsiteY38" fmla="*/ 334730 h 1722396"/>
                <a:gd name="connsiteX39" fmla="*/ 234725 w 884500"/>
                <a:gd name="connsiteY39" fmla="*/ 459123 h 1722396"/>
                <a:gd name="connsiteX40" fmla="*/ 231119 w 884500"/>
                <a:gd name="connsiteY40" fmla="*/ 495539 h 1722396"/>
                <a:gd name="connsiteX41" fmla="*/ 216697 w 884500"/>
                <a:gd name="connsiteY41" fmla="*/ 527989 h 1722396"/>
                <a:gd name="connsiteX42" fmla="*/ 212010 w 884500"/>
                <a:gd name="connsiteY42" fmla="*/ 535561 h 1722396"/>
                <a:gd name="connsiteX43" fmla="*/ 210464 w 884500"/>
                <a:gd name="connsiteY43" fmla="*/ 536180 h 1722396"/>
                <a:gd name="connsiteX44" fmla="*/ 212009 w 884500"/>
                <a:gd name="connsiteY44" fmla="*/ 535922 h 1722396"/>
                <a:gd name="connsiteX45" fmla="*/ 206961 w 884500"/>
                <a:gd name="connsiteY45" fmla="*/ 568507 h 1722396"/>
                <a:gd name="connsiteX46" fmla="*/ 199763 w 884500"/>
                <a:gd name="connsiteY46" fmla="*/ 600765 h 1722396"/>
                <a:gd name="connsiteX47" fmla="*/ 199976 w 884500"/>
                <a:gd name="connsiteY47" fmla="*/ 612812 h 1722396"/>
                <a:gd name="connsiteX48" fmla="*/ 197227 w 884500"/>
                <a:gd name="connsiteY48" fmla="*/ 624980 h 1722396"/>
                <a:gd name="connsiteX49" fmla="*/ 133768 w 884500"/>
                <a:gd name="connsiteY49" fmla="*/ 909822 h 1722396"/>
                <a:gd name="connsiteX50" fmla="*/ 89059 w 884500"/>
                <a:gd name="connsiteY50" fmla="*/ 1195024 h 1722396"/>
                <a:gd name="connsiteX51" fmla="*/ 99876 w 884500"/>
                <a:gd name="connsiteY51" fmla="*/ 1461477 h 1722396"/>
                <a:gd name="connsiteX52" fmla="*/ 203717 w 884500"/>
                <a:gd name="connsiteY52" fmla="*/ 1704493 h 1722396"/>
                <a:gd name="connsiteX53" fmla="*/ 212009 w 884500"/>
                <a:gd name="connsiteY53" fmla="*/ 1715670 h 1722396"/>
                <a:gd name="connsiteX54" fmla="*/ 198308 w 884500"/>
                <a:gd name="connsiteY54" fmla="*/ 1715670 h 1722396"/>
                <a:gd name="connsiteX55" fmla="*/ 137374 w 884500"/>
                <a:gd name="connsiteY55" fmla="*/ 1715310 h 1722396"/>
                <a:gd name="connsiteX56" fmla="*/ 127999 w 884500"/>
                <a:gd name="connsiteY56" fmla="*/ 1714949 h 1722396"/>
                <a:gd name="connsiteX57" fmla="*/ 93746 w 884500"/>
                <a:gd name="connsiteY57" fmla="*/ 1657260 h 1722396"/>
                <a:gd name="connsiteX58" fmla="*/ 33893 w 884500"/>
                <a:gd name="connsiteY58" fmla="*/ 1469048 h 1722396"/>
                <a:gd name="connsiteX59" fmla="*/ 22715 w 884500"/>
                <a:gd name="connsiteY59" fmla="*/ 1193582 h 1722396"/>
                <a:gd name="connsiteX60" fmla="*/ 80766 w 884500"/>
                <a:gd name="connsiteY60" fmla="*/ 844560 h 1722396"/>
                <a:gd name="connsiteX61" fmla="*/ 135571 w 884500"/>
                <a:gd name="connsiteY61" fmla="*/ 596856 h 1722396"/>
                <a:gd name="connsiteX62" fmla="*/ 136202 w 884500"/>
                <a:gd name="connsiteY62" fmla="*/ 590772 h 1722396"/>
                <a:gd name="connsiteX63" fmla="*/ 140583 w 884500"/>
                <a:gd name="connsiteY63" fmla="*/ 586078 h 1722396"/>
                <a:gd name="connsiteX64" fmla="*/ 139401 w 884500"/>
                <a:gd name="connsiteY64" fmla="*/ 574907 h 1722396"/>
                <a:gd name="connsiteX65" fmla="*/ 141699 w 884500"/>
                <a:gd name="connsiteY65" fmla="*/ 563685 h 1722396"/>
                <a:gd name="connsiteX66" fmla="*/ 146747 w 884500"/>
                <a:gd name="connsiteY66" fmla="*/ 529071 h 1722396"/>
                <a:gd name="connsiteX67" fmla="*/ 146749 w 884500"/>
                <a:gd name="connsiteY67" fmla="*/ 529072 h 1722396"/>
                <a:gd name="connsiteX68" fmla="*/ 146749 w 884500"/>
                <a:gd name="connsiteY68" fmla="*/ 529071 h 1722396"/>
                <a:gd name="connsiteX69" fmla="*/ 137735 w 884500"/>
                <a:gd name="connsiteY69" fmla="*/ 454436 h 1722396"/>
                <a:gd name="connsiteX70" fmla="*/ 109972 w 884500"/>
                <a:gd name="connsiteY70" fmla="*/ 303722 h 1722396"/>
                <a:gd name="connsiteX71" fmla="*/ 96270 w 884500"/>
                <a:gd name="connsiteY71" fmla="*/ 300477 h 1722396"/>
                <a:gd name="connsiteX72" fmla="*/ 0 w 884500"/>
                <a:gd name="connsiteY72" fmla="*/ 346268 h 1722396"/>
                <a:gd name="connsiteX73" fmla="*/ 2793 w 884500"/>
                <a:gd name="connsiteY73" fmla="*/ 24802 h 1722396"/>
                <a:gd name="connsiteX0" fmla="*/ 696599 w 884500"/>
                <a:gd name="connsiteY0" fmla="*/ 7399 h 1700818"/>
                <a:gd name="connsiteX1" fmla="*/ 835774 w 884500"/>
                <a:gd name="connsiteY1" fmla="*/ 8481 h 1700818"/>
                <a:gd name="connsiteX2" fmla="*/ 876157 w 884500"/>
                <a:gd name="connsiteY2" fmla="*/ 8841 h 1700818"/>
                <a:gd name="connsiteX3" fmla="*/ 884450 w 884500"/>
                <a:gd name="connsiteY3" fmla="*/ 17855 h 1700818"/>
                <a:gd name="connsiteX4" fmla="*/ 883728 w 884500"/>
                <a:gd name="connsiteY4" fmla="*/ 129268 h 1700818"/>
                <a:gd name="connsiteX5" fmla="*/ 883007 w 884500"/>
                <a:gd name="connsiteY5" fmla="*/ 133234 h 1700818"/>
                <a:gd name="connsiteX6" fmla="*/ 864980 w 884500"/>
                <a:gd name="connsiteY6" fmla="*/ 150541 h 1700818"/>
                <a:gd name="connsiteX7" fmla="*/ 833250 w 884500"/>
                <a:gd name="connsiteY7" fmla="*/ 150541 h 1700818"/>
                <a:gd name="connsiteX8" fmla="*/ 815943 w 884500"/>
                <a:gd name="connsiteY8" fmla="*/ 167126 h 1700818"/>
                <a:gd name="connsiteX9" fmla="*/ 805848 w 884500"/>
                <a:gd name="connsiteY9" fmla="*/ 334426 h 1700818"/>
                <a:gd name="connsiteX10" fmla="*/ 802603 w 884500"/>
                <a:gd name="connsiteY10" fmla="*/ 525882 h 1700818"/>
                <a:gd name="connsiteX11" fmla="*/ 807651 w 884500"/>
                <a:gd name="connsiteY11" fmla="*/ 663976 h 1700818"/>
                <a:gd name="connsiteX12" fmla="*/ 814501 w 884500"/>
                <a:gd name="connsiteY12" fmla="*/ 775389 h 1700818"/>
                <a:gd name="connsiteX13" fmla="*/ 823515 w 884500"/>
                <a:gd name="connsiteY13" fmla="*/ 903387 h 1700818"/>
                <a:gd name="connsiteX14" fmla="*/ 830366 w 884500"/>
                <a:gd name="connsiteY14" fmla="*/ 1011554 h 1700818"/>
                <a:gd name="connsiteX15" fmla="*/ 835774 w 884500"/>
                <a:gd name="connsiteY15" fmla="*/ 1203732 h 1700818"/>
                <a:gd name="connsiteX16" fmla="*/ 802242 w 884500"/>
                <a:gd name="connsiteY16" fmla="*/ 1457565 h 1700818"/>
                <a:gd name="connsiteX17" fmla="*/ 715708 w 884500"/>
                <a:gd name="connsiteY17" fmla="*/ 1646138 h 1700818"/>
                <a:gd name="connsiteX18" fmla="*/ 687224 w 884500"/>
                <a:gd name="connsiteY18" fmla="*/ 1688683 h 1700818"/>
                <a:gd name="connsiteX19" fmla="*/ 673162 w 884500"/>
                <a:gd name="connsiteY19" fmla="*/ 1700221 h 1700818"/>
                <a:gd name="connsiteX20" fmla="*/ 591676 w 884500"/>
                <a:gd name="connsiteY20" fmla="*/ 1700582 h 1700818"/>
                <a:gd name="connsiteX21" fmla="*/ 637106 w 884500"/>
                <a:gd name="connsiteY21" fmla="*/ 1636042 h 1700818"/>
                <a:gd name="connsiteX22" fmla="*/ 749961 w 884500"/>
                <a:gd name="connsiteY22" fmla="*/ 1367065 h 1700818"/>
                <a:gd name="connsiteX23" fmla="*/ 763662 w 884500"/>
                <a:gd name="connsiteY23" fmla="*/ 1197963 h 1700818"/>
                <a:gd name="connsiteX24" fmla="*/ 751764 w 884500"/>
                <a:gd name="connsiteY24" fmla="*/ 906992 h 1700818"/>
                <a:gd name="connsiteX25" fmla="*/ 731933 w 884500"/>
                <a:gd name="connsiteY25" fmla="*/ 406177 h 1700818"/>
                <a:gd name="connsiteX26" fmla="*/ 744913 w 884500"/>
                <a:gd name="connsiteY26" fmla="*/ 165684 h 1700818"/>
                <a:gd name="connsiteX27" fmla="*/ 727246 w 884500"/>
                <a:gd name="connsiteY27" fmla="*/ 146214 h 1700818"/>
                <a:gd name="connsiteX28" fmla="*/ 709579 w 884500"/>
                <a:gd name="connsiteY28" fmla="*/ 146575 h 1700818"/>
                <a:gd name="connsiteX29" fmla="*/ 697680 w 884500"/>
                <a:gd name="connsiteY29" fmla="*/ 135037 h 1700818"/>
                <a:gd name="connsiteX30" fmla="*/ 696959 w 884500"/>
                <a:gd name="connsiteY30" fmla="*/ 16413 h 1700818"/>
                <a:gd name="connsiteX31" fmla="*/ 696599 w 884500"/>
                <a:gd name="connsiteY31" fmla="*/ 7399 h 1700818"/>
                <a:gd name="connsiteX32" fmla="*/ 2793 w 884500"/>
                <a:gd name="connsiteY32" fmla="*/ 3224 h 1700818"/>
                <a:gd name="connsiteX33" fmla="*/ 156484 w 884500"/>
                <a:gd name="connsiteY33" fmla="*/ 187 h 1700818"/>
                <a:gd name="connsiteX34" fmla="*/ 203717 w 884500"/>
                <a:gd name="connsiteY34" fmla="*/ 1990 h 1700818"/>
                <a:gd name="connsiteX35" fmla="*/ 202275 w 884500"/>
                <a:gd name="connsiteY35" fmla="*/ 83837 h 1700818"/>
                <a:gd name="connsiteX36" fmla="*/ 175954 w 884500"/>
                <a:gd name="connsiteY36" fmla="*/ 189481 h 1700818"/>
                <a:gd name="connsiteX37" fmla="*/ 177396 w 884500"/>
                <a:gd name="connsiteY37" fmla="*/ 203903 h 1700818"/>
                <a:gd name="connsiteX38" fmla="*/ 226432 w 884500"/>
                <a:gd name="connsiteY38" fmla="*/ 313152 h 1700818"/>
                <a:gd name="connsiteX39" fmla="*/ 234725 w 884500"/>
                <a:gd name="connsiteY39" fmla="*/ 437545 h 1700818"/>
                <a:gd name="connsiteX40" fmla="*/ 231119 w 884500"/>
                <a:gd name="connsiteY40" fmla="*/ 473961 h 1700818"/>
                <a:gd name="connsiteX41" fmla="*/ 216697 w 884500"/>
                <a:gd name="connsiteY41" fmla="*/ 506411 h 1700818"/>
                <a:gd name="connsiteX42" fmla="*/ 212010 w 884500"/>
                <a:gd name="connsiteY42" fmla="*/ 513983 h 1700818"/>
                <a:gd name="connsiteX43" fmla="*/ 210464 w 884500"/>
                <a:gd name="connsiteY43" fmla="*/ 514602 h 1700818"/>
                <a:gd name="connsiteX44" fmla="*/ 212009 w 884500"/>
                <a:gd name="connsiteY44" fmla="*/ 514344 h 1700818"/>
                <a:gd name="connsiteX45" fmla="*/ 206961 w 884500"/>
                <a:gd name="connsiteY45" fmla="*/ 546929 h 1700818"/>
                <a:gd name="connsiteX46" fmla="*/ 199763 w 884500"/>
                <a:gd name="connsiteY46" fmla="*/ 579187 h 1700818"/>
                <a:gd name="connsiteX47" fmla="*/ 199976 w 884500"/>
                <a:gd name="connsiteY47" fmla="*/ 591234 h 1700818"/>
                <a:gd name="connsiteX48" fmla="*/ 197227 w 884500"/>
                <a:gd name="connsiteY48" fmla="*/ 603402 h 1700818"/>
                <a:gd name="connsiteX49" fmla="*/ 133768 w 884500"/>
                <a:gd name="connsiteY49" fmla="*/ 888244 h 1700818"/>
                <a:gd name="connsiteX50" fmla="*/ 89059 w 884500"/>
                <a:gd name="connsiteY50" fmla="*/ 1173446 h 1700818"/>
                <a:gd name="connsiteX51" fmla="*/ 99876 w 884500"/>
                <a:gd name="connsiteY51" fmla="*/ 1439899 h 1700818"/>
                <a:gd name="connsiteX52" fmla="*/ 203717 w 884500"/>
                <a:gd name="connsiteY52" fmla="*/ 1682915 h 1700818"/>
                <a:gd name="connsiteX53" fmla="*/ 212009 w 884500"/>
                <a:gd name="connsiteY53" fmla="*/ 1694092 h 1700818"/>
                <a:gd name="connsiteX54" fmla="*/ 198308 w 884500"/>
                <a:gd name="connsiteY54" fmla="*/ 1694092 h 1700818"/>
                <a:gd name="connsiteX55" fmla="*/ 137374 w 884500"/>
                <a:gd name="connsiteY55" fmla="*/ 1693732 h 1700818"/>
                <a:gd name="connsiteX56" fmla="*/ 127999 w 884500"/>
                <a:gd name="connsiteY56" fmla="*/ 1693371 h 1700818"/>
                <a:gd name="connsiteX57" fmla="*/ 93746 w 884500"/>
                <a:gd name="connsiteY57" fmla="*/ 1635682 h 1700818"/>
                <a:gd name="connsiteX58" fmla="*/ 33893 w 884500"/>
                <a:gd name="connsiteY58" fmla="*/ 1447470 h 1700818"/>
                <a:gd name="connsiteX59" fmla="*/ 22715 w 884500"/>
                <a:gd name="connsiteY59" fmla="*/ 1172004 h 1700818"/>
                <a:gd name="connsiteX60" fmla="*/ 80766 w 884500"/>
                <a:gd name="connsiteY60" fmla="*/ 822982 h 1700818"/>
                <a:gd name="connsiteX61" fmla="*/ 135571 w 884500"/>
                <a:gd name="connsiteY61" fmla="*/ 575278 h 1700818"/>
                <a:gd name="connsiteX62" fmla="*/ 136202 w 884500"/>
                <a:gd name="connsiteY62" fmla="*/ 569194 h 1700818"/>
                <a:gd name="connsiteX63" fmla="*/ 140583 w 884500"/>
                <a:gd name="connsiteY63" fmla="*/ 564500 h 1700818"/>
                <a:gd name="connsiteX64" fmla="*/ 139401 w 884500"/>
                <a:gd name="connsiteY64" fmla="*/ 553329 h 1700818"/>
                <a:gd name="connsiteX65" fmla="*/ 141699 w 884500"/>
                <a:gd name="connsiteY65" fmla="*/ 542107 h 1700818"/>
                <a:gd name="connsiteX66" fmla="*/ 146747 w 884500"/>
                <a:gd name="connsiteY66" fmla="*/ 507493 h 1700818"/>
                <a:gd name="connsiteX67" fmla="*/ 146749 w 884500"/>
                <a:gd name="connsiteY67" fmla="*/ 507494 h 1700818"/>
                <a:gd name="connsiteX68" fmla="*/ 146749 w 884500"/>
                <a:gd name="connsiteY68" fmla="*/ 507493 h 1700818"/>
                <a:gd name="connsiteX69" fmla="*/ 137735 w 884500"/>
                <a:gd name="connsiteY69" fmla="*/ 432858 h 1700818"/>
                <a:gd name="connsiteX70" fmla="*/ 109972 w 884500"/>
                <a:gd name="connsiteY70" fmla="*/ 282144 h 1700818"/>
                <a:gd name="connsiteX71" fmla="*/ 96270 w 884500"/>
                <a:gd name="connsiteY71" fmla="*/ 278899 h 1700818"/>
                <a:gd name="connsiteX72" fmla="*/ 0 w 884500"/>
                <a:gd name="connsiteY72" fmla="*/ 324690 h 1700818"/>
                <a:gd name="connsiteX73" fmla="*/ 2793 w 884500"/>
                <a:gd name="connsiteY73" fmla="*/ 3224 h 170081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5954 w 884500"/>
                <a:gd name="connsiteY35" fmla="*/ 187491 h 1698828"/>
                <a:gd name="connsiteX36" fmla="*/ 177396 w 884500"/>
                <a:gd name="connsiteY36" fmla="*/ 201913 h 1698828"/>
                <a:gd name="connsiteX37" fmla="*/ 226432 w 884500"/>
                <a:gd name="connsiteY37" fmla="*/ 311162 h 1698828"/>
                <a:gd name="connsiteX38" fmla="*/ 234725 w 884500"/>
                <a:gd name="connsiteY38" fmla="*/ 435555 h 1698828"/>
                <a:gd name="connsiteX39" fmla="*/ 231119 w 884500"/>
                <a:gd name="connsiteY39" fmla="*/ 471971 h 1698828"/>
                <a:gd name="connsiteX40" fmla="*/ 216697 w 884500"/>
                <a:gd name="connsiteY40" fmla="*/ 504421 h 1698828"/>
                <a:gd name="connsiteX41" fmla="*/ 212010 w 884500"/>
                <a:gd name="connsiteY41" fmla="*/ 511993 h 1698828"/>
                <a:gd name="connsiteX42" fmla="*/ 210464 w 884500"/>
                <a:gd name="connsiteY42" fmla="*/ 512612 h 1698828"/>
                <a:gd name="connsiteX43" fmla="*/ 212009 w 884500"/>
                <a:gd name="connsiteY43" fmla="*/ 512354 h 1698828"/>
                <a:gd name="connsiteX44" fmla="*/ 206961 w 884500"/>
                <a:gd name="connsiteY44" fmla="*/ 544939 h 1698828"/>
                <a:gd name="connsiteX45" fmla="*/ 199763 w 884500"/>
                <a:gd name="connsiteY45" fmla="*/ 577197 h 1698828"/>
                <a:gd name="connsiteX46" fmla="*/ 199976 w 884500"/>
                <a:gd name="connsiteY46" fmla="*/ 589244 h 1698828"/>
                <a:gd name="connsiteX47" fmla="*/ 197227 w 884500"/>
                <a:gd name="connsiteY47" fmla="*/ 601412 h 1698828"/>
                <a:gd name="connsiteX48" fmla="*/ 133768 w 884500"/>
                <a:gd name="connsiteY48" fmla="*/ 886254 h 1698828"/>
                <a:gd name="connsiteX49" fmla="*/ 89059 w 884500"/>
                <a:gd name="connsiteY49" fmla="*/ 1171456 h 1698828"/>
                <a:gd name="connsiteX50" fmla="*/ 99876 w 884500"/>
                <a:gd name="connsiteY50" fmla="*/ 1437909 h 1698828"/>
                <a:gd name="connsiteX51" fmla="*/ 203717 w 884500"/>
                <a:gd name="connsiteY51" fmla="*/ 1680925 h 1698828"/>
                <a:gd name="connsiteX52" fmla="*/ 212009 w 884500"/>
                <a:gd name="connsiteY52" fmla="*/ 1692102 h 1698828"/>
                <a:gd name="connsiteX53" fmla="*/ 198308 w 884500"/>
                <a:gd name="connsiteY53" fmla="*/ 1692102 h 1698828"/>
                <a:gd name="connsiteX54" fmla="*/ 137374 w 884500"/>
                <a:gd name="connsiteY54" fmla="*/ 1691742 h 1698828"/>
                <a:gd name="connsiteX55" fmla="*/ 127999 w 884500"/>
                <a:gd name="connsiteY55" fmla="*/ 1691381 h 1698828"/>
                <a:gd name="connsiteX56" fmla="*/ 93746 w 884500"/>
                <a:gd name="connsiteY56" fmla="*/ 1633692 h 1698828"/>
                <a:gd name="connsiteX57" fmla="*/ 33893 w 884500"/>
                <a:gd name="connsiteY57" fmla="*/ 1445480 h 1698828"/>
                <a:gd name="connsiteX58" fmla="*/ 22715 w 884500"/>
                <a:gd name="connsiteY58" fmla="*/ 1170014 h 1698828"/>
                <a:gd name="connsiteX59" fmla="*/ 80766 w 884500"/>
                <a:gd name="connsiteY59" fmla="*/ 820992 h 1698828"/>
                <a:gd name="connsiteX60" fmla="*/ 135571 w 884500"/>
                <a:gd name="connsiteY60" fmla="*/ 573288 h 1698828"/>
                <a:gd name="connsiteX61" fmla="*/ 136202 w 884500"/>
                <a:gd name="connsiteY61" fmla="*/ 567204 h 1698828"/>
                <a:gd name="connsiteX62" fmla="*/ 140583 w 884500"/>
                <a:gd name="connsiteY62" fmla="*/ 562510 h 1698828"/>
                <a:gd name="connsiteX63" fmla="*/ 139401 w 884500"/>
                <a:gd name="connsiteY63" fmla="*/ 551339 h 1698828"/>
                <a:gd name="connsiteX64" fmla="*/ 141699 w 884500"/>
                <a:gd name="connsiteY64" fmla="*/ 540117 h 1698828"/>
                <a:gd name="connsiteX65" fmla="*/ 146747 w 884500"/>
                <a:gd name="connsiteY65" fmla="*/ 505503 h 1698828"/>
                <a:gd name="connsiteX66" fmla="*/ 146749 w 884500"/>
                <a:gd name="connsiteY66" fmla="*/ 505504 h 1698828"/>
                <a:gd name="connsiteX67" fmla="*/ 146749 w 884500"/>
                <a:gd name="connsiteY67" fmla="*/ 505503 h 1698828"/>
                <a:gd name="connsiteX68" fmla="*/ 137735 w 884500"/>
                <a:gd name="connsiteY68" fmla="*/ 430868 h 1698828"/>
                <a:gd name="connsiteX69" fmla="*/ 109972 w 884500"/>
                <a:gd name="connsiteY69" fmla="*/ 280154 h 1698828"/>
                <a:gd name="connsiteX70" fmla="*/ 96270 w 884500"/>
                <a:gd name="connsiteY70" fmla="*/ 276909 h 1698828"/>
                <a:gd name="connsiteX71" fmla="*/ 0 w 884500"/>
                <a:gd name="connsiteY71" fmla="*/ 322700 h 1698828"/>
                <a:gd name="connsiteX72" fmla="*/ 2793 w 884500"/>
                <a:gd name="connsiteY72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7396 w 884500"/>
                <a:gd name="connsiteY35" fmla="*/ 201913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31119 w 884500"/>
                <a:gd name="connsiteY38" fmla="*/ 471971 h 1698828"/>
                <a:gd name="connsiteX39" fmla="*/ 216697 w 884500"/>
                <a:gd name="connsiteY39" fmla="*/ 504421 h 1698828"/>
                <a:gd name="connsiteX40" fmla="*/ 212010 w 884500"/>
                <a:gd name="connsiteY40" fmla="*/ 511993 h 1698828"/>
                <a:gd name="connsiteX41" fmla="*/ 210464 w 884500"/>
                <a:gd name="connsiteY41" fmla="*/ 512612 h 1698828"/>
                <a:gd name="connsiteX42" fmla="*/ 212009 w 884500"/>
                <a:gd name="connsiteY42" fmla="*/ 512354 h 1698828"/>
                <a:gd name="connsiteX43" fmla="*/ 206961 w 884500"/>
                <a:gd name="connsiteY43" fmla="*/ 544939 h 1698828"/>
                <a:gd name="connsiteX44" fmla="*/ 199763 w 884500"/>
                <a:gd name="connsiteY44" fmla="*/ 577197 h 1698828"/>
                <a:gd name="connsiteX45" fmla="*/ 199976 w 884500"/>
                <a:gd name="connsiteY45" fmla="*/ 589244 h 1698828"/>
                <a:gd name="connsiteX46" fmla="*/ 197227 w 884500"/>
                <a:gd name="connsiteY46" fmla="*/ 601412 h 1698828"/>
                <a:gd name="connsiteX47" fmla="*/ 133768 w 884500"/>
                <a:gd name="connsiteY47" fmla="*/ 886254 h 1698828"/>
                <a:gd name="connsiteX48" fmla="*/ 89059 w 884500"/>
                <a:gd name="connsiteY48" fmla="*/ 1171456 h 1698828"/>
                <a:gd name="connsiteX49" fmla="*/ 99876 w 884500"/>
                <a:gd name="connsiteY49" fmla="*/ 1437909 h 1698828"/>
                <a:gd name="connsiteX50" fmla="*/ 203717 w 884500"/>
                <a:gd name="connsiteY50" fmla="*/ 1680925 h 1698828"/>
                <a:gd name="connsiteX51" fmla="*/ 212009 w 884500"/>
                <a:gd name="connsiteY51" fmla="*/ 1692102 h 1698828"/>
                <a:gd name="connsiteX52" fmla="*/ 198308 w 884500"/>
                <a:gd name="connsiteY52" fmla="*/ 1692102 h 1698828"/>
                <a:gd name="connsiteX53" fmla="*/ 137374 w 884500"/>
                <a:gd name="connsiteY53" fmla="*/ 1691742 h 1698828"/>
                <a:gd name="connsiteX54" fmla="*/ 127999 w 884500"/>
                <a:gd name="connsiteY54" fmla="*/ 1691381 h 1698828"/>
                <a:gd name="connsiteX55" fmla="*/ 93746 w 884500"/>
                <a:gd name="connsiteY55" fmla="*/ 1633692 h 1698828"/>
                <a:gd name="connsiteX56" fmla="*/ 33893 w 884500"/>
                <a:gd name="connsiteY56" fmla="*/ 1445480 h 1698828"/>
                <a:gd name="connsiteX57" fmla="*/ 22715 w 884500"/>
                <a:gd name="connsiteY57" fmla="*/ 1170014 h 1698828"/>
                <a:gd name="connsiteX58" fmla="*/ 80766 w 884500"/>
                <a:gd name="connsiteY58" fmla="*/ 820992 h 1698828"/>
                <a:gd name="connsiteX59" fmla="*/ 135571 w 884500"/>
                <a:gd name="connsiteY59" fmla="*/ 573288 h 1698828"/>
                <a:gd name="connsiteX60" fmla="*/ 136202 w 884500"/>
                <a:gd name="connsiteY60" fmla="*/ 567204 h 1698828"/>
                <a:gd name="connsiteX61" fmla="*/ 140583 w 884500"/>
                <a:gd name="connsiteY61" fmla="*/ 562510 h 1698828"/>
                <a:gd name="connsiteX62" fmla="*/ 139401 w 884500"/>
                <a:gd name="connsiteY62" fmla="*/ 551339 h 1698828"/>
                <a:gd name="connsiteX63" fmla="*/ 141699 w 884500"/>
                <a:gd name="connsiteY63" fmla="*/ 540117 h 1698828"/>
                <a:gd name="connsiteX64" fmla="*/ 146747 w 884500"/>
                <a:gd name="connsiteY64" fmla="*/ 505503 h 1698828"/>
                <a:gd name="connsiteX65" fmla="*/ 146749 w 884500"/>
                <a:gd name="connsiteY65" fmla="*/ 505504 h 1698828"/>
                <a:gd name="connsiteX66" fmla="*/ 146749 w 884500"/>
                <a:gd name="connsiteY66" fmla="*/ 505503 h 1698828"/>
                <a:gd name="connsiteX67" fmla="*/ 137735 w 884500"/>
                <a:gd name="connsiteY67" fmla="*/ 430868 h 1698828"/>
                <a:gd name="connsiteX68" fmla="*/ 109972 w 884500"/>
                <a:gd name="connsiteY68" fmla="*/ 280154 h 1698828"/>
                <a:gd name="connsiteX69" fmla="*/ 96270 w 884500"/>
                <a:gd name="connsiteY69" fmla="*/ 276909 h 1698828"/>
                <a:gd name="connsiteX70" fmla="*/ 0 w 884500"/>
                <a:gd name="connsiteY70" fmla="*/ 322700 h 1698828"/>
                <a:gd name="connsiteX71" fmla="*/ 2793 w 884500"/>
                <a:gd name="connsiteY71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7396 w 884500"/>
                <a:gd name="connsiteY35" fmla="*/ 201913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31119 w 884500"/>
                <a:gd name="connsiteY38" fmla="*/ 471971 h 1698828"/>
                <a:gd name="connsiteX39" fmla="*/ 216697 w 884500"/>
                <a:gd name="connsiteY39" fmla="*/ 504421 h 1698828"/>
                <a:gd name="connsiteX40" fmla="*/ 212010 w 884500"/>
                <a:gd name="connsiteY40" fmla="*/ 511993 h 1698828"/>
                <a:gd name="connsiteX41" fmla="*/ 210464 w 884500"/>
                <a:gd name="connsiteY41" fmla="*/ 512612 h 1698828"/>
                <a:gd name="connsiteX42" fmla="*/ 212009 w 884500"/>
                <a:gd name="connsiteY42" fmla="*/ 512354 h 1698828"/>
                <a:gd name="connsiteX43" fmla="*/ 206961 w 884500"/>
                <a:gd name="connsiteY43" fmla="*/ 544939 h 1698828"/>
                <a:gd name="connsiteX44" fmla="*/ 199763 w 884500"/>
                <a:gd name="connsiteY44" fmla="*/ 577197 h 1698828"/>
                <a:gd name="connsiteX45" fmla="*/ 199976 w 884500"/>
                <a:gd name="connsiteY45" fmla="*/ 589244 h 1698828"/>
                <a:gd name="connsiteX46" fmla="*/ 197227 w 884500"/>
                <a:gd name="connsiteY46" fmla="*/ 601412 h 1698828"/>
                <a:gd name="connsiteX47" fmla="*/ 133768 w 884500"/>
                <a:gd name="connsiteY47" fmla="*/ 886254 h 1698828"/>
                <a:gd name="connsiteX48" fmla="*/ 89059 w 884500"/>
                <a:gd name="connsiteY48" fmla="*/ 1171456 h 1698828"/>
                <a:gd name="connsiteX49" fmla="*/ 99876 w 884500"/>
                <a:gd name="connsiteY49" fmla="*/ 1437909 h 1698828"/>
                <a:gd name="connsiteX50" fmla="*/ 203717 w 884500"/>
                <a:gd name="connsiteY50" fmla="*/ 1680925 h 1698828"/>
                <a:gd name="connsiteX51" fmla="*/ 212009 w 884500"/>
                <a:gd name="connsiteY51" fmla="*/ 1692102 h 1698828"/>
                <a:gd name="connsiteX52" fmla="*/ 198308 w 884500"/>
                <a:gd name="connsiteY52" fmla="*/ 1692102 h 1698828"/>
                <a:gd name="connsiteX53" fmla="*/ 137374 w 884500"/>
                <a:gd name="connsiteY53" fmla="*/ 1691742 h 1698828"/>
                <a:gd name="connsiteX54" fmla="*/ 127999 w 884500"/>
                <a:gd name="connsiteY54" fmla="*/ 1691381 h 1698828"/>
                <a:gd name="connsiteX55" fmla="*/ 93746 w 884500"/>
                <a:gd name="connsiteY55" fmla="*/ 1633692 h 1698828"/>
                <a:gd name="connsiteX56" fmla="*/ 33893 w 884500"/>
                <a:gd name="connsiteY56" fmla="*/ 1445480 h 1698828"/>
                <a:gd name="connsiteX57" fmla="*/ 22715 w 884500"/>
                <a:gd name="connsiteY57" fmla="*/ 1170014 h 1698828"/>
                <a:gd name="connsiteX58" fmla="*/ 80766 w 884500"/>
                <a:gd name="connsiteY58" fmla="*/ 820992 h 1698828"/>
                <a:gd name="connsiteX59" fmla="*/ 135571 w 884500"/>
                <a:gd name="connsiteY59" fmla="*/ 573288 h 1698828"/>
                <a:gd name="connsiteX60" fmla="*/ 136202 w 884500"/>
                <a:gd name="connsiteY60" fmla="*/ 567204 h 1698828"/>
                <a:gd name="connsiteX61" fmla="*/ 140583 w 884500"/>
                <a:gd name="connsiteY61" fmla="*/ 562510 h 1698828"/>
                <a:gd name="connsiteX62" fmla="*/ 139401 w 884500"/>
                <a:gd name="connsiteY62" fmla="*/ 551339 h 1698828"/>
                <a:gd name="connsiteX63" fmla="*/ 141699 w 884500"/>
                <a:gd name="connsiteY63" fmla="*/ 540117 h 1698828"/>
                <a:gd name="connsiteX64" fmla="*/ 146747 w 884500"/>
                <a:gd name="connsiteY64" fmla="*/ 505503 h 1698828"/>
                <a:gd name="connsiteX65" fmla="*/ 146749 w 884500"/>
                <a:gd name="connsiteY65" fmla="*/ 505504 h 1698828"/>
                <a:gd name="connsiteX66" fmla="*/ 146749 w 884500"/>
                <a:gd name="connsiteY66" fmla="*/ 505503 h 1698828"/>
                <a:gd name="connsiteX67" fmla="*/ 137735 w 884500"/>
                <a:gd name="connsiteY67" fmla="*/ 430868 h 1698828"/>
                <a:gd name="connsiteX68" fmla="*/ 109972 w 884500"/>
                <a:gd name="connsiteY68" fmla="*/ 280154 h 1698828"/>
                <a:gd name="connsiteX69" fmla="*/ 96270 w 884500"/>
                <a:gd name="connsiteY69" fmla="*/ 276909 h 1698828"/>
                <a:gd name="connsiteX70" fmla="*/ 0 w 884500"/>
                <a:gd name="connsiteY70" fmla="*/ 322700 h 1698828"/>
                <a:gd name="connsiteX71" fmla="*/ 2793 w 884500"/>
                <a:gd name="connsiteY71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31119 w 884500"/>
                <a:gd name="connsiteY38" fmla="*/ 471971 h 1698828"/>
                <a:gd name="connsiteX39" fmla="*/ 216697 w 884500"/>
                <a:gd name="connsiteY39" fmla="*/ 504421 h 1698828"/>
                <a:gd name="connsiteX40" fmla="*/ 212010 w 884500"/>
                <a:gd name="connsiteY40" fmla="*/ 511993 h 1698828"/>
                <a:gd name="connsiteX41" fmla="*/ 210464 w 884500"/>
                <a:gd name="connsiteY41" fmla="*/ 512612 h 1698828"/>
                <a:gd name="connsiteX42" fmla="*/ 212009 w 884500"/>
                <a:gd name="connsiteY42" fmla="*/ 512354 h 1698828"/>
                <a:gd name="connsiteX43" fmla="*/ 206961 w 884500"/>
                <a:gd name="connsiteY43" fmla="*/ 544939 h 1698828"/>
                <a:gd name="connsiteX44" fmla="*/ 199763 w 884500"/>
                <a:gd name="connsiteY44" fmla="*/ 577197 h 1698828"/>
                <a:gd name="connsiteX45" fmla="*/ 199976 w 884500"/>
                <a:gd name="connsiteY45" fmla="*/ 589244 h 1698828"/>
                <a:gd name="connsiteX46" fmla="*/ 197227 w 884500"/>
                <a:gd name="connsiteY46" fmla="*/ 601412 h 1698828"/>
                <a:gd name="connsiteX47" fmla="*/ 133768 w 884500"/>
                <a:gd name="connsiteY47" fmla="*/ 886254 h 1698828"/>
                <a:gd name="connsiteX48" fmla="*/ 89059 w 884500"/>
                <a:gd name="connsiteY48" fmla="*/ 1171456 h 1698828"/>
                <a:gd name="connsiteX49" fmla="*/ 99876 w 884500"/>
                <a:gd name="connsiteY49" fmla="*/ 1437909 h 1698828"/>
                <a:gd name="connsiteX50" fmla="*/ 203717 w 884500"/>
                <a:gd name="connsiteY50" fmla="*/ 1680925 h 1698828"/>
                <a:gd name="connsiteX51" fmla="*/ 212009 w 884500"/>
                <a:gd name="connsiteY51" fmla="*/ 1692102 h 1698828"/>
                <a:gd name="connsiteX52" fmla="*/ 198308 w 884500"/>
                <a:gd name="connsiteY52" fmla="*/ 1692102 h 1698828"/>
                <a:gd name="connsiteX53" fmla="*/ 137374 w 884500"/>
                <a:gd name="connsiteY53" fmla="*/ 1691742 h 1698828"/>
                <a:gd name="connsiteX54" fmla="*/ 127999 w 884500"/>
                <a:gd name="connsiteY54" fmla="*/ 1691381 h 1698828"/>
                <a:gd name="connsiteX55" fmla="*/ 93746 w 884500"/>
                <a:gd name="connsiteY55" fmla="*/ 1633692 h 1698828"/>
                <a:gd name="connsiteX56" fmla="*/ 33893 w 884500"/>
                <a:gd name="connsiteY56" fmla="*/ 1445480 h 1698828"/>
                <a:gd name="connsiteX57" fmla="*/ 22715 w 884500"/>
                <a:gd name="connsiteY57" fmla="*/ 1170014 h 1698828"/>
                <a:gd name="connsiteX58" fmla="*/ 80766 w 884500"/>
                <a:gd name="connsiteY58" fmla="*/ 820992 h 1698828"/>
                <a:gd name="connsiteX59" fmla="*/ 135571 w 884500"/>
                <a:gd name="connsiteY59" fmla="*/ 573288 h 1698828"/>
                <a:gd name="connsiteX60" fmla="*/ 136202 w 884500"/>
                <a:gd name="connsiteY60" fmla="*/ 567204 h 1698828"/>
                <a:gd name="connsiteX61" fmla="*/ 140583 w 884500"/>
                <a:gd name="connsiteY61" fmla="*/ 562510 h 1698828"/>
                <a:gd name="connsiteX62" fmla="*/ 139401 w 884500"/>
                <a:gd name="connsiteY62" fmla="*/ 551339 h 1698828"/>
                <a:gd name="connsiteX63" fmla="*/ 141699 w 884500"/>
                <a:gd name="connsiteY63" fmla="*/ 540117 h 1698828"/>
                <a:gd name="connsiteX64" fmla="*/ 146747 w 884500"/>
                <a:gd name="connsiteY64" fmla="*/ 505503 h 1698828"/>
                <a:gd name="connsiteX65" fmla="*/ 146749 w 884500"/>
                <a:gd name="connsiteY65" fmla="*/ 505504 h 1698828"/>
                <a:gd name="connsiteX66" fmla="*/ 146749 w 884500"/>
                <a:gd name="connsiteY66" fmla="*/ 505503 h 1698828"/>
                <a:gd name="connsiteX67" fmla="*/ 137735 w 884500"/>
                <a:gd name="connsiteY67" fmla="*/ 430868 h 1698828"/>
                <a:gd name="connsiteX68" fmla="*/ 109972 w 884500"/>
                <a:gd name="connsiteY68" fmla="*/ 280154 h 1698828"/>
                <a:gd name="connsiteX69" fmla="*/ 96270 w 884500"/>
                <a:gd name="connsiteY69" fmla="*/ 276909 h 1698828"/>
                <a:gd name="connsiteX70" fmla="*/ 0 w 884500"/>
                <a:gd name="connsiteY70" fmla="*/ 322700 h 1698828"/>
                <a:gd name="connsiteX71" fmla="*/ 2793 w 884500"/>
                <a:gd name="connsiteY71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31119 w 884500"/>
                <a:gd name="connsiteY38" fmla="*/ 471971 h 1698828"/>
                <a:gd name="connsiteX39" fmla="*/ 216697 w 884500"/>
                <a:gd name="connsiteY39" fmla="*/ 504421 h 1698828"/>
                <a:gd name="connsiteX40" fmla="*/ 212010 w 884500"/>
                <a:gd name="connsiteY40" fmla="*/ 511993 h 1698828"/>
                <a:gd name="connsiteX41" fmla="*/ 210464 w 884500"/>
                <a:gd name="connsiteY41" fmla="*/ 512612 h 1698828"/>
                <a:gd name="connsiteX42" fmla="*/ 212009 w 884500"/>
                <a:gd name="connsiteY42" fmla="*/ 512354 h 1698828"/>
                <a:gd name="connsiteX43" fmla="*/ 206961 w 884500"/>
                <a:gd name="connsiteY43" fmla="*/ 544939 h 1698828"/>
                <a:gd name="connsiteX44" fmla="*/ 199763 w 884500"/>
                <a:gd name="connsiteY44" fmla="*/ 577197 h 1698828"/>
                <a:gd name="connsiteX45" fmla="*/ 199976 w 884500"/>
                <a:gd name="connsiteY45" fmla="*/ 589244 h 1698828"/>
                <a:gd name="connsiteX46" fmla="*/ 197227 w 884500"/>
                <a:gd name="connsiteY46" fmla="*/ 601412 h 1698828"/>
                <a:gd name="connsiteX47" fmla="*/ 133768 w 884500"/>
                <a:gd name="connsiteY47" fmla="*/ 886254 h 1698828"/>
                <a:gd name="connsiteX48" fmla="*/ 89059 w 884500"/>
                <a:gd name="connsiteY48" fmla="*/ 1171456 h 1698828"/>
                <a:gd name="connsiteX49" fmla="*/ 99876 w 884500"/>
                <a:gd name="connsiteY49" fmla="*/ 1437909 h 1698828"/>
                <a:gd name="connsiteX50" fmla="*/ 203717 w 884500"/>
                <a:gd name="connsiteY50" fmla="*/ 1680925 h 1698828"/>
                <a:gd name="connsiteX51" fmla="*/ 212009 w 884500"/>
                <a:gd name="connsiteY51" fmla="*/ 1692102 h 1698828"/>
                <a:gd name="connsiteX52" fmla="*/ 198308 w 884500"/>
                <a:gd name="connsiteY52" fmla="*/ 1692102 h 1698828"/>
                <a:gd name="connsiteX53" fmla="*/ 137374 w 884500"/>
                <a:gd name="connsiteY53" fmla="*/ 1691742 h 1698828"/>
                <a:gd name="connsiteX54" fmla="*/ 127999 w 884500"/>
                <a:gd name="connsiteY54" fmla="*/ 1691381 h 1698828"/>
                <a:gd name="connsiteX55" fmla="*/ 93746 w 884500"/>
                <a:gd name="connsiteY55" fmla="*/ 1633692 h 1698828"/>
                <a:gd name="connsiteX56" fmla="*/ 33893 w 884500"/>
                <a:gd name="connsiteY56" fmla="*/ 1445480 h 1698828"/>
                <a:gd name="connsiteX57" fmla="*/ 22715 w 884500"/>
                <a:gd name="connsiteY57" fmla="*/ 1170014 h 1698828"/>
                <a:gd name="connsiteX58" fmla="*/ 80766 w 884500"/>
                <a:gd name="connsiteY58" fmla="*/ 820992 h 1698828"/>
                <a:gd name="connsiteX59" fmla="*/ 135571 w 884500"/>
                <a:gd name="connsiteY59" fmla="*/ 573288 h 1698828"/>
                <a:gd name="connsiteX60" fmla="*/ 136202 w 884500"/>
                <a:gd name="connsiteY60" fmla="*/ 567204 h 1698828"/>
                <a:gd name="connsiteX61" fmla="*/ 140583 w 884500"/>
                <a:gd name="connsiteY61" fmla="*/ 562510 h 1698828"/>
                <a:gd name="connsiteX62" fmla="*/ 139401 w 884500"/>
                <a:gd name="connsiteY62" fmla="*/ 551339 h 1698828"/>
                <a:gd name="connsiteX63" fmla="*/ 141699 w 884500"/>
                <a:gd name="connsiteY63" fmla="*/ 540117 h 1698828"/>
                <a:gd name="connsiteX64" fmla="*/ 146747 w 884500"/>
                <a:gd name="connsiteY64" fmla="*/ 505503 h 1698828"/>
                <a:gd name="connsiteX65" fmla="*/ 146749 w 884500"/>
                <a:gd name="connsiteY65" fmla="*/ 505504 h 1698828"/>
                <a:gd name="connsiteX66" fmla="*/ 146749 w 884500"/>
                <a:gd name="connsiteY66" fmla="*/ 505503 h 1698828"/>
                <a:gd name="connsiteX67" fmla="*/ 137735 w 884500"/>
                <a:gd name="connsiteY67" fmla="*/ 430868 h 1698828"/>
                <a:gd name="connsiteX68" fmla="*/ 96270 w 884500"/>
                <a:gd name="connsiteY68" fmla="*/ 276909 h 1698828"/>
                <a:gd name="connsiteX69" fmla="*/ 0 w 884500"/>
                <a:gd name="connsiteY69" fmla="*/ 322700 h 1698828"/>
                <a:gd name="connsiteX70" fmla="*/ 2793 w 884500"/>
                <a:gd name="connsiteY70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31119 w 884500"/>
                <a:gd name="connsiteY38" fmla="*/ 471971 h 1698828"/>
                <a:gd name="connsiteX39" fmla="*/ 216697 w 884500"/>
                <a:gd name="connsiteY39" fmla="*/ 504421 h 1698828"/>
                <a:gd name="connsiteX40" fmla="*/ 212010 w 884500"/>
                <a:gd name="connsiteY40" fmla="*/ 511993 h 1698828"/>
                <a:gd name="connsiteX41" fmla="*/ 210464 w 884500"/>
                <a:gd name="connsiteY41" fmla="*/ 512612 h 1698828"/>
                <a:gd name="connsiteX42" fmla="*/ 212009 w 884500"/>
                <a:gd name="connsiteY42" fmla="*/ 512354 h 1698828"/>
                <a:gd name="connsiteX43" fmla="*/ 206961 w 884500"/>
                <a:gd name="connsiteY43" fmla="*/ 544939 h 1698828"/>
                <a:gd name="connsiteX44" fmla="*/ 199763 w 884500"/>
                <a:gd name="connsiteY44" fmla="*/ 577197 h 1698828"/>
                <a:gd name="connsiteX45" fmla="*/ 199976 w 884500"/>
                <a:gd name="connsiteY45" fmla="*/ 589244 h 1698828"/>
                <a:gd name="connsiteX46" fmla="*/ 197227 w 884500"/>
                <a:gd name="connsiteY46" fmla="*/ 601412 h 1698828"/>
                <a:gd name="connsiteX47" fmla="*/ 133768 w 884500"/>
                <a:gd name="connsiteY47" fmla="*/ 886254 h 1698828"/>
                <a:gd name="connsiteX48" fmla="*/ 89059 w 884500"/>
                <a:gd name="connsiteY48" fmla="*/ 1171456 h 1698828"/>
                <a:gd name="connsiteX49" fmla="*/ 99876 w 884500"/>
                <a:gd name="connsiteY49" fmla="*/ 1437909 h 1698828"/>
                <a:gd name="connsiteX50" fmla="*/ 203717 w 884500"/>
                <a:gd name="connsiteY50" fmla="*/ 1680925 h 1698828"/>
                <a:gd name="connsiteX51" fmla="*/ 212009 w 884500"/>
                <a:gd name="connsiteY51" fmla="*/ 1692102 h 1698828"/>
                <a:gd name="connsiteX52" fmla="*/ 198308 w 884500"/>
                <a:gd name="connsiteY52" fmla="*/ 1692102 h 1698828"/>
                <a:gd name="connsiteX53" fmla="*/ 137374 w 884500"/>
                <a:gd name="connsiteY53" fmla="*/ 1691742 h 1698828"/>
                <a:gd name="connsiteX54" fmla="*/ 127999 w 884500"/>
                <a:gd name="connsiteY54" fmla="*/ 1691381 h 1698828"/>
                <a:gd name="connsiteX55" fmla="*/ 93746 w 884500"/>
                <a:gd name="connsiteY55" fmla="*/ 1633692 h 1698828"/>
                <a:gd name="connsiteX56" fmla="*/ 33893 w 884500"/>
                <a:gd name="connsiteY56" fmla="*/ 1445480 h 1698828"/>
                <a:gd name="connsiteX57" fmla="*/ 22715 w 884500"/>
                <a:gd name="connsiteY57" fmla="*/ 1170014 h 1698828"/>
                <a:gd name="connsiteX58" fmla="*/ 80766 w 884500"/>
                <a:gd name="connsiteY58" fmla="*/ 820992 h 1698828"/>
                <a:gd name="connsiteX59" fmla="*/ 135571 w 884500"/>
                <a:gd name="connsiteY59" fmla="*/ 573288 h 1698828"/>
                <a:gd name="connsiteX60" fmla="*/ 136202 w 884500"/>
                <a:gd name="connsiteY60" fmla="*/ 567204 h 1698828"/>
                <a:gd name="connsiteX61" fmla="*/ 140583 w 884500"/>
                <a:gd name="connsiteY61" fmla="*/ 562510 h 1698828"/>
                <a:gd name="connsiteX62" fmla="*/ 139401 w 884500"/>
                <a:gd name="connsiteY62" fmla="*/ 551339 h 1698828"/>
                <a:gd name="connsiteX63" fmla="*/ 141699 w 884500"/>
                <a:gd name="connsiteY63" fmla="*/ 540117 h 1698828"/>
                <a:gd name="connsiteX64" fmla="*/ 146747 w 884500"/>
                <a:gd name="connsiteY64" fmla="*/ 505503 h 1698828"/>
                <a:gd name="connsiteX65" fmla="*/ 146749 w 884500"/>
                <a:gd name="connsiteY65" fmla="*/ 505504 h 1698828"/>
                <a:gd name="connsiteX66" fmla="*/ 146749 w 884500"/>
                <a:gd name="connsiteY66" fmla="*/ 505503 h 1698828"/>
                <a:gd name="connsiteX67" fmla="*/ 137735 w 884500"/>
                <a:gd name="connsiteY67" fmla="*/ 430868 h 1698828"/>
                <a:gd name="connsiteX68" fmla="*/ 96270 w 884500"/>
                <a:gd name="connsiteY68" fmla="*/ 276909 h 1698828"/>
                <a:gd name="connsiteX69" fmla="*/ 0 w 884500"/>
                <a:gd name="connsiteY69" fmla="*/ 322700 h 1698828"/>
                <a:gd name="connsiteX70" fmla="*/ 2793 w 884500"/>
                <a:gd name="connsiteY70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31119 w 884500"/>
                <a:gd name="connsiteY38" fmla="*/ 471971 h 1698828"/>
                <a:gd name="connsiteX39" fmla="*/ 212010 w 884500"/>
                <a:gd name="connsiteY39" fmla="*/ 511993 h 1698828"/>
                <a:gd name="connsiteX40" fmla="*/ 210464 w 884500"/>
                <a:gd name="connsiteY40" fmla="*/ 512612 h 1698828"/>
                <a:gd name="connsiteX41" fmla="*/ 212009 w 884500"/>
                <a:gd name="connsiteY41" fmla="*/ 512354 h 1698828"/>
                <a:gd name="connsiteX42" fmla="*/ 206961 w 884500"/>
                <a:gd name="connsiteY42" fmla="*/ 544939 h 1698828"/>
                <a:gd name="connsiteX43" fmla="*/ 199763 w 884500"/>
                <a:gd name="connsiteY43" fmla="*/ 577197 h 1698828"/>
                <a:gd name="connsiteX44" fmla="*/ 199976 w 884500"/>
                <a:gd name="connsiteY44" fmla="*/ 589244 h 1698828"/>
                <a:gd name="connsiteX45" fmla="*/ 197227 w 884500"/>
                <a:gd name="connsiteY45" fmla="*/ 601412 h 1698828"/>
                <a:gd name="connsiteX46" fmla="*/ 133768 w 884500"/>
                <a:gd name="connsiteY46" fmla="*/ 886254 h 1698828"/>
                <a:gd name="connsiteX47" fmla="*/ 89059 w 884500"/>
                <a:gd name="connsiteY47" fmla="*/ 1171456 h 1698828"/>
                <a:gd name="connsiteX48" fmla="*/ 99876 w 884500"/>
                <a:gd name="connsiteY48" fmla="*/ 1437909 h 1698828"/>
                <a:gd name="connsiteX49" fmla="*/ 203717 w 884500"/>
                <a:gd name="connsiteY49" fmla="*/ 1680925 h 1698828"/>
                <a:gd name="connsiteX50" fmla="*/ 212009 w 884500"/>
                <a:gd name="connsiteY50" fmla="*/ 1692102 h 1698828"/>
                <a:gd name="connsiteX51" fmla="*/ 198308 w 884500"/>
                <a:gd name="connsiteY51" fmla="*/ 1692102 h 1698828"/>
                <a:gd name="connsiteX52" fmla="*/ 137374 w 884500"/>
                <a:gd name="connsiteY52" fmla="*/ 1691742 h 1698828"/>
                <a:gd name="connsiteX53" fmla="*/ 127999 w 884500"/>
                <a:gd name="connsiteY53" fmla="*/ 1691381 h 1698828"/>
                <a:gd name="connsiteX54" fmla="*/ 93746 w 884500"/>
                <a:gd name="connsiteY54" fmla="*/ 1633692 h 1698828"/>
                <a:gd name="connsiteX55" fmla="*/ 33893 w 884500"/>
                <a:gd name="connsiteY55" fmla="*/ 1445480 h 1698828"/>
                <a:gd name="connsiteX56" fmla="*/ 22715 w 884500"/>
                <a:gd name="connsiteY56" fmla="*/ 1170014 h 1698828"/>
                <a:gd name="connsiteX57" fmla="*/ 80766 w 884500"/>
                <a:gd name="connsiteY57" fmla="*/ 820992 h 1698828"/>
                <a:gd name="connsiteX58" fmla="*/ 135571 w 884500"/>
                <a:gd name="connsiteY58" fmla="*/ 573288 h 1698828"/>
                <a:gd name="connsiteX59" fmla="*/ 136202 w 884500"/>
                <a:gd name="connsiteY59" fmla="*/ 567204 h 1698828"/>
                <a:gd name="connsiteX60" fmla="*/ 140583 w 884500"/>
                <a:gd name="connsiteY60" fmla="*/ 562510 h 1698828"/>
                <a:gd name="connsiteX61" fmla="*/ 139401 w 884500"/>
                <a:gd name="connsiteY61" fmla="*/ 551339 h 1698828"/>
                <a:gd name="connsiteX62" fmla="*/ 141699 w 884500"/>
                <a:gd name="connsiteY62" fmla="*/ 540117 h 1698828"/>
                <a:gd name="connsiteX63" fmla="*/ 146747 w 884500"/>
                <a:gd name="connsiteY63" fmla="*/ 505503 h 1698828"/>
                <a:gd name="connsiteX64" fmla="*/ 146749 w 884500"/>
                <a:gd name="connsiteY64" fmla="*/ 505504 h 1698828"/>
                <a:gd name="connsiteX65" fmla="*/ 146749 w 884500"/>
                <a:gd name="connsiteY65" fmla="*/ 505503 h 1698828"/>
                <a:gd name="connsiteX66" fmla="*/ 137735 w 884500"/>
                <a:gd name="connsiteY66" fmla="*/ 430868 h 1698828"/>
                <a:gd name="connsiteX67" fmla="*/ 96270 w 884500"/>
                <a:gd name="connsiteY67" fmla="*/ 276909 h 1698828"/>
                <a:gd name="connsiteX68" fmla="*/ 0 w 884500"/>
                <a:gd name="connsiteY68" fmla="*/ 322700 h 1698828"/>
                <a:gd name="connsiteX69" fmla="*/ 2793 w 884500"/>
                <a:gd name="connsiteY69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206961 w 884500"/>
                <a:gd name="connsiteY41" fmla="*/ 544939 h 1698828"/>
                <a:gd name="connsiteX42" fmla="*/ 199763 w 884500"/>
                <a:gd name="connsiteY42" fmla="*/ 577197 h 1698828"/>
                <a:gd name="connsiteX43" fmla="*/ 199976 w 884500"/>
                <a:gd name="connsiteY43" fmla="*/ 589244 h 1698828"/>
                <a:gd name="connsiteX44" fmla="*/ 197227 w 884500"/>
                <a:gd name="connsiteY44" fmla="*/ 601412 h 1698828"/>
                <a:gd name="connsiteX45" fmla="*/ 133768 w 884500"/>
                <a:gd name="connsiteY45" fmla="*/ 886254 h 1698828"/>
                <a:gd name="connsiteX46" fmla="*/ 89059 w 884500"/>
                <a:gd name="connsiteY46" fmla="*/ 1171456 h 1698828"/>
                <a:gd name="connsiteX47" fmla="*/ 99876 w 884500"/>
                <a:gd name="connsiteY47" fmla="*/ 1437909 h 1698828"/>
                <a:gd name="connsiteX48" fmla="*/ 203717 w 884500"/>
                <a:gd name="connsiteY48" fmla="*/ 1680925 h 1698828"/>
                <a:gd name="connsiteX49" fmla="*/ 212009 w 884500"/>
                <a:gd name="connsiteY49" fmla="*/ 1692102 h 1698828"/>
                <a:gd name="connsiteX50" fmla="*/ 198308 w 884500"/>
                <a:gd name="connsiteY50" fmla="*/ 1692102 h 1698828"/>
                <a:gd name="connsiteX51" fmla="*/ 137374 w 884500"/>
                <a:gd name="connsiteY51" fmla="*/ 1691742 h 1698828"/>
                <a:gd name="connsiteX52" fmla="*/ 127999 w 884500"/>
                <a:gd name="connsiteY52" fmla="*/ 1691381 h 1698828"/>
                <a:gd name="connsiteX53" fmla="*/ 93746 w 884500"/>
                <a:gd name="connsiteY53" fmla="*/ 1633692 h 1698828"/>
                <a:gd name="connsiteX54" fmla="*/ 33893 w 884500"/>
                <a:gd name="connsiteY54" fmla="*/ 1445480 h 1698828"/>
                <a:gd name="connsiteX55" fmla="*/ 22715 w 884500"/>
                <a:gd name="connsiteY55" fmla="*/ 1170014 h 1698828"/>
                <a:gd name="connsiteX56" fmla="*/ 80766 w 884500"/>
                <a:gd name="connsiteY56" fmla="*/ 820992 h 1698828"/>
                <a:gd name="connsiteX57" fmla="*/ 135571 w 884500"/>
                <a:gd name="connsiteY57" fmla="*/ 573288 h 1698828"/>
                <a:gd name="connsiteX58" fmla="*/ 136202 w 884500"/>
                <a:gd name="connsiteY58" fmla="*/ 567204 h 1698828"/>
                <a:gd name="connsiteX59" fmla="*/ 140583 w 884500"/>
                <a:gd name="connsiteY59" fmla="*/ 562510 h 1698828"/>
                <a:gd name="connsiteX60" fmla="*/ 139401 w 884500"/>
                <a:gd name="connsiteY60" fmla="*/ 551339 h 1698828"/>
                <a:gd name="connsiteX61" fmla="*/ 141699 w 884500"/>
                <a:gd name="connsiteY61" fmla="*/ 540117 h 1698828"/>
                <a:gd name="connsiteX62" fmla="*/ 146747 w 884500"/>
                <a:gd name="connsiteY62" fmla="*/ 505503 h 1698828"/>
                <a:gd name="connsiteX63" fmla="*/ 146749 w 884500"/>
                <a:gd name="connsiteY63" fmla="*/ 505504 h 1698828"/>
                <a:gd name="connsiteX64" fmla="*/ 146749 w 884500"/>
                <a:gd name="connsiteY64" fmla="*/ 505503 h 1698828"/>
                <a:gd name="connsiteX65" fmla="*/ 137735 w 884500"/>
                <a:gd name="connsiteY65" fmla="*/ 430868 h 1698828"/>
                <a:gd name="connsiteX66" fmla="*/ 96270 w 884500"/>
                <a:gd name="connsiteY66" fmla="*/ 276909 h 1698828"/>
                <a:gd name="connsiteX67" fmla="*/ 0 w 884500"/>
                <a:gd name="connsiteY67" fmla="*/ 322700 h 1698828"/>
                <a:gd name="connsiteX68" fmla="*/ 2793 w 884500"/>
                <a:gd name="connsiteY68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763 w 884500"/>
                <a:gd name="connsiteY41" fmla="*/ 577197 h 1698828"/>
                <a:gd name="connsiteX42" fmla="*/ 199976 w 884500"/>
                <a:gd name="connsiteY42" fmla="*/ 589244 h 1698828"/>
                <a:gd name="connsiteX43" fmla="*/ 197227 w 884500"/>
                <a:gd name="connsiteY43" fmla="*/ 601412 h 1698828"/>
                <a:gd name="connsiteX44" fmla="*/ 133768 w 884500"/>
                <a:gd name="connsiteY44" fmla="*/ 886254 h 1698828"/>
                <a:gd name="connsiteX45" fmla="*/ 89059 w 884500"/>
                <a:gd name="connsiteY45" fmla="*/ 1171456 h 1698828"/>
                <a:gd name="connsiteX46" fmla="*/ 99876 w 884500"/>
                <a:gd name="connsiteY46" fmla="*/ 1437909 h 1698828"/>
                <a:gd name="connsiteX47" fmla="*/ 203717 w 884500"/>
                <a:gd name="connsiteY47" fmla="*/ 1680925 h 1698828"/>
                <a:gd name="connsiteX48" fmla="*/ 212009 w 884500"/>
                <a:gd name="connsiteY48" fmla="*/ 1692102 h 1698828"/>
                <a:gd name="connsiteX49" fmla="*/ 198308 w 884500"/>
                <a:gd name="connsiteY49" fmla="*/ 1692102 h 1698828"/>
                <a:gd name="connsiteX50" fmla="*/ 137374 w 884500"/>
                <a:gd name="connsiteY50" fmla="*/ 1691742 h 1698828"/>
                <a:gd name="connsiteX51" fmla="*/ 127999 w 884500"/>
                <a:gd name="connsiteY51" fmla="*/ 1691381 h 1698828"/>
                <a:gd name="connsiteX52" fmla="*/ 93746 w 884500"/>
                <a:gd name="connsiteY52" fmla="*/ 1633692 h 1698828"/>
                <a:gd name="connsiteX53" fmla="*/ 33893 w 884500"/>
                <a:gd name="connsiteY53" fmla="*/ 1445480 h 1698828"/>
                <a:gd name="connsiteX54" fmla="*/ 22715 w 884500"/>
                <a:gd name="connsiteY54" fmla="*/ 1170014 h 1698828"/>
                <a:gd name="connsiteX55" fmla="*/ 80766 w 884500"/>
                <a:gd name="connsiteY55" fmla="*/ 820992 h 1698828"/>
                <a:gd name="connsiteX56" fmla="*/ 135571 w 884500"/>
                <a:gd name="connsiteY56" fmla="*/ 573288 h 1698828"/>
                <a:gd name="connsiteX57" fmla="*/ 136202 w 884500"/>
                <a:gd name="connsiteY57" fmla="*/ 567204 h 1698828"/>
                <a:gd name="connsiteX58" fmla="*/ 140583 w 884500"/>
                <a:gd name="connsiteY58" fmla="*/ 562510 h 1698828"/>
                <a:gd name="connsiteX59" fmla="*/ 139401 w 884500"/>
                <a:gd name="connsiteY59" fmla="*/ 551339 h 1698828"/>
                <a:gd name="connsiteX60" fmla="*/ 141699 w 884500"/>
                <a:gd name="connsiteY60" fmla="*/ 540117 h 1698828"/>
                <a:gd name="connsiteX61" fmla="*/ 146747 w 884500"/>
                <a:gd name="connsiteY61" fmla="*/ 505503 h 1698828"/>
                <a:gd name="connsiteX62" fmla="*/ 146749 w 884500"/>
                <a:gd name="connsiteY62" fmla="*/ 505504 h 1698828"/>
                <a:gd name="connsiteX63" fmla="*/ 146749 w 884500"/>
                <a:gd name="connsiteY63" fmla="*/ 505503 h 1698828"/>
                <a:gd name="connsiteX64" fmla="*/ 137735 w 884500"/>
                <a:gd name="connsiteY64" fmla="*/ 430868 h 1698828"/>
                <a:gd name="connsiteX65" fmla="*/ 96270 w 884500"/>
                <a:gd name="connsiteY65" fmla="*/ 276909 h 1698828"/>
                <a:gd name="connsiteX66" fmla="*/ 0 w 884500"/>
                <a:gd name="connsiteY66" fmla="*/ 322700 h 1698828"/>
                <a:gd name="connsiteX67" fmla="*/ 2793 w 884500"/>
                <a:gd name="connsiteY67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763 w 884500"/>
                <a:gd name="connsiteY41" fmla="*/ 577197 h 1698828"/>
                <a:gd name="connsiteX42" fmla="*/ 199976 w 884500"/>
                <a:gd name="connsiteY42" fmla="*/ 589244 h 1698828"/>
                <a:gd name="connsiteX43" fmla="*/ 133768 w 884500"/>
                <a:gd name="connsiteY43" fmla="*/ 886254 h 1698828"/>
                <a:gd name="connsiteX44" fmla="*/ 89059 w 884500"/>
                <a:gd name="connsiteY44" fmla="*/ 1171456 h 1698828"/>
                <a:gd name="connsiteX45" fmla="*/ 99876 w 884500"/>
                <a:gd name="connsiteY45" fmla="*/ 1437909 h 1698828"/>
                <a:gd name="connsiteX46" fmla="*/ 203717 w 884500"/>
                <a:gd name="connsiteY46" fmla="*/ 1680925 h 1698828"/>
                <a:gd name="connsiteX47" fmla="*/ 212009 w 884500"/>
                <a:gd name="connsiteY47" fmla="*/ 1692102 h 1698828"/>
                <a:gd name="connsiteX48" fmla="*/ 198308 w 884500"/>
                <a:gd name="connsiteY48" fmla="*/ 1692102 h 1698828"/>
                <a:gd name="connsiteX49" fmla="*/ 137374 w 884500"/>
                <a:gd name="connsiteY49" fmla="*/ 1691742 h 1698828"/>
                <a:gd name="connsiteX50" fmla="*/ 127999 w 884500"/>
                <a:gd name="connsiteY50" fmla="*/ 1691381 h 1698828"/>
                <a:gd name="connsiteX51" fmla="*/ 93746 w 884500"/>
                <a:gd name="connsiteY51" fmla="*/ 1633692 h 1698828"/>
                <a:gd name="connsiteX52" fmla="*/ 33893 w 884500"/>
                <a:gd name="connsiteY52" fmla="*/ 1445480 h 1698828"/>
                <a:gd name="connsiteX53" fmla="*/ 22715 w 884500"/>
                <a:gd name="connsiteY53" fmla="*/ 1170014 h 1698828"/>
                <a:gd name="connsiteX54" fmla="*/ 80766 w 884500"/>
                <a:gd name="connsiteY54" fmla="*/ 820992 h 1698828"/>
                <a:gd name="connsiteX55" fmla="*/ 135571 w 884500"/>
                <a:gd name="connsiteY55" fmla="*/ 573288 h 1698828"/>
                <a:gd name="connsiteX56" fmla="*/ 136202 w 884500"/>
                <a:gd name="connsiteY56" fmla="*/ 567204 h 1698828"/>
                <a:gd name="connsiteX57" fmla="*/ 140583 w 884500"/>
                <a:gd name="connsiteY57" fmla="*/ 562510 h 1698828"/>
                <a:gd name="connsiteX58" fmla="*/ 139401 w 884500"/>
                <a:gd name="connsiteY58" fmla="*/ 551339 h 1698828"/>
                <a:gd name="connsiteX59" fmla="*/ 141699 w 884500"/>
                <a:gd name="connsiteY59" fmla="*/ 540117 h 1698828"/>
                <a:gd name="connsiteX60" fmla="*/ 146747 w 884500"/>
                <a:gd name="connsiteY60" fmla="*/ 505503 h 1698828"/>
                <a:gd name="connsiteX61" fmla="*/ 146749 w 884500"/>
                <a:gd name="connsiteY61" fmla="*/ 505504 h 1698828"/>
                <a:gd name="connsiteX62" fmla="*/ 146749 w 884500"/>
                <a:gd name="connsiteY62" fmla="*/ 505503 h 1698828"/>
                <a:gd name="connsiteX63" fmla="*/ 137735 w 884500"/>
                <a:gd name="connsiteY63" fmla="*/ 430868 h 1698828"/>
                <a:gd name="connsiteX64" fmla="*/ 96270 w 884500"/>
                <a:gd name="connsiteY64" fmla="*/ 276909 h 1698828"/>
                <a:gd name="connsiteX65" fmla="*/ 0 w 884500"/>
                <a:gd name="connsiteY65" fmla="*/ 322700 h 1698828"/>
                <a:gd name="connsiteX66" fmla="*/ 2793 w 884500"/>
                <a:gd name="connsiteY66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35571 w 884500"/>
                <a:gd name="connsiteY54" fmla="*/ 573288 h 1698828"/>
                <a:gd name="connsiteX55" fmla="*/ 136202 w 884500"/>
                <a:gd name="connsiteY55" fmla="*/ 567204 h 1698828"/>
                <a:gd name="connsiteX56" fmla="*/ 140583 w 884500"/>
                <a:gd name="connsiteY56" fmla="*/ 562510 h 1698828"/>
                <a:gd name="connsiteX57" fmla="*/ 139401 w 884500"/>
                <a:gd name="connsiteY57" fmla="*/ 551339 h 1698828"/>
                <a:gd name="connsiteX58" fmla="*/ 141699 w 884500"/>
                <a:gd name="connsiteY58" fmla="*/ 540117 h 1698828"/>
                <a:gd name="connsiteX59" fmla="*/ 146747 w 884500"/>
                <a:gd name="connsiteY59" fmla="*/ 505503 h 1698828"/>
                <a:gd name="connsiteX60" fmla="*/ 146749 w 884500"/>
                <a:gd name="connsiteY60" fmla="*/ 505504 h 1698828"/>
                <a:gd name="connsiteX61" fmla="*/ 146749 w 884500"/>
                <a:gd name="connsiteY61" fmla="*/ 505503 h 1698828"/>
                <a:gd name="connsiteX62" fmla="*/ 137735 w 884500"/>
                <a:gd name="connsiteY62" fmla="*/ 430868 h 1698828"/>
                <a:gd name="connsiteX63" fmla="*/ 96270 w 884500"/>
                <a:gd name="connsiteY63" fmla="*/ 276909 h 1698828"/>
                <a:gd name="connsiteX64" fmla="*/ 0 w 884500"/>
                <a:gd name="connsiteY64" fmla="*/ 322700 h 1698828"/>
                <a:gd name="connsiteX65" fmla="*/ 2793 w 884500"/>
                <a:gd name="connsiteY65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35571 w 884500"/>
                <a:gd name="connsiteY54" fmla="*/ 573288 h 1698828"/>
                <a:gd name="connsiteX55" fmla="*/ 136202 w 884500"/>
                <a:gd name="connsiteY55" fmla="*/ 567204 h 1698828"/>
                <a:gd name="connsiteX56" fmla="*/ 140583 w 884500"/>
                <a:gd name="connsiteY56" fmla="*/ 562510 h 1698828"/>
                <a:gd name="connsiteX57" fmla="*/ 139401 w 884500"/>
                <a:gd name="connsiteY57" fmla="*/ 551339 h 1698828"/>
                <a:gd name="connsiteX58" fmla="*/ 146747 w 884500"/>
                <a:gd name="connsiteY58" fmla="*/ 505503 h 1698828"/>
                <a:gd name="connsiteX59" fmla="*/ 146749 w 884500"/>
                <a:gd name="connsiteY59" fmla="*/ 505504 h 1698828"/>
                <a:gd name="connsiteX60" fmla="*/ 146749 w 884500"/>
                <a:gd name="connsiteY60" fmla="*/ 505503 h 1698828"/>
                <a:gd name="connsiteX61" fmla="*/ 137735 w 884500"/>
                <a:gd name="connsiteY61" fmla="*/ 430868 h 1698828"/>
                <a:gd name="connsiteX62" fmla="*/ 96270 w 884500"/>
                <a:gd name="connsiteY62" fmla="*/ 276909 h 1698828"/>
                <a:gd name="connsiteX63" fmla="*/ 0 w 884500"/>
                <a:gd name="connsiteY63" fmla="*/ 322700 h 1698828"/>
                <a:gd name="connsiteX64" fmla="*/ 2793 w 884500"/>
                <a:gd name="connsiteY64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35571 w 884500"/>
                <a:gd name="connsiteY54" fmla="*/ 573288 h 1698828"/>
                <a:gd name="connsiteX55" fmla="*/ 136202 w 884500"/>
                <a:gd name="connsiteY55" fmla="*/ 567204 h 1698828"/>
                <a:gd name="connsiteX56" fmla="*/ 140583 w 884500"/>
                <a:gd name="connsiteY56" fmla="*/ 562510 h 1698828"/>
                <a:gd name="connsiteX57" fmla="*/ 139401 w 884500"/>
                <a:gd name="connsiteY57" fmla="*/ 551339 h 1698828"/>
                <a:gd name="connsiteX58" fmla="*/ 146747 w 884500"/>
                <a:gd name="connsiteY58" fmla="*/ 505503 h 1698828"/>
                <a:gd name="connsiteX59" fmla="*/ 146749 w 884500"/>
                <a:gd name="connsiteY59" fmla="*/ 505504 h 1698828"/>
                <a:gd name="connsiteX60" fmla="*/ 146749 w 884500"/>
                <a:gd name="connsiteY60" fmla="*/ 505503 h 1698828"/>
                <a:gd name="connsiteX61" fmla="*/ 137735 w 884500"/>
                <a:gd name="connsiteY61" fmla="*/ 430868 h 1698828"/>
                <a:gd name="connsiteX62" fmla="*/ 96270 w 884500"/>
                <a:gd name="connsiteY62" fmla="*/ 276909 h 1698828"/>
                <a:gd name="connsiteX63" fmla="*/ 0 w 884500"/>
                <a:gd name="connsiteY63" fmla="*/ 322700 h 1698828"/>
                <a:gd name="connsiteX64" fmla="*/ 2793 w 884500"/>
                <a:gd name="connsiteY64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35571 w 884500"/>
                <a:gd name="connsiteY54" fmla="*/ 573288 h 1698828"/>
                <a:gd name="connsiteX55" fmla="*/ 136202 w 884500"/>
                <a:gd name="connsiteY55" fmla="*/ 567204 h 1698828"/>
                <a:gd name="connsiteX56" fmla="*/ 140583 w 884500"/>
                <a:gd name="connsiteY56" fmla="*/ 562510 h 1698828"/>
                <a:gd name="connsiteX57" fmla="*/ 146747 w 884500"/>
                <a:gd name="connsiteY57" fmla="*/ 505503 h 1698828"/>
                <a:gd name="connsiteX58" fmla="*/ 146749 w 884500"/>
                <a:gd name="connsiteY58" fmla="*/ 505504 h 1698828"/>
                <a:gd name="connsiteX59" fmla="*/ 146749 w 884500"/>
                <a:gd name="connsiteY59" fmla="*/ 505503 h 1698828"/>
                <a:gd name="connsiteX60" fmla="*/ 137735 w 884500"/>
                <a:gd name="connsiteY60" fmla="*/ 430868 h 1698828"/>
                <a:gd name="connsiteX61" fmla="*/ 96270 w 884500"/>
                <a:gd name="connsiteY61" fmla="*/ 276909 h 1698828"/>
                <a:gd name="connsiteX62" fmla="*/ 0 w 884500"/>
                <a:gd name="connsiteY62" fmla="*/ 322700 h 1698828"/>
                <a:gd name="connsiteX63" fmla="*/ 2793 w 884500"/>
                <a:gd name="connsiteY63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35571 w 884500"/>
                <a:gd name="connsiteY54" fmla="*/ 573288 h 1698828"/>
                <a:gd name="connsiteX55" fmla="*/ 136202 w 884500"/>
                <a:gd name="connsiteY55" fmla="*/ 567204 h 1698828"/>
                <a:gd name="connsiteX56" fmla="*/ 146747 w 884500"/>
                <a:gd name="connsiteY56" fmla="*/ 505503 h 1698828"/>
                <a:gd name="connsiteX57" fmla="*/ 146749 w 884500"/>
                <a:gd name="connsiteY57" fmla="*/ 505504 h 1698828"/>
                <a:gd name="connsiteX58" fmla="*/ 146749 w 884500"/>
                <a:gd name="connsiteY58" fmla="*/ 505503 h 1698828"/>
                <a:gd name="connsiteX59" fmla="*/ 137735 w 884500"/>
                <a:gd name="connsiteY59" fmla="*/ 430868 h 1698828"/>
                <a:gd name="connsiteX60" fmla="*/ 96270 w 884500"/>
                <a:gd name="connsiteY60" fmla="*/ 276909 h 1698828"/>
                <a:gd name="connsiteX61" fmla="*/ 0 w 884500"/>
                <a:gd name="connsiteY61" fmla="*/ 322700 h 1698828"/>
                <a:gd name="connsiteX62" fmla="*/ 2793 w 884500"/>
                <a:gd name="connsiteY62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35571 w 884500"/>
                <a:gd name="connsiteY54" fmla="*/ 573288 h 1698828"/>
                <a:gd name="connsiteX55" fmla="*/ 146747 w 884500"/>
                <a:gd name="connsiteY55" fmla="*/ 505503 h 1698828"/>
                <a:gd name="connsiteX56" fmla="*/ 146749 w 884500"/>
                <a:gd name="connsiteY56" fmla="*/ 505504 h 1698828"/>
                <a:gd name="connsiteX57" fmla="*/ 146749 w 884500"/>
                <a:gd name="connsiteY57" fmla="*/ 505503 h 1698828"/>
                <a:gd name="connsiteX58" fmla="*/ 137735 w 884500"/>
                <a:gd name="connsiteY58" fmla="*/ 430868 h 1698828"/>
                <a:gd name="connsiteX59" fmla="*/ 96270 w 884500"/>
                <a:gd name="connsiteY59" fmla="*/ 276909 h 1698828"/>
                <a:gd name="connsiteX60" fmla="*/ 0 w 884500"/>
                <a:gd name="connsiteY60" fmla="*/ 322700 h 1698828"/>
                <a:gd name="connsiteX61" fmla="*/ 2793 w 884500"/>
                <a:gd name="connsiteY61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46747 w 884500"/>
                <a:gd name="connsiteY54" fmla="*/ 505503 h 1698828"/>
                <a:gd name="connsiteX55" fmla="*/ 146749 w 884500"/>
                <a:gd name="connsiteY55" fmla="*/ 505504 h 1698828"/>
                <a:gd name="connsiteX56" fmla="*/ 146749 w 884500"/>
                <a:gd name="connsiteY56" fmla="*/ 505503 h 1698828"/>
                <a:gd name="connsiteX57" fmla="*/ 137735 w 884500"/>
                <a:gd name="connsiteY57" fmla="*/ 430868 h 1698828"/>
                <a:gd name="connsiteX58" fmla="*/ 96270 w 884500"/>
                <a:gd name="connsiteY58" fmla="*/ 276909 h 1698828"/>
                <a:gd name="connsiteX59" fmla="*/ 0 w 884500"/>
                <a:gd name="connsiteY59" fmla="*/ 322700 h 1698828"/>
                <a:gd name="connsiteX60" fmla="*/ 2793 w 884500"/>
                <a:gd name="connsiteY60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46747 w 884500"/>
                <a:gd name="connsiteY54" fmla="*/ 505503 h 1698828"/>
                <a:gd name="connsiteX55" fmla="*/ 146749 w 884500"/>
                <a:gd name="connsiteY55" fmla="*/ 505504 h 1698828"/>
                <a:gd name="connsiteX56" fmla="*/ 76596 w 884500"/>
                <a:gd name="connsiteY56" fmla="*/ 488569 h 1698828"/>
                <a:gd name="connsiteX57" fmla="*/ 137735 w 884500"/>
                <a:gd name="connsiteY57" fmla="*/ 430868 h 1698828"/>
                <a:gd name="connsiteX58" fmla="*/ 96270 w 884500"/>
                <a:gd name="connsiteY58" fmla="*/ 276909 h 1698828"/>
                <a:gd name="connsiteX59" fmla="*/ 0 w 884500"/>
                <a:gd name="connsiteY59" fmla="*/ 322700 h 1698828"/>
                <a:gd name="connsiteX60" fmla="*/ 2793 w 884500"/>
                <a:gd name="connsiteY60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46747 w 884500"/>
                <a:gd name="connsiteY54" fmla="*/ 505503 h 1698828"/>
                <a:gd name="connsiteX55" fmla="*/ 76596 w 884500"/>
                <a:gd name="connsiteY55" fmla="*/ 488569 h 1698828"/>
                <a:gd name="connsiteX56" fmla="*/ 137735 w 884500"/>
                <a:gd name="connsiteY56" fmla="*/ 430868 h 1698828"/>
                <a:gd name="connsiteX57" fmla="*/ 96270 w 884500"/>
                <a:gd name="connsiteY57" fmla="*/ 276909 h 1698828"/>
                <a:gd name="connsiteX58" fmla="*/ 0 w 884500"/>
                <a:gd name="connsiteY58" fmla="*/ 322700 h 1698828"/>
                <a:gd name="connsiteX59" fmla="*/ 2793 w 884500"/>
                <a:gd name="connsiteY59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212009 w 884500"/>
                <a:gd name="connsiteY40" fmla="*/ 512354 h 1698828"/>
                <a:gd name="connsiteX41" fmla="*/ 199976 w 884500"/>
                <a:gd name="connsiteY41" fmla="*/ 589244 h 1698828"/>
                <a:gd name="connsiteX42" fmla="*/ 133768 w 884500"/>
                <a:gd name="connsiteY42" fmla="*/ 886254 h 1698828"/>
                <a:gd name="connsiteX43" fmla="*/ 89059 w 884500"/>
                <a:gd name="connsiteY43" fmla="*/ 1171456 h 1698828"/>
                <a:gd name="connsiteX44" fmla="*/ 99876 w 884500"/>
                <a:gd name="connsiteY44" fmla="*/ 1437909 h 1698828"/>
                <a:gd name="connsiteX45" fmla="*/ 203717 w 884500"/>
                <a:gd name="connsiteY45" fmla="*/ 1680925 h 1698828"/>
                <a:gd name="connsiteX46" fmla="*/ 212009 w 884500"/>
                <a:gd name="connsiteY46" fmla="*/ 1692102 h 1698828"/>
                <a:gd name="connsiteX47" fmla="*/ 198308 w 884500"/>
                <a:gd name="connsiteY47" fmla="*/ 1692102 h 1698828"/>
                <a:gd name="connsiteX48" fmla="*/ 137374 w 884500"/>
                <a:gd name="connsiteY48" fmla="*/ 1691742 h 1698828"/>
                <a:gd name="connsiteX49" fmla="*/ 127999 w 884500"/>
                <a:gd name="connsiteY49" fmla="*/ 1691381 h 1698828"/>
                <a:gd name="connsiteX50" fmla="*/ 93746 w 884500"/>
                <a:gd name="connsiteY50" fmla="*/ 1633692 h 1698828"/>
                <a:gd name="connsiteX51" fmla="*/ 33893 w 884500"/>
                <a:gd name="connsiteY51" fmla="*/ 1445480 h 1698828"/>
                <a:gd name="connsiteX52" fmla="*/ 22715 w 884500"/>
                <a:gd name="connsiteY52" fmla="*/ 1170014 h 1698828"/>
                <a:gd name="connsiteX53" fmla="*/ 80766 w 884500"/>
                <a:gd name="connsiteY53" fmla="*/ 820992 h 1698828"/>
                <a:gd name="connsiteX54" fmla="*/ 146747 w 884500"/>
                <a:gd name="connsiteY54" fmla="*/ 505503 h 1698828"/>
                <a:gd name="connsiteX55" fmla="*/ 137735 w 884500"/>
                <a:gd name="connsiteY55" fmla="*/ 430868 h 1698828"/>
                <a:gd name="connsiteX56" fmla="*/ 96270 w 884500"/>
                <a:gd name="connsiteY56" fmla="*/ 276909 h 1698828"/>
                <a:gd name="connsiteX57" fmla="*/ 0 w 884500"/>
                <a:gd name="connsiteY57" fmla="*/ 322700 h 1698828"/>
                <a:gd name="connsiteX58" fmla="*/ 2793 w 884500"/>
                <a:gd name="connsiteY58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210464 w 884500"/>
                <a:gd name="connsiteY39" fmla="*/ 512612 h 1698828"/>
                <a:gd name="connsiteX40" fmla="*/ 199976 w 884500"/>
                <a:gd name="connsiteY40" fmla="*/ 589244 h 1698828"/>
                <a:gd name="connsiteX41" fmla="*/ 133768 w 884500"/>
                <a:gd name="connsiteY41" fmla="*/ 886254 h 1698828"/>
                <a:gd name="connsiteX42" fmla="*/ 89059 w 884500"/>
                <a:gd name="connsiteY42" fmla="*/ 1171456 h 1698828"/>
                <a:gd name="connsiteX43" fmla="*/ 99876 w 884500"/>
                <a:gd name="connsiteY43" fmla="*/ 1437909 h 1698828"/>
                <a:gd name="connsiteX44" fmla="*/ 203717 w 884500"/>
                <a:gd name="connsiteY44" fmla="*/ 1680925 h 1698828"/>
                <a:gd name="connsiteX45" fmla="*/ 212009 w 884500"/>
                <a:gd name="connsiteY45" fmla="*/ 1692102 h 1698828"/>
                <a:gd name="connsiteX46" fmla="*/ 198308 w 884500"/>
                <a:gd name="connsiteY46" fmla="*/ 1692102 h 1698828"/>
                <a:gd name="connsiteX47" fmla="*/ 137374 w 884500"/>
                <a:gd name="connsiteY47" fmla="*/ 1691742 h 1698828"/>
                <a:gd name="connsiteX48" fmla="*/ 127999 w 884500"/>
                <a:gd name="connsiteY48" fmla="*/ 1691381 h 1698828"/>
                <a:gd name="connsiteX49" fmla="*/ 93746 w 884500"/>
                <a:gd name="connsiteY49" fmla="*/ 1633692 h 1698828"/>
                <a:gd name="connsiteX50" fmla="*/ 33893 w 884500"/>
                <a:gd name="connsiteY50" fmla="*/ 1445480 h 1698828"/>
                <a:gd name="connsiteX51" fmla="*/ 22715 w 884500"/>
                <a:gd name="connsiteY51" fmla="*/ 1170014 h 1698828"/>
                <a:gd name="connsiteX52" fmla="*/ 80766 w 884500"/>
                <a:gd name="connsiteY52" fmla="*/ 820992 h 1698828"/>
                <a:gd name="connsiteX53" fmla="*/ 146747 w 884500"/>
                <a:gd name="connsiteY53" fmla="*/ 505503 h 1698828"/>
                <a:gd name="connsiteX54" fmla="*/ 137735 w 884500"/>
                <a:gd name="connsiteY54" fmla="*/ 430868 h 1698828"/>
                <a:gd name="connsiteX55" fmla="*/ 96270 w 884500"/>
                <a:gd name="connsiteY55" fmla="*/ 276909 h 1698828"/>
                <a:gd name="connsiteX56" fmla="*/ 0 w 884500"/>
                <a:gd name="connsiteY56" fmla="*/ 322700 h 1698828"/>
                <a:gd name="connsiteX57" fmla="*/ 2793 w 884500"/>
                <a:gd name="connsiteY57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199976 w 884500"/>
                <a:gd name="connsiteY39" fmla="*/ 589244 h 1698828"/>
                <a:gd name="connsiteX40" fmla="*/ 133768 w 884500"/>
                <a:gd name="connsiteY40" fmla="*/ 886254 h 1698828"/>
                <a:gd name="connsiteX41" fmla="*/ 89059 w 884500"/>
                <a:gd name="connsiteY41" fmla="*/ 1171456 h 1698828"/>
                <a:gd name="connsiteX42" fmla="*/ 99876 w 884500"/>
                <a:gd name="connsiteY42" fmla="*/ 1437909 h 1698828"/>
                <a:gd name="connsiteX43" fmla="*/ 203717 w 884500"/>
                <a:gd name="connsiteY43" fmla="*/ 1680925 h 1698828"/>
                <a:gd name="connsiteX44" fmla="*/ 212009 w 884500"/>
                <a:gd name="connsiteY44" fmla="*/ 1692102 h 1698828"/>
                <a:gd name="connsiteX45" fmla="*/ 198308 w 884500"/>
                <a:gd name="connsiteY45" fmla="*/ 1692102 h 1698828"/>
                <a:gd name="connsiteX46" fmla="*/ 137374 w 884500"/>
                <a:gd name="connsiteY46" fmla="*/ 1691742 h 1698828"/>
                <a:gd name="connsiteX47" fmla="*/ 127999 w 884500"/>
                <a:gd name="connsiteY47" fmla="*/ 1691381 h 1698828"/>
                <a:gd name="connsiteX48" fmla="*/ 93746 w 884500"/>
                <a:gd name="connsiteY48" fmla="*/ 1633692 h 1698828"/>
                <a:gd name="connsiteX49" fmla="*/ 33893 w 884500"/>
                <a:gd name="connsiteY49" fmla="*/ 1445480 h 1698828"/>
                <a:gd name="connsiteX50" fmla="*/ 22715 w 884500"/>
                <a:gd name="connsiteY50" fmla="*/ 1170014 h 1698828"/>
                <a:gd name="connsiteX51" fmla="*/ 80766 w 884500"/>
                <a:gd name="connsiteY51" fmla="*/ 820992 h 1698828"/>
                <a:gd name="connsiteX52" fmla="*/ 146747 w 884500"/>
                <a:gd name="connsiteY52" fmla="*/ 505503 h 1698828"/>
                <a:gd name="connsiteX53" fmla="*/ 137735 w 884500"/>
                <a:gd name="connsiteY53" fmla="*/ 430868 h 1698828"/>
                <a:gd name="connsiteX54" fmla="*/ 96270 w 884500"/>
                <a:gd name="connsiteY54" fmla="*/ 276909 h 1698828"/>
                <a:gd name="connsiteX55" fmla="*/ 0 w 884500"/>
                <a:gd name="connsiteY55" fmla="*/ 322700 h 1698828"/>
                <a:gd name="connsiteX56" fmla="*/ 2793 w 884500"/>
                <a:gd name="connsiteY56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133768 w 884500"/>
                <a:gd name="connsiteY39" fmla="*/ 886254 h 1698828"/>
                <a:gd name="connsiteX40" fmla="*/ 89059 w 884500"/>
                <a:gd name="connsiteY40" fmla="*/ 1171456 h 1698828"/>
                <a:gd name="connsiteX41" fmla="*/ 99876 w 884500"/>
                <a:gd name="connsiteY41" fmla="*/ 1437909 h 1698828"/>
                <a:gd name="connsiteX42" fmla="*/ 203717 w 884500"/>
                <a:gd name="connsiteY42" fmla="*/ 1680925 h 1698828"/>
                <a:gd name="connsiteX43" fmla="*/ 212009 w 884500"/>
                <a:gd name="connsiteY43" fmla="*/ 1692102 h 1698828"/>
                <a:gd name="connsiteX44" fmla="*/ 198308 w 884500"/>
                <a:gd name="connsiteY44" fmla="*/ 1692102 h 1698828"/>
                <a:gd name="connsiteX45" fmla="*/ 137374 w 884500"/>
                <a:gd name="connsiteY45" fmla="*/ 1691742 h 1698828"/>
                <a:gd name="connsiteX46" fmla="*/ 127999 w 884500"/>
                <a:gd name="connsiteY46" fmla="*/ 1691381 h 1698828"/>
                <a:gd name="connsiteX47" fmla="*/ 93746 w 884500"/>
                <a:gd name="connsiteY47" fmla="*/ 1633692 h 1698828"/>
                <a:gd name="connsiteX48" fmla="*/ 33893 w 884500"/>
                <a:gd name="connsiteY48" fmla="*/ 1445480 h 1698828"/>
                <a:gd name="connsiteX49" fmla="*/ 22715 w 884500"/>
                <a:gd name="connsiteY49" fmla="*/ 1170014 h 1698828"/>
                <a:gd name="connsiteX50" fmla="*/ 80766 w 884500"/>
                <a:gd name="connsiteY50" fmla="*/ 820992 h 1698828"/>
                <a:gd name="connsiteX51" fmla="*/ 146747 w 884500"/>
                <a:gd name="connsiteY51" fmla="*/ 505503 h 1698828"/>
                <a:gd name="connsiteX52" fmla="*/ 137735 w 884500"/>
                <a:gd name="connsiteY52" fmla="*/ 430868 h 1698828"/>
                <a:gd name="connsiteX53" fmla="*/ 96270 w 884500"/>
                <a:gd name="connsiteY53" fmla="*/ 276909 h 1698828"/>
                <a:gd name="connsiteX54" fmla="*/ 0 w 884500"/>
                <a:gd name="connsiteY54" fmla="*/ 322700 h 1698828"/>
                <a:gd name="connsiteX55" fmla="*/ 2793 w 884500"/>
                <a:gd name="connsiteY55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133768 w 884500"/>
                <a:gd name="connsiteY39" fmla="*/ 886254 h 1698828"/>
                <a:gd name="connsiteX40" fmla="*/ 89059 w 884500"/>
                <a:gd name="connsiteY40" fmla="*/ 1171456 h 1698828"/>
                <a:gd name="connsiteX41" fmla="*/ 99876 w 884500"/>
                <a:gd name="connsiteY41" fmla="*/ 1437909 h 1698828"/>
                <a:gd name="connsiteX42" fmla="*/ 203717 w 884500"/>
                <a:gd name="connsiteY42" fmla="*/ 1680925 h 1698828"/>
                <a:gd name="connsiteX43" fmla="*/ 212009 w 884500"/>
                <a:gd name="connsiteY43" fmla="*/ 1692102 h 1698828"/>
                <a:gd name="connsiteX44" fmla="*/ 137374 w 884500"/>
                <a:gd name="connsiteY44" fmla="*/ 1691742 h 1698828"/>
                <a:gd name="connsiteX45" fmla="*/ 127999 w 884500"/>
                <a:gd name="connsiteY45" fmla="*/ 1691381 h 1698828"/>
                <a:gd name="connsiteX46" fmla="*/ 93746 w 884500"/>
                <a:gd name="connsiteY46" fmla="*/ 1633692 h 1698828"/>
                <a:gd name="connsiteX47" fmla="*/ 33893 w 884500"/>
                <a:gd name="connsiteY47" fmla="*/ 1445480 h 1698828"/>
                <a:gd name="connsiteX48" fmla="*/ 22715 w 884500"/>
                <a:gd name="connsiteY48" fmla="*/ 1170014 h 1698828"/>
                <a:gd name="connsiteX49" fmla="*/ 80766 w 884500"/>
                <a:gd name="connsiteY49" fmla="*/ 820992 h 1698828"/>
                <a:gd name="connsiteX50" fmla="*/ 146747 w 884500"/>
                <a:gd name="connsiteY50" fmla="*/ 505503 h 1698828"/>
                <a:gd name="connsiteX51" fmla="*/ 137735 w 884500"/>
                <a:gd name="connsiteY51" fmla="*/ 430868 h 1698828"/>
                <a:gd name="connsiteX52" fmla="*/ 96270 w 884500"/>
                <a:gd name="connsiteY52" fmla="*/ 276909 h 1698828"/>
                <a:gd name="connsiteX53" fmla="*/ 0 w 884500"/>
                <a:gd name="connsiteY53" fmla="*/ 322700 h 1698828"/>
                <a:gd name="connsiteX54" fmla="*/ 2793 w 884500"/>
                <a:gd name="connsiteY54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133768 w 884500"/>
                <a:gd name="connsiteY39" fmla="*/ 886254 h 1698828"/>
                <a:gd name="connsiteX40" fmla="*/ 89059 w 884500"/>
                <a:gd name="connsiteY40" fmla="*/ 1171456 h 1698828"/>
                <a:gd name="connsiteX41" fmla="*/ 99876 w 884500"/>
                <a:gd name="connsiteY41" fmla="*/ 1437909 h 1698828"/>
                <a:gd name="connsiteX42" fmla="*/ 212009 w 884500"/>
                <a:gd name="connsiteY42" fmla="*/ 1692102 h 1698828"/>
                <a:gd name="connsiteX43" fmla="*/ 137374 w 884500"/>
                <a:gd name="connsiteY43" fmla="*/ 1691742 h 1698828"/>
                <a:gd name="connsiteX44" fmla="*/ 127999 w 884500"/>
                <a:gd name="connsiteY44" fmla="*/ 1691381 h 1698828"/>
                <a:gd name="connsiteX45" fmla="*/ 93746 w 884500"/>
                <a:gd name="connsiteY45" fmla="*/ 1633692 h 1698828"/>
                <a:gd name="connsiteX46" fmla="*/ 33893 w 884500"/>
                <a:gd name="connsiteY46" fmla="*/ 1445480 h 1698828"/>
                <a:gd name="connsiteX47" fmla="*/ 22715 w 884500"/>
                <a:gd name="connsiteY47" fmla="*/ 1170014 h 1698828"/>
                <a:gd name="connsiteX48" fmla="*/ 80766 w 884500"/>
                <a:gd name="connsiteY48" fmla="*/ 820992 h 1698828"/>
                <a:gd name="connsiteX49" fmla="*/ 146747 w 884500"/>
                <a:gd name="connsiteY49" fmla="*/ 505503 h 1698828"/>
                <a:gd name="connsiteX50" fmla="*/ 137735 w 884500"/>
                <a:gd name="connsiteY50" fmla="*/ 430868 h 1698828"/>
                <a:gd name="connsiteX51" fmla="*/ 96270 w 884500"/>
                <a:gd name="connsiteY51" fmla="*/ 276909 h 1698828"/>
                <a:gd name="connsiteX52" fmla="*/ 0 w 884500"/>
                <a:gd name="connsiteY52" fmla="*/ 322700 h 1698828"/>
                <a:gd name="connsiteX53" fmla="*/ 2793 w 884500"/>
                <a:gd name="connsiteY53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133768 w 884500"/>
                <a:gd name="connsiteY39" fmla="*/ 886254 h 1698828"/>
                <a:gd name="connsiteX40" fmla="*/ 89059 w 884500"/>
                <a:gd name="connsiteY40" fmla="*/ 1171456 h 1698828"/>
                <a:gd name="connsiteX41" fmla="*/ 99876 w 884500"/>
                <a:gd name="connsiteY41" fmla="*/ 1437909 h 1698828"/>
                <a:gd name="connsiteX42" fmla="*/ 212009 w 884500"/>
                <a:gd name="connsiteY42" fmla="*/ 1692102 h 1698828"/>
                <a:gd name="connsiteX43" fmla="*/ 137374 w 884500"/>
                <a:gd name="connsiteY43" fmla="*/ 1691742 h 1698828"/>
                <a:gd name="connsiteX44" fmla="*/ 127999 w 884500"/>
                <a:gd name="connsiteY44" fmla="*/ 1691381 h 1698828"/>
                <a:gd name="connsiteX45" fmla="*/ 93746 w 884500"/>
                <a:gd name="connsiteY45" fmla="*/ 1633692 h 1698828"/>
                <a:gd name="connsiteX46" fmla="*/ 33893 w 884500"/>
                <a:gd name="connsiteY46" fmla="*/ 1445480 h 1698828"/>
                <a:gd name="connsiteX47" fmla="*/ 22715 w 884500"/>
                <a:gd name="connsiteY47" fmla="*/ 1170014 h 1698828"/>
                <a:gd name="connsiteX48" fmla="*/ 80766 w 884500"/>
                <a:gd name="connsiteY48" fmla="*/ 820992 h 1698828"/>
                <a:gd name="connsiteX49" fmla="*/ 146747 w 884500"/>
                <a:gd name="connsiteY49" fmla="*/ 505503 h 1698828"/>
                <a:gd name="connsiteX50" fmla="*/ 137735 w 884500"/>
                <a:gd name="connsiteY50" fmla="*/ 430868 h 1698828"/>
                <a:gd name="connsiteX51" fmla="*/ 96270 w 884500"/>
                <a:gd name="connsiteY51" fmla="*/ 276909 h 1698828"/>
                <a:gd name="connsiteX52" fmla="*/ 0 w 884500"/>
                <a:gd name="connsiteY52" fmla="*/ 322700 h 1698828"/>
                <a:gd name="connsiteX53" fmla="*/ 2793 w 884500"/>
                <a:gd name="connsiteY53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133768 w 884500"/>
                <a:gd name="connsiteY39" fmla="*/ 886254 h 1698828"/>
                <a:gd name="connsiteX40" fmla="*/ 89059 w 884500"/>
                <a:gd name="connsiteY40" fmla="*/ 1171456 h 1698828"/>
                <a:gd name="connsiteX41" fmla="*/ 99876 w 884500"/>
                <a:gd name="connsiteY41" fmla="*/ 1437909 h 1698828"/>
                <a:gd name="connsiteX42" fmla="*/ 212009 w 884500"/>
                <a:gd name="connsiteY42" fmla="*/ 1692102 h 1698828"/>
                <a:gd name="connsiteX43" fmla="*/ 137374 w 884500"/>
                <a:gd name="connsiteY43" fmla="*/ 1691742 h 1698828"/>
                <a:gd name="connsiteX44" fmla="*/ 127999 w 884500"/>
                <a:gd name="connsiteY44" fmla="*/ 1691381 h 1698828"/>
                <a:gd name="connsiteX45" fmla="*/ 93746 w 884500"/>
                <a:gd name="connsiteY45" fmla="*/ 1633692 h 1698828"/>
                <a:gd name="connsiteX46" fmla="*/ 33893 w 884500"/>
                <a:gd name="connsiteY46" fmla="*/ 1445480 h 1698828"/>
                <a:gd name="connsiteX47" fmla="*/ 22715 w 884500"/>
                <a:gd name="connsiteY47" fmla="*/ 1170014 h 1698828"/>
                <a:gd name="connsiteX48" fmla="*/ 80766 w 884500"/>
                <a:gd name="connsiteY48" fmla="*/ 820992 h 1698828"/>
                <a:gd name="connsiteX49" fmla="*/ 146747 w 884500"/>
                <a:gd name="connsiteY49" fmla="*/ 505503 h 1698828"/>
                <a:gd name="connsiteX50" fmla="*/ 137735 w 884500"/>
                <a:gd name="connsiteY50" fmla="*/ 430868 h 1698828"/>
                <a:gd name="connsiteX51" fmla="*/ 96270 w 884500"/>
                <a:gd name="connsiteY51" fmla="*/ 276909 h 1698828"/>
                <a:gd name="connsiteX52" fmla="*/ 0 w 884500"/>
                <a:gd name="connsiteY52" fmla="*/ 322700 h 1698828"/>
                <a:gd name="connsiteX53" fmla="*/ 2793 w 884500"/>
                <a:gd name="connsiteY53" fmla="*/ 1234 h 1698828"/>
                <a:gd name="connsiteX0" fmla="*/ 696599 w 884500"/>
                <a:gd name="connsiteY0" fmla="*/ 5409 h 1713009"/>
                <a:gd name="connsiteX1" fmla="*/ 835774 w 884500"/>
                <a:gd name="connsiteY1" fmla="*/ 6491 h 1713009"/>
                <a:gd name="connsiteX2" fmla="*/ 876157 w 884500"/>
                <a:gd name="connsiteY2" fmla="*/ 6851 h 1713009"/>
                <a:gd name="connsiteX3" fmla="*/ 884450 w 884500"/>
                <a:gd name="connsiteY3" fmla="*/ 15865 h 1713009"/>
                <a:gd name="connsiteX4" fmla="*/ 883728 w 884500"/>
                <a:gd name="connsiteY4" fmla="*/ 127278 h 1713009"/>
                <a:gd name="connsiteX5" fmla="*/ 883007 w 884500"/>
                <a:gd name="connsiteY5" fmla="*/ 131244 h 1713009"/>
                <a:gd name="connsiteX6" fmla="*/ 864980 w 884500"/>
                <a:gd name="connsiteY6" fmla="*/ 148551 h 1713009"/>
                <a:gd name="connsiteX7" fmla="*/ 833250 w 884500"/>
                <a:gd name="connsiteY7" fmla="*/ 148551 h 1713009"/>
                <a:gd name="connsiteX8" fmla="*/ 815943 w 884500"/>
                <a:gd name="connsiteY8" fmla="*/ 165136 h 1713009"/>
                <a:gd name="connsiteX9" fmla="*/ 805848 w 884500"/>
                <a:gd name="connsiteY9" fmla="*/ 332436 h 1713009"/>
                <a:gd name="connsiteX10" fmla="*/ 802603 w 884500"/>
                <a:gd name="connsiteY10" fmla="*/ 523892 h 1713009"/>
                <a:gd name="connsiteX11" fmla="*/ 807651 w 884500"/>
                <a:gd name="connsiteY11" fmla="*/ 661986 h 1713009"/>
                <a:gd name="connsiteX12" fmla="*/ 814501 w 884500"/>
                <a:gd name="connsiteY12" fmla="*/ 773399 h 1713009"/>
                <a:gd name="connsiteX13" fmla="*/ 823515 w 884500"/>
                <a:gd name="connsiteY13" fmla="*/ 901397 h 1713009"/>
                <a:gd name="connsiteX14" fmla="*/ 830366 w 884500"/>
                <a:gd name="connsiteY14" fmla="*/ 1009564 h 1713009"/>
                <a:gd name="connsiteX15" fmla="*/ 835774 w 884500"/>
                <a:gd name="connsiteY15" fmla="*/ 1201742 h 1713009"/>
                <a:gd name="connsiteX16" fmla="*/ 802242 w 884500"/>
                <a:gd name="connsiteY16" fmla="*/ 1455575 h 1713009"/>
                <a:gd name="connsiteX17" fmla="*/ 715708 w 884500"/>
                <a:gd name="connsiteY17" fmla="*/ 1644148 h 1713009"/>
                <a:gd name="connsiteX18" fmla="*/ 687224 w 884500"/>
                <a:gd name="connsiteY18" fmla="*/ 1686693 h 1713009"/>
                <a:gd name="connsiteX19" fmla="*/ 673162 w 884500"/>
                <a:gd name="connsiteY19" fmla="*/ 1698231 h 1713009"/>
                <a:gd name="connsiteX20" fmla="*/ 591676 w 884500"/>
                <a:gd name="connsiteY20" fmla="*/ 1698592 h 1713009"/>
                <a:gd name="connsiteX21" fmla="*/ 637106 w 884500"/>
                <a:gd name="connsiteY21" fmla="*/ 1634052 h 1713009"/>
                <a:gd name="connsiteX22" fmla="*/ 749961 w 884500"/>
                <a:gd name="connsiteY22" fmla="*/ 1365075 h 1713009"/>
                <a:gd name="connsiteX23" fmla="*/ 763662 w 884500"/>
                <a:gd name="connsiteY23" fmla="*/ 1195973 h 1713009"/>
                <a:gd name="connsiteX24" fmla="*/ 751764 w 884500"/>
                <a:gd name="connsiteY24" fmla="*/ 905002 h 1713009"/>
                <a:gd name="connsiteX25" fmla="*/ 731933 w 884500"/>
                <a:gd name="connsiteY25" fmla="*/ 404187 h 1713009"/>
                <a:gd name="connsiteX26" fmla="*/ 744913 w 884500"/>
                <a:gd name="connsiteY26" fmla="*/ 163694 h 1713009"/>
                <a:gd name="connsiteX27" fmla="*/ 727246 w 884500"/>
                <a:gd name="connsiteY27" fmla="*/ 144224 h 1713009"/>
                <a:gd name="connsiteX28" fmla="*/ 709579 w 884500"/>
                <a:gd name="connsiteY28" fmla="*/ 144585 h 1713009"/>
                <a:gd name="connsiteX29" fmla="*/ 697680 w 884500"/>
                <a:gd name="connsiteY29" fmla="*/ 133047 h 1713009"/>
                <a:gd name="connsiteX30" fmla="*/ 696959 w 884500"/>
                <a:gd name="connsiteY30" fmla="*/ 14423 h 1713009"/>
                <a:gd name="connsiteX31" fmla="*/ 696599 w 884500"/>
                <a:gd name="connsiteY31" fmla="*/ 5409 h 1713009"/>
                <a:gd name="connsiteX32" fmla="*/ 2793 w 884500"/>
                <a:gd name="connsiteY32" fmla="*/ 1234 h 1713009"/>
                <a:gd name="connsiteX33" fmla="*/ 203717 w 884500"/>
                <a:gd name="connsiteY33" fmla="*/ 0 h 1713009"/>
                <a:gd name="connsiteX34" fmla="*/ 202275 w 884500"/>
                <a:gd name="connsiteY34" fmla="*/ 81847 h 1713009"/>
                <a:gd name="connsiteX35" fmla="*/ 174977 w 884500"/>
                <a:gd name="connsiteY35" fmla="*/ 189817 h 1713009"/>
                <a:gd name="connsiteX36" fmla="*/ 226432 w 884500"/>
                <a:gd name="connsiteY36" fmla="*/ 311162 h 1713009"/>
                <a:gd name="connsiteX37" fmla="*/ 234725 w 884500"/>
                <a:gd name="connsiteY37" fmla="*/ 435555 h 1713009"/>
                <a:gd name="connsiteX38" fmla="*/ 212010 w 884500"/>
                <a:gd name="connsiteY38" fmla="*/ 511993 h 1713009"/>
                <a:gd name="connsiteX39" fmla="*/ 133768 w 884500"/>
                <a:gd name="connsiteY39" fmla="*/ 886254 h 1713009"/>
                <a:gd name="connsiteX40" fmla="*/ 89059 w 884500"/>
                <a:gd name="connsiteY40" fmla="*/ 1171456 h 1713009"/>
                <a:gd name="connsiteX41" fmla="*/ 99876 w 884500"/>
                <a:gd name="connsiteY41" fmla="*/ 1437909 h 1713009"/>
                <a:gd name="connsiteX42" fmla="*/ 212009 w 884500"/>
                <a:gd name="connsiteY42" fmla="*/ 1692102 h 1713009"/>
                <a:gd name="connsiteX43" fmla="*/ 127999 w 884500"/>
                <a:gd name="connsiteY43" fmla="*/ 1691381 h 1713009"/>
                <a:gd name="connsiteX44" fmla="*/ 93746 w 884500"/>
                <a:gd name="connsiteY44" fmla="*/ 1633692 h 1713009"/>
                <a:gd name="connsiteX45" fmla="*/ 33893 w 884500"/>
                <a:gd name="connsiteY45" fmla="*/ 1445480 h 1713009"/>
                <a:gd name="connsiteX46" fmla="*/ 22715 w 884500"/>
                <a:gd name="connsiteY46" fmla="*/ 1170014 h 1713009"/>
                <a:gd name="connsiteX47" fmla="*/ 80766 w 884500"/>
                <a:gd name="connsiteY47" fmla="*/ 820992 h 1713009"/>
                <a:gd name="connsiteX48" fmla="*/ 146747 w 884500"/>
                <a:gd name="connsiteY48" fmla="*/ 505503 h 1713009"/>
                <a:gd name="connsiteX49" fmla="*/ 137735 w 884500"/>
                <a:gd name="connsiteY49" fmla="*/ 430868 h 1713009"/>
                <a:gd name="connsiteX50" fmla="*/ 96270 w 884500"/>
                <a:gd name="connsiteY50" fmla="*/ 276909 h 1713009"/>
                <a:gd name="connsiteX51" fmla="*/ 0 w 884500"/>
                <a:gd name="connsiteY51" fmla="*/ 322700 h 1713009"/>
                <a:gd name="connsiteX52" fmla="*/ 2793 w 884500"/>
                <a:gd name="connsiteY52" fmla="*/ 1234 h 1713009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87224 w 884500"/>
                <a:gd name="connsiteY18" fmla="*/ 1686693 h 1698828"/>
                <a:gd name="connsiteX19" fmla="*/ 673162 w 884500"/>
                <a:gd name="connsiteY19" fmla="*/ 1698231 h 1698828"/>
                <a:gd name="connsiteX20" fmla="*/ 591676 w 884500"/>
                <a:gd name="connsiteY20" fmla="*/ 1698592 h 1698828"/>
                <a:gd name="connsiteX21" fmla="*/ 637106 w 884500"/>
                <a:gd name="connsiteY21" fmla="*/ 1634052 h 1698828"/>
                <a:gd name="connsiteX22" fmla="*/ 749961 w 884500"/>
                <a:gd name="connsiteY22" fmla="*/ 1365075 h 1698828"/>
                <a:gd name="connsiteX23" fmla="*/ 763662 w 884500"/>
                <a:gd name="connsiteY23" fmla="*/ 1195973 h 1698828"/>
                <a:gd name="connsiteX24" fmla="*/ 751764 w 884500"/>
                <a:gd name="connsiteY24" fmla="*/ 905002 h 1698828"/>
                <a:gd name="connsiteX25" fmla="*/ 731933 w 884500"/>
                <a:gd name="connsiteY25" fmla="*/ 404187 h 1698828"/>
                <a:gd name="connsiteX26" fmla="*/ 744913 w 884500"/>
                <a:gd name="connsiteY26" fmla="*/ 163694 h 1698828"/>
                <a:gd name="connsiteX27" fmla="*/ 727246 w 884500"/>
                <a:gd name="connsiteY27" fmla="*/ 144224 h 1698828"/>
                <a:gd name="connsiteX28" fmla="*/ 709579 w 884500"/>
                <a:gd name="connsiteY28" fmla="*/ 144585 h 1698828"/>
                <a:gd name="connsiteX29" fmla="*/ 697680 w 884500"/>
                <a:gd name="connsiteY29" fmla="*/ 133047 h 1698828"/>
                <a:gd name="connsiteX30" fmla="*/ 696959 w 884500"/>
                <a:gd name="connsiteY30" fmla="*/ 14423 h 1698828"/>
                <a:gd name="connsiteX31" fmla="*/ 696599 w 884500"/>
                <a:gd name="connsiteY31" fmla="*/ 5409 h 1698828"/>
                <a:gd name="connsiteX32" fmla="*/ 2793 w 884500"/>
                <a:gd name="connsiteY32" fmla="*/ 1234 h 1698828"/>
                <a:gd name="connsiteX33" fmla="*/ 203717 w 884500"/>
                <a:gd name="connsiteY33" fmla="*/ 0 h 1698828"/>
                <a:gd name="connsiteX34" fmla="*/ 202275 w 884500"/>
                <a:gd name="connsiteY34" fmla="*/ 81847 h 1698828"/>
                <a:gd name="connsiteX35" fmla="*/ 174977 w 884500"/>
                <a:gd name="connsiteY35" fmla="*/ 189817 h 1698828"/>
                <a:gd name="connsiteX36" fmla="*/ 226432 w 884500"/>
                <a:gd name="connsiteY36" fmla="*/ 311162 h 1698828"/>
                <a:gd name="connsiteX37" fmla="*/ 234725 w 884500"/>
                <a:gd name="connsiteY37" fmla="*/ 435555 h 1698828"/>
                <a:gd name="connsiteX38" fmla="*/ 212010 w 884500"/>
                <a:gd name="connsiteY38" fmla="*/ 511993 h 1698828"/>
                <a:gd name="connsiteX39" fmla="*/ 133768 w 884500"/>
                <a:gd name="connsiteY39" fmla="*/ 886254 h 1698828"/>
                <a:gd name="connsiteX40" fmla="*/ 89059 w 884500"/>
                <a:gd name="connsiteY40" fmla="*/ 1171456 h 1698828"/>
                <a:gd name="connsiteX41" fmla="*/ 99876 w 884500"/>
                <a:gd name="connsiteY41" fmla="*/ 1437909 h 1698828"/>
                <a:gd name="connsiteX42" fmla="*/ 212009 w 884500"/>
                <a:gd name="connsiteY42" fmla="*/ 1692102 h 1698828"/>
                <a:gd name="connsiteX43" fmla="*/ 127999 w 884500"/>
                <a:gd name="connsiteY43" fmla="*/ 1691381 h 1698828"/>
                <a:gd name="connsiteX44" fmla="*/ 93746 w 884500"/>
                <a:gd name="connsiteY44" fmla="*/ 1633692 h 1698828"/>
                <a:gd name="connsiteX45" fmla="*/ 33893 w 884500"/>
                <a:gd name="connsiteY45" fmla="*/ 1445480 h 1698828"/>
                <a:gd name="connsiteX46" fmla="*/ 22715 w 884500"/>
                <a:gd name="connsiteY46" fmla="*/ 1170014 h 1698828"/>
                <a:gd name="connsiteX47" fmla="*/ 80766 w 884500"/>
                <a:gd name="connsiteY47" fmla="*/ 820992 h 1698828"/>
                <a:gd name="connsiteX48" fmla="*/ 146747 w 884500"/>
                <a:gd name="connsiteY48" fmla="*/ 505503 h 1698828"/>
                <a:gd name="connsiteX49" fmla="*/ 137735 w 884500"/>
                <a:gd name="connsiteY49" fmla="*/ 430868 h 1698828"/>
                <a:gd name="connsiteX50" fmla="*/ 96270 w 884500"/>
                <a:gd name="connsiteY50" fmla="*/ 276909 h 1698828"/>
                <a:gd name="connsiteX51" fmla="*/ 0 w 884500"/>
                <a:gd name="connsiteY51" fmla="*/ 322700 h 1698828"/>
                <a:gd name="connsiteX52" fmla="*/ 2793 w 884500"/>
                <a:gd name="connsiteY52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73162 w 884500"/>
                <a:gd name="connsiteY18" fmla="*/ 1698231 h 1698828"/>
                <a:gd name="connsiteX19" fmla="*/ 591676 w 884500"/>
                <a:gd name="connsiteY19" fmla="*/ 1698592 h 1698828"/>
                <a:gd name="connsiteX20" fmla="*/ 637106 w 884500"/>
                <a:gd name="connsiteY20" fmla="*/ 1634052 h 1698828"/>
                <a:gd name="connsiteX21" fmla="*/ 749961 w 884500"/>
                <a:gd name="connsiteY21" fmla="*/ 1365075 h 1698828"/>
                <a:gd name="connsiteX22" fmla="*/ 763662 w 884500"/>
                <a:gd name="connsiteY22" fmla="*/ 1195973 h 1698828"/>
                <a:gd name="connsiteX23" fmla="*/ 751764 w 884500"/>
                <a:gd name="connsiteY23" fmla="*/ 905002 h 1698828"/>
                <a:gd name="connsiteX24" fmla="*/ 731933 w 884500"/>
                <a:gd name="connsiteY24" fmla="*/ 404187 h 1698828"/>
                <a:gd name="connsiteX25" fmla="*/ 744913 w 884500"/>
                <a:gd name="connsiteY25" fmla="*/ 163694 h 1698828"/>
                <a:gd name="connsiteX26" fmla="*/ 727246 w 884500"/>
                <a:gd name="connsiteY26" fmla="*/ 144224 h 1698828"/>
                <a:gd name="connsiteX27" fmla="*/ 709579 w 884500"/>
                <a:gd name="connsiteY27" fmla="*/ 144585 h 1698828"/>
                <a:gd name="connsiteX28" fmla="*/ 697680 w 884500"/>
                <a:gd name="connsiteY28" fmla="*/ 133047 h 1698828"/>
                <a:gd name="connsiteX29" fmla="*/ 696959 w 884500"/>
                <a:gd name="connsiteY29" fmla="*/ 14423 h 1698828"/>
                <a:gd name="connsiteX30" fmla="*/ 696599 w 884500"/>
                <a:gd name="connsiteY30" fmla="*/ 5409 h 1698828"/>
                <a:gd name="connsiteX31" fmla="*/ 2793 w 884500"/>
                <a:gd name="connsiteY31" fmla="*/ 1234 h 1698828"/>
                <a:gd name="connsiteX32" fmla="*/ 203717 w 884500"/>
                <a:gd name="connsiteY32" fmla="*/ 0 h 1698828"/>
                <a:gd name="connsiteX33" fmla="*/ 202275 w 884500"/>
                <a:gd name="connsiteY33" fmla="*/ 81847 h 1698828"/>
                <a:gd name="connsiteX34" fmla="*/ 174977 w 884500"/>
                <a:gd name="connsiteY34" fmla="*/ 189817 h 1698828"/>
                <a:gd name="connsiteX35" fmla="*/ 226432 w 884500"/>
                <a:gd name="connsiteY35" fmla="*/ 311162 h 1698828"/>
                <a:gd name="connsiteX36" fmla="*/ 234725 w 884500"/>
                <a:gd name="connsiteY36" fmla="*/ 435555 h 1698828"/>
                <a:gd name="connsiteX37" fmla="*/ 212010 w 884500"/>
                <a:gd name="connsiteY37" fmla="*/ 511993 h 1698828"/>
                <a:gd name="connsiteX38" fmla="*/ 133768 w 884500"/>
                <a:gd name="connsiteY38" fmla="*/ 886254 h 1698828"/>
                <a:gd name="connsiteX39" fmla="*/ 89059 w 884500"/>
                <a:gd name="connsiteY39" fmla="*/ 1171456 h 1698828"/>
                <a:gd name="connsiteX40" fmla="*/ 99876 w 884500"/>
                <a:gd name="connsiteY40" fmla="*/ 1437909 h 1698828"/>
                <a:gd name="connsiteX41" fmla="*/ 212009 w 884500"/>
                <a:gd name="connsiteY41" fmla="*/ 1692102 h 1698828"/>
                <a:gd name="connsiteX42" fmla="*/ 127999 w 884500"/>
                <a:gd name="connsiteY42" fmla="*/ 1691381 h 1698828"/>
                <a:gd name="connsiteX43" fmla="*/ 93746 w 884500"/>
                <a:gd name="connsiteY43" fmla="*/ 1633692 h 1698828"/>
                <a:gd name="connsiteX44" fmla="*/ 33893 w 884500"/>
                <a:gd name="connsiteY44" fmla="*/ 1445480 h 1698828"/>
                <a:gd name="connsiteX45" fmla="*/ 22715 w 884500"/>
                <a:gd name="connsiteY45" fmla="*/ 1170014 h 1698828"/>
                <a:gd name="connsiteX46" fmla="*/ 80766 w 884500"/>
                <a:gd name="connsiteY46" fmla="*/ 820992 h 1698828"/>
                <a:gd name="connsiteX47" fmla="*/ 146747 w 884500"/>
                <a:gd name="connsiteY47" fmla="*/ 505503 h 1698828"/>
                <a:gd name="connsiteX48" fmla="*/ 137735 w 884500"/>
                <a:gd name="connsiteY48" fmla="*/ 430868 h 1698828"/>
                <a:gd name="connsiteX49" fmla="*/ 96270 w 884500"/>
                <a:gd name="connsiteY49" fmla="*/ 276909 h 1698828"/>
                <a:gd name="connsiteX50" fmla="*/ 0 w 884500"/>
                <a:gd name="connsiteY50" fmla="*/ 322700 h 1698828"/>
                <a:gd name="connsiteX51" fmla="*/ 2793 w 884500"/>
                <a:gd name="connsiteY51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23515 w 884500"/>
                <a:gd name="connsiteY13" fmla="*/ 901397 h 1698828"/>
                <a:gd name="connsiteX14" fmla="*/ 830366 w 884500"/>
                <a:gd name="connsiteY14" fmla="*/ 1009564 h 1698828"/>
                <a:gd name="connsiteX15" fmla="*/ 835774 w 884500"/>
                <a:gd name="connsiteY15" fmla="*/ 1201742 h 1698828"/>
                <a:gd name="connsiteX16" fmla="*/ 802242 w 884500"/>
                <a:gd name="connsiteY16" fmla="*/ 1455575 h 1698828"/>
                <a:gd name="connsiteX17" fmla="*/ 715708 w 884500"/>
                <a:gd name="connsiteY17" fmla="*/ 1644148 h 1698828"/>
                <a:gd name="connsiteX18" fmla="*/ 673162 w 884500"/>
                <a:gd name="connsiteY18" fmla="*/ 1698231 h 1698828"/>
                <a:gd name="connsiteX19" fmla="*/ 591676 w 884500"/>
                <a:gd name="connsiteY19" fmla="*/ 1698592 h 1698828"/>
                <a:gd name="connsiteX20" fmla="*/ 637106 w 884500"/>
                <a:gd name="connsiteY20" fmla="*/ 1634052 h 1698828"/>
                <a:gd name="connsiteX21" fmla="*/ 749961 w 884500"/>
                <a:gd name="connsiteY21" fmla="*/ 1365075 h 1698828"/>
                <a:gd name="connsiteX22" fmla="*/ 763662 w 884500"/>
                <a:gd name="connsiteY22" fmla="*/ 1195973 h 1698828"/>
                <a:gd name="connsiteX23" fmla="*/ 751764 w 884500"/>
                <a:gd name="connsiteY23" fmla="*/ 905002 h 1698828"/>
                <a:gd name="connsiteX24" fmla="*/ 731933 w 884500"/>
                <a:gd name="connsiteY24" fmla="*/ 404187 h 1698828"/>
                <a:gd name="connsiteX25" fmla="*/ 744913 w 884500"/>
                <a:gd name="connsiteY25" fmla="*/ 163694 h 1698828"/>
                <a:gd name="connsiteX26" fmla="*/ 727246 w 884500"/>
                <a:gd name="connsiteY26" fmla="*/ 144224 h 1698828"/>
                <a:gd name="connsiteX27" fmla="*/ 709579 w 884500"/>
                <a:gd name="connsiteY27" fmla="*/ 144585 h 1698828"/>
                <a:gd name="connsiteX28" fmla="*/ 697680 w 884500"/>
                <a:gd name="connsiteY28" fmla="*/ 133047 h 1698828"/>
                <a:gd name="connsiteX29" fmla="*/ 696959 w 884500"/>
                <a:gd name="connsiteY29" fmla="*/ 14423 h 1698828"/>
                <a:gd name="connsiteX30" fmla="*/ 696599 w 884500"/>
                <a:gd name="connsiteY30" fmla="*/ 5409 h 1698828"/>
                <a:gd name="connsiteX31" fmla="*/ 2793 w 884500"/>
                <a:gd name="connsiteY31" fmla="*/ 1234 h 1698828"/>
                <a:gd name="connsiteX32" fmla="*/ 203717 w 884500"/>
                <a:gd name="connsiteY32" fmla="*/ 0 h 1698828"/>
                <a:gd name="connsiteX33" fmla="*/ 202275 w 884500"/>
                <a:gd name="connsiteY33" fmla="*/ 81847 h 1698828"/>
                <a:gd name="connsiteX34" fmla="*/ 174977 w 884500"/>
                <a:gd name="connsiteY34" fmla="*/ 189817 h 1698828"/>
                <a:gd name="connsiteX35" fmla="*/ 226432 w 884500"/>
                <a:gd name="connsiteY35" fmla="*/ 311162 h 1698828"/>
                <a:gd name="connsiteX36" fmla="*/ 234725 w 884500"/>
                <a:gd name="connsiteY36" fmla="*/ 435555 h 1698828"/>
                <a:gd name="connsiteX37" fmla="*/ 212010 w 884500"/>
                <a:gd name="connsiteY37" fmla="*/ 511993 h 1698828"/>
                <a:gd name="connsiteX38" fmla="*/ 133768 w 884500"/>
                <a:gd name="connsiteY38" fmla="*/ 886254 h 1698828"/>
                <a:gd name="connsiteX39" fmla="*/ 89059 w 884500"/>
                <a:gd name="connsiteY39" fmla="*/ 1171456 h 1698828"/>
                <a:gd name="connsiteX40" fmla="*/ 99876 w 884500"/>
                <a:gd name="connsiteY40" fmla="*/ 1437909 h 1698828"/>
                <a:gd name="connsiteX41" fmla="*/ 212009 w 884500"/>
                <a:gd name="connsiteY41" fmla="*/ 1692102 h 1698828"/>
                <a:gd name="connsiteX42" fmla="*/ 127999 w 884500"/>
                <a:gd name="connsiteY42" fmla="*/ 1691381 h 1698828"/>
                <a:gd name="connsiteX43" fmla="*/ 93746 w 884500"/>
                <a:gd name="connsiteY43" fmla="*/ 1633692 h 1698828"/>
                <a:gd name="connsiteX44" fmla="*/ 33893 w 884500"/>
                <a:gd name="connsiteY44" fmla="*/ 1445480 h 1698828"/>
                <a:gd name="connsiteX45" fmla="*/ 22715 w 884500"/>
                <a:gd name="connsiteY45" fmla="*/ 1170014 h 1698828"/>
                <a:gd name="connsiteX46" fmla="*/ 80766 w 884500"/>
                <a:gd name="connsiteY46" fmla="*/ 820992 h 1698828"/>
                <a:gd name="connsiteX47" fmla="*/ 146747 w 884500"/>
                <a:gd name="connsiteY47" fmla="*/ 505503 h 1698828"/>
                <a:gd name="connsiteX48" fmla="*/ 137735 w 884500"/>
                <a:gd name="connsiteY48" fmla="*/ 430868 h 1698828"/>
                <a:gd name="connsiteX49" fmla="*/ 96270 w 884500"/>
                <a:gd name="connsiteY49" fmla="*/ 276909 h 1698828"/>
                <a:gd name="connsiteX50" fmla="*/ 0 w 884500"/>
                <a:gd name="connsiteY50" fmla="*/ 322700 h 1698828"/>
                <a:gd name="connsiteX51" fmla="*/ 2793 w 884500"/>
                <a:gd name="connsiteY51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14501 w 884500"/>
                <a:gd name="connsiteY12" fmla="*/ 773399 h 1698828"/>
                <a:gd name="connsiteX13" fmla="*/ 830366 w 884500"/>
                <a:gd name="connsiteY13" fmla="*/ 1009564 h 1698828"/>
                <a:gd name="connsiteX14" fmla="*/ 835774 w 884500"/>
                <a:gd name="connsiteY14" fmla="*/ 1201742 h 1698828"/>
                <a:gd name="connsiteX15" fmla="*/ 802242 w 884500"/>
                <a:gd name="connsiteY15" fmla="*/ 1455575 h 1698828"/>
                <a:gd name="connsiteX16" fmla="*/ 715708 w 884500"/>
                <a:gd name="connsiteY16" fmla="*/ 1644148 h 1698828"/>
                <a:gd name="connsiteX17" fmla="*/ 673162 w 884500"/>
                <a:gd name="connsiteY17" fmla="*/ 1698231 h 1698828"/>
                <a:gd name="connsiteX18" fmla="*/ 591676 w 884500"/>
                <a:gd name="connsiteY18" fmla="*/ 1698592 h 1698828"/>
                <a:gd name="connsiteX19" fmla="*/ 637106 w 884500"/>
                <a:gd name="connsiteY19" fmla="*/ 1634052 h 1698828"/>
                <a:gd name="connsiteX20" fmla="*/ 749961 w 884500"/>
                <a:gd name="connsiteY20" fmla="*/ 1365075 h 1698828"/>
                <a:gd name="connsiteX21" fmla="*/ 763662 w 884500"/>
                <a:gd name="connsiteY21" fmla="*/ 1195973 h 1698828"/>
                <a:gd name="connsiteX22" fmla="*/ 751764 w 884500"/>
                <a:gd name="connsiteY22" fmla="*/ 905002 h 1698828"/>
                <a:gd name="connsiteX23" fmla="*/ 731933 w 884500"/>
                <a:gd name="connsiteY23" fmla="*/ 404187 h 1698828"/>
                <a:gd name="connsiteX24" fmla="*/ 744913 w 884500"/>
                <a:gd name="connsiteY24" fmla="*/ 163694 h 1698828"/>
                <a:gd name="connsiteX25" fmla="*/ 727246 w 884500"/>
                <a:gd name="connsiteY25" fmla="*/ 144224 h 1698828"/>
                <a:gd name="connsiteX26" fmla="*/ 709579 w 884500"/>
                <a:gd name="connsiteY26" fmla="*/ 144585 h 1698828"/>
                <a:gd name="connsiteX27" fmla="*/ 697680 w 884500"/>
                <a:gd name="connsiteY27" fmla="*/ 133047 h 1698828"/>
                <a:gd name="connsiteX28" fmla="*/ 696959 w 884500"/>
                <a:gd name="connsiteY28" fmla="*/ 14423 h 1698828"/>
                <a:gd name="connsiteX29" fmla="*/ 696599 w 884500"/>
                <a:gd name="connsiteY29" fmla="*/ 5409 h 1698828"/>
                <a:gd name="connsiteX30" fmla="*/ 2793 w 884500"/>
                <a:gd name="connsiteY30" fmla="*/ 1234 h 1698828"/>
                <a:gd name="connsiteX31" fmla="*/ 203717 w 884500"/>
                <a:gd name="connsiteY31" fmla="*/ 0 h 1698828"/>
                <a:gd name="connsiteX32" fmla="*/ 202275 w 884500"/>
                <a:gd name="connsiteY32" fmla="*/ 81847 h 1698828"/>
                <a:gd name="connsiteX33" fmla="*/ 174977 w 884500"/>
                <a:gd name="connsiteY33" fmla="*/ 189817 h 1698828"/>
                <a:gd name="connsiteX34" fmla="*/ 226432 w 884500"/>
                <a:gd name="connsiteY34" fmla="*/ 311162 h 1698828"/>
                <a:gd name="connsiteX35" fmla="*/ 234725 w 884500"/>
                <a:gd name="connsiteY35" fmla="*/ 435555 h 1698828"/>
                <a:gd name="connsiteX36" fmla="*/ 212010 w 884500"/>
                <a:gd name="connsiteY36" fmla="*/ 511993 h 1698828"/>
                <a:gd name="connsiteX37" fmla="*/ 133768 w 884500"/>
                <a:gd name="connsiteY37" fmla="*/ 886254 h 1698828"/>
                <a:gd name="connsiteX38" fmla="*/ 89059 w 884500"/>
                <a:gd name="connsiteY38" fmla="*/ 1171456 h 1698828"/>
                <a:gd name="connsiteX39" fmla="*/ 99876 w 884500"/>
                <a:gd name="connsiteY39" fmla="*/ 1437909 h 1698828"/>
                <a:gd name="connsiteX40" fmla="*/ 212009 w 884500"/>
                <a:gd name="connsiteY40" fmla="*/ 1692102 h 1698828"/>
                <a:gd name="connsiteX41" fmla="*/ 127999 w 884500"/>
                <a:gd name="connsiteY41" fmla="*/ 1691381 h 1698828"/>
                <a:gd name="connsiteX42" fmla="*/ 93746 w 884500"/>
                <a:gd name="connsiteY42" fmla="*/ 1633692 h 1698828"/>
                <a:gd name="connsiteX43" fmla="*/ 33893 w 884500"/>
                <a:gd name="connsiteY43" fmla="*/ 1445480 h 1698828"/>
                <a:gd name="connsiteX44" fmla="*/ 22715 w 884500"/>
                <a:gd name="connsiteY44" fmla="*/ 1170014 h 1698828"/>
                <a:gd name="connsiteX45" fmla="*/ 80766 w 884500"/>
                <a:gd name="connsiteY45" fmla="*/ 820992 h 1698828"/>
                <a:gd name="connsiteX46" fmla="*/ 146747 w 884500"/>
                <a:gd name="connsiteY46" fmla="*/ 505503 h 1698828"/>
                <a:gd name="connsiteX47" fmla="*/ 137735 w 884500"/>
                <a:gd name="connsiteY47" fmla="*/ 430868 h 1698828"/>
                <a:gd name="connsiteX48" fmla="*/ 96270 w 884500"/>
                <a:gd name="connsiteY48" fmla="*/ 276909 h 1698828"/>
                <a:gd name="connsiteX49" fmla="*/ 0 w 884500"/>
                <a:gd name="connsiteY49" fmla="*/ 322700 h 1698828"/>
                <a:gd name="connsiteX50" fmla="*/ 2793 w 884500"/>
                <a:gd name="connsiteY50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07651 w 884500"/>
                <a:gd name="connsiteY11" fmla="*/ 661986 h 1698828"/>
                <a:gd name="connsiteX12" fmla="*/ 830366 w 884500"/>
                <a:gd name="connsiteY12" fmla="*/ 1009564 h 1698828"/>
                <a:gd name="connsiteX13" fmla="*/ 835774 w 884500"/>
                <a:gd name="connsiteY13" fmla="*/ 1201742 h 1698828"/>
                <a:gd name="connsiteX14" fmla="*/ 802242 w 884500"/>
                <a:gd name="connsiteY14" fmla="*/ 1455575 h 1698828"/>
                <a:gd name="connsiteX15" fmla="*/ 715708 w 884500"/>
                <a:gd name="connsiteY15" fmla="*/ 1644148 h 1698828"/>
                <a:gd name="connsiteX16" fmla="*/ 673162 w 884500"/>
                <a:gd name="connsiteY16" fmla="*/ 1698231 h 1698828"/>
                <a:gd name="connsiteX17" fmla="*/ 591676 w 884500"/>
                <a:gd name="connsiteY17" fmla="*/ 1698592 h 1698828"/>
                <a:gd name="connsiteX18" fmla="*/ 637106 w 884500"/>
                <a:gd name="connsiteY18" fmla="*/ 1634052 h 1698828"/>
                <a:gd name="connsiteX19" fmla="*/ 749961 w 884500"/>
                <a:gd name="connsiteY19" fmla="*/ 1365075 h 1698828"/>
                <a:gd name="connsiteX20" fmla="*/ 763662 w 884500"/>
                <a:gd name="connsiteY20" fmla="*/ 1195973 h 1698828"/>
                <a:gd name="connsiteX21" fmla="*/ 751764 w 884500"/>
                <a:gd name="connsiteY21" fmla="*/ 905002 h 1698828"/>
                <a:gd name="connsiteX22" fmla="*/ 731933 w 884500"/>
                <a:gd name="connsiteY22" fmla="*/ 404187 h 1698828"/>
                <a:gd name="connsiteX23" fmla="*/ 744913 w 884500"/>
                <a:gd name="connsiteY23" fmla="*/ 163694 h 1698828"/>
                <a:gd name="connsiteX24" fmla="*/ 727246 w 884500"/>
                <a:gd name="connsiteY24" fmla="*/ 144224 h 1698828"/>
                <a:gd name="connsiteX25" fmla="*/ 709579 w 884500"/>
                <a:gd name="connsiteY25" fmla="*/ 144585 h 1698828"/>
                <a:gd name="connsiteX26" fmla="*/ 697680 w 884500"/>
                <a:gd name="connsiteY26" fmla="*/ 133047 h 1698828"/>
                <a:gd name="connsiteX27" fmla="*/ 696959 w 884500"/>
                <a:gd name="connsiteY27" fmla="*/ 14423 h 1698828"/>
                <a:gd name="connsiteX28" fmla="*/ 696599 w 884500"/>
                <a:gd name="connsiteY28" fmla="*/ 5409 h 1698828"/>
                <a:gd name="connsiteX29" fmla="*/ 2793 w 884500"/>
                <a:gd name="connsiteY29" fmla="*/ 1234 h 1698828"/>
                <a:gd name="connsiteX30" fmla="*/ 203717 w 884500"/>
                <a:gd name="connsiteY30" fmla="*/ 0 h 1698828"/>
                <a:gd name="connsiteX31" fmla="*/ 202275 w 884500"/>
                <a:gd name="connsiteY31" fmla="*/ 81847 h 1698828"/>
                <a:gd name="connsiteX32" fmla="*/ 174977 w 884500"/>
                <a:gd name="connsiteY32" fmla="*/ 189817 h 1698828"/>
                <a:gd name="connsiteX33" fmla="*/ 226432 w 884500"/>
                <a:gd name="connsiteY33" fmla="*/ 311162 h 1698828"/>
                <a:gd name="connsiteX34" fmla="*/ 234725 w 884500"/>
                <a:gd name="connsiteY34" fmla="*/ 435555 h 1698828"/>
                <a:gd name="connsiteX35" fmla="*/ 212010 w 884500"/>
                <a:gd name="connsiteY35" fmla="*/ 511993 h 1698828"/>
                <a:gd name="connsiteX36" fmla="*/ 133768 w 884500"/>
                <a:gd name="connsiteY36" fmla="*/ 886254 h 1698828"/>
                <a:gd name="connsiteX37" fmla="*/ 89059 w 884500"/>
                <a:gd name="connsiteY37" fmla="*/ 1171456 h 1698828"/>
                <a:gd name="connsiteX38" fmla="*/ 99876 w 884500"/>
                <a:gd name="connsiteY38" fmla="*/ 1437909 h 1698828"/>
                <a:gd name="connsiteX39" fmla="*/ 212009 w 884500"/>
                <a:gd name="connsiteY39" fmla="*/ 1692102 h 1698828"/>
                <a:gd name="connsiteX40" fmla="*/ 127999 w 884500"/>
                <a:gd name="connsiteY40" fmla="*/ 1691381 h 1698828"/>
                <a:gd name="connsiteX41" fmla="*/ 93746 w 884500"/>
                <a:gd name="connsiteY41" fmla="*/ 1633692 h 1698828"/>
                <a:gd name="connsiteX42" fmla="*/ 33893 w 884500"/>
                <a:gd name="connsiteY42" fmla="*/ 1445480 h 1698828"/>
                <a:gd name="connsiteX43" fmla="*/ 22715 w 884500"/>
                <a:gd name="connsiteY43" fmla="*/ 1170014 h 1698828"/>
                <a:gd name="connsiteX44" fmla="*/ 80766 w 884500"/>
                <a:gd name="connsiteY44" fmla="*/ 820992 h 1698828"/>
                <a:gd name="connsiteX45" fmla="*/ 146747 w 884500"/>
                <a:gd name="connsiteY45" fmla="*/ 505503 h 1698828"/>
                <a:gd name="connsiteX46" fmla="*/ 137735 w 884500"/>
                <a:gd name="connsiteY46" fmla="*/ 430868 h 1698828"/>
                <a:gd name="connsiteX47" fmla="*/ 96270 w 884500"/>
                <a:gd name="connsiteY47" fmla="*/ 276909 h 1698828"/>
                <a:gd name="connsiteX48" fmla="*/ 0 w 884500"/>
                <a:gd name="connsiteY48" fmla="*/ 322700 h 1698828"/>
                <a:gd name="connsiteX49" fmla="*/ 2793 w 884500"/>
                <a:gd name="connsiteY49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30366 w 884500"/>
                <a:gd name="connsiteY11" fmla="*/ 1009564 h 1698828"/>
                <a:gd name="connsiteX12" fmla="*/ 835774 w 884500"/>
                <a:gd name="connsiteY12" fmla="*/ 1201742 h 1698828"/>
                <a:gd name="connsiteX13" fmla="*/ 802242 w 884500"/>
                <a:gd name="connsiteY13" fmla="*/ 1455575 h 1698828"/>
                <a:gd name="connsiteX14" fmla="*/ 715708 w 884500"/>
                <a:gd name="connsiteY14" fmla="*/ 1644148 h 1698828"/>
                <a:gd name="connsiteX15" fmla="*/ 673162 w 884500"/>
                <a:gd name="connsiteY15" fmla="*/ 1698231 h 1698828"/>
                <a:gd name="connsiteX16" fmla="*/ 591676 w 884500"/>
                <a:gd name="connsiteY16" fmla="*/ 1698592 h 1698828"/>
                <a:gd name="connsiteX17" fmla="*/ 637106 w 884500"/>
                <a:gd name="connsiteY17" fmla="*/ 1634052 h 1698828"/>
                <a:gd name="connsiteX18" fmla="*/ 749961 w 884500"/>
                <a:gd name="connsiteY18" fmla="*/ 1365075 h 1698828"/>
                <a:gd name="connsiteX19" fmla="*/ 763662 w 884500"/>
                <a:gd name="connsiteY19" fmla="*/ 1195973 h 1698828"/>
                <a:gd name="connsiteX20" fmla="*/ 751764 w 884500"/>
                <a:gd name="connsiteY20" fmla="*/ 905002 h 1698828"/>
                <a:gd name="connsiteX21" fmla="*/ 731933 w 884500"/>
                <a:gd name="connsiteY21" fmla="*/ 404187 h 1698828"/>
                <a:gd name="connsiteX22" fmla="*/ 744913 w 884500"/>
                <a:gd name="connsiteY22" fmla="*/ 163694 h 1698828"/>
                <a:gd name="connsiteX23" fmla="*/ 727246 w 884500"/>
                <a:gd name="connsiteY23" fmla="*/ 144224 h 1698828"/>
                <a:gd name="connsiteX24" fmla="*/ 709579 w 884500"/>
                <a:gd name="connsiteY24" fmla="*/ 144585 h 1698828"/>
                <a:gd name="connsiteX25" fmla="*/ 697680 w 884500"/>
                <a:gd name="connsiteY25" fmla="*/ 133047 h 1698828"/>
                <a:gd name="connsiteX26" fmla="*/ 696959 w 884500"/>
                <a:gd name="connsiteY26" fmla="*/ 14423 h 1698828"/>
                <a:gd name="connsiteX27" fmla="*/ 696599 w 884500"/>
                <a:gd name="connsiteY27" fmla="*/ 5409 h 1698828"/>
                <a:gd name="connsiteX28" fmla="*/ 2793 w 884500"/>
                <a:gd name="connsiteY28" fmla="*/ 1234 h 1698828"/>
                <a:gd name="connsiteX29" fmla="*/ 203717 w 884500"/>
                <a:gd name="connsiteY29" fmla="*/ 0 h 1698828"/>
                <a:gd name="connsiteX30" fmla="*/ 202275 w 884500"/>
                <a:gd name="connsiteY30" fmla="*/ 81847 h 1698828"/>
                <a:gd name="connsiteX31" fmla="*/ 174977 w 884500"/>
                <a:gd name="connsiteY31" fmla="*/ 189817 h 1698828"/>
                <a:gd name="connsiteX32" fmla="*/ 226432 w 884500"/>
                <a:gd name="connsiteY32" fmla="*/ 311162 h 1698828"/>
                <a:gd name="connsiteX33" fmla="*/ 234725 w 884500"/>
                <a:gd name="connsiteY33" fmla="*/ 435555 h 1698828"/>
                <a:gd name="connsiteX34" fmla="*/ 212010 w 884500"/>
                <a:gd name="connsiteY34" fmla="*/ 511993 h 1698828"/>
                <a:gd name="connsiteX35" fmla="*/ 133768 w 884500"/>
                <a:gd name="connsiteY35" fmla="*/ 886254 h 1698828"/>
                <a:gd name="connsiteX36" fmla="*/ 89059 w 884500"/>
                <a:gd name="connsiteY36" fmla="*/ 1171456 h 1698828"/>
                <a:gd name="connsiteX37" fmla="*/ 99876 w 884500"/>
                <a:gd name="connsiteY37" fmla="*/ 1437909 h 1698828"/>
                <a:gd name="connsiteX38" fmla="*/ 212009 w 884500"/>
                <a:gd name="connsiteY38" fmla="*/ 1692102 h 1698828"/>
                <a:gd name="connsiteX39" fmla="*/ 127999 w 884500"/>
                <a:gd name="connsiteY39" fmla="*/ 1691381 h 1698828"/>
                <a:gd name="connsiteX40" fmla="*/ 93746 w 884500"/>
                <a:gd name="connsiteY40" fmla="*/ 1633692 h 1698828"/>
                <a:gd name="connsiteX41" fmla="*/ 33893 w 884500"/>
                <a:gd name="connsiteY41" fmla="*/ 1445480 h 1698828"/>
                <a:gd name="connsiteX42" fmla="*/ 22715 w 884500"/>
                <a:gd name="connsiteY42" fmla="*/ 1170014 h 1698828"/>
                <a:gd name="connsiteX43" fmla="*/ 80766 w 884500"/>
                <a:gd name="connsiteY43" fmla="*/ 820992 h 1698828"/>
                <a:gd name="connsiteX44" fmla="*/ 146747 w 884500"/>
                <a:gd name="connsiteY44" fmla="*/ 505503 h 1698828"/>
                <a:gd name="connsiteX45" fmla="*/ 137735 w 884500"/>
                <a:gd name="connsiteY45" fmla="*/ 430868 h 1698828"/>
                <a:gd name="connsiteX46" fmla="*/ 96270 w 884500"/>
                <a:gd name="connsiteY46" fmla="*/ 276909 h 1698828"/>
                <a:gd name="connsiteX47" fmla="*/ 0 w 884500"/>
                <a:gd name="connsiteY47" fmla="*/ 322700 h 1698828"/>
                <a:gd name="connsiteX48" fmla="*/ 2793 w 884500"/>
                <a:gd name="connsiteY48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30366 w 884500"/>
                <a:gd name="connsiteY11" fmla="*/ 1009564 h 1698828"/>
                <a:gd name="connsiteX12" fmla="*/ 835774 w 884500"/>
                <a:gd name="connsiteY12" fmla="*/ 1201742 h 1698828"/>
                <a:gd name="connsiteX13" fmla="*/ 802242 w 884500"/>
                <a:gd name="connsiteY13" fmla="*/ 1455575 h 1698828"/>
                <a:gd name="connsiteX14" fmla="*/ 715708 w 884500"/>
                <a:gd name="connsiteY14" fmla="*/ 1644148 h 1698828"/>
                <a:gd name="connsiteX15" fmla="*/ 673162 w 884500"/>
                <a:gd name="connsiteY15" fmla="*/ 1698231 h 1698828"/>
                <a:gd name="connsiteX16" fmla="*/ 591676 w 884500"/>
                <a:gd name="connsiteY16" fmla="*/ 1698592 h 1698828"/>
                <a:gd name="connsiteX17" fmla="*/ 637106 w 884500"/>
                <a:gd name="connsiteY17" fmla="*/ 1634052 h 1698828"/>
                <a:gd name="connsiteX18" fmla="*/ 749961 w 884500"/>
                <a:gd name="connsiteY18" fmla="*/ 1365075 h 1698828"/>
                <a:gd name="connsiteX19" fmla="*/ 763662 w 884500"/>
                <a:gd name="connsiteY19" fmla="*/ 1195973 h 1698828"/>
                <a:gd name="connsiteX20" fmla="*/ 751764 w 884500"/>
                <a:gd name="connsiteY20" fmla="*/ 905002 h 1698828"/>
                <a:gd name="connsiteX21" fmla="*/ 731933 w 884500"/>
                <a:gd name="connsiteY21" fmla="*/ 404187 h 1698828"/>
                <a:gd name="connsiteX22" fmla="*/ 744913 w 884500"/>
                <a:gd name="connsiteY22" fmla="*/ 163694 h 1698828"/>
                <a:gd name="connsiteX23" fmla="*/ 727246 w 884500"/>
                <a:gd name="connsiteY23" fmla="*/ 144224 h 1698828"/>
                <a:gd name="connsiteX24" fmla="*/ 709579 w 884500"/>
                <a:gd name="connsiteY24" fmla="*/ 144585 h 1698828"/>
                <a:gd name="connsiteX25" fmla="*/ 697680 w 884500"/>
                <a:gd name="connsiteY25" fmla="*/ 133047 h 1698828"/>
                <a:gd name="connsiteX26" fmla="*/ 696959 w 884500"/>
                <a:gd name="connsiteY26" fmla="*/ 14423 h 1698828"/>
                <a:gd name="connsiteX27" fmla="*/ 696599 w 884500"/>
                <a:gd name="connsiteY27" fmla="*/ 5409 h 1698828"/>
                <a:gd name="connsiteX28" fmla="*/ 2793 w 884500"/>
                <a:gd name="connsiteY28" fmla="*/ 1234 h 1698828"/>
                <a:gd name="connsiteX29" fmla="*/ 203717 w 884500"/>
                <a:gd name="connsiteY29" fmla="*/ 0 h 1698828"/>
                <a:gd name="connsiteX30" fmla="*/ 202275 w 884500"/>
                <a:gd name="connsiteY30" fmla="*/ 81847 h 1698828"/>
                <a:gd name="connsiteX31" fmla="*/ 174977 w 884500"/>
                <a:gd name="connsiteY31" fmla="*/ 189817 h 1698828"/>
                <a:gd name="connsiteX32" fmla="*/ 226432 w 884500"/>
                <a:gd name="connsiteY32" fmla="*/ 311162 h 1698828"/>
                <a:gd name="connsiteX33" fmla="*/ 234725 w 884500"/>
                <a:gd name="connsiteY33" fmla="*/ 435555 h 1698828"/>
                <a:gd name="connsiteX34" fmla="*/ 212010 w 884500"/>
                <a:gd name="connsiteY34" fmla="*/ 511993 h 1698828"/>
                <a:gd name="connsiteX35" fmla="*/ 133768 w 884500"/>
                <a:gd name="connsiteY35" fmla="*/ 886254 h 1698828"/>
                <a:gd name="connsiteX36" fmla="*/ 89059 w 884500"/>
                <a:gd name="connsiteY36" fmla="*/ 1171456 h 1698828"/>
                <a:gd name="connsiteX37" fmla="*/ 99876 w 884500"/>
                <a:gd name="connsiteY37" fmla="*/ 1437909 h 1698828"/>
                <a:gd name="connsiteX38" fmla="*/ 212009 w 884500"/>
                <a:gd name="connsiteY38" fmla="*/ 1692102 h 1698828"/>
                <a:gd name="connsiteX39" fmla="*/ 127999 w 884500"/>
                <a:gd name="connsiteY39" fmla="*/ 1691381 h 1698828"/>
                <a:gd name="connsiteX40" fmla="*/ 93746 w 884500"/>
                <a:gd name="connsiteY40" fmla="*/ 1633692 h 1698828"/>
                <a:gd name="connsiteX41" fmla="*/ 33893 w 884500"/>
                <a:gd name="connsiteY41" fmla="*/ 1445480 h 1698828"/>
                <a:gd name="connsiteX42" fmla="*/ 22715 w 884500"/>
                <a:gd name="connsiteY42" fmla="*/ 1170014 h 1698828"/>
                <a:gd name="connsiteX43" fmla="*/ 80766 w 884500"/>
                <a:gd name="connsiteY43" fmla="*/ 820992 h 1698828"/>
                <a:gd name="connsiteX44" fmla="*/ 146747 w 884500"/>
                <a:gd name="connsiteY44" fmla="*/ 505503 h 1698828"/>
                <a:gd name="connsiteX45" fmla="*/ 137735 w 884500"/>
                <a:gd name="connsiteY45" fmla="*/ 430868 h 1698828"/>
                <a:gd name="connsiteX46" fmla="*/ 96270 w 884500"/>
                <a:gd name="connsiteY46" fmla="*/ 276909 h 1698828"/>
                <a:gd name="connsiteX47" fmla="*/ 0 w 884500"/>
                <a:gd name="connsiteY47" fmla="*/ 322700 h 1698828"/>
                <a:gd name="connsiteX48" fmla="*/ 2793 w 884500"/>
                <a:gd name="connsiteY48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30366 w 884500"/>
                <a:gd name="connsiteY11" fmla="*/ 1009564 h 1698828"/>
                <a:gd name="connsiteX12" fmla="*/ 835774 w 884500"/>
                <a:gd name="connsiteY12" fmla="*/ 1201742 h 1698828"/>
                <a:gd name="connsiteX13" fmla="*/ 802242 w 884500"/>
                <a:gd name="connsiteY13" fmla="*/ 1455575 h 1698828"/>
                <a:gd name="connsiteX14" fmla="*/ 715708 w 884500"/>
                <a:gd name="connsiteY14" fmla="*/ 1644148 h 1698828"/>
                <a:gd name="connsiteX15" fmla="*/ 673162 w 884500"/>
                <a:gd name="connsiteY15" fmla="*/ 1698231 h 1698828"/>
                <a:gd name="connsiteX16" fmla="*/ 591676 w 884500"/>
                <a:gd name="connsiteY16" fmla="*/ 1698592 h 1698828"/>
                <a:gd name="connsiteX17" fmla="*/ 637106 w 884500"/>
                <a:gd name="connsiteY17" fmla="*/ 1634052 h 1698828"/>
                <a:gd name="connsiteX18" fmla="*/ 749961 w 884500"/>
                <a:gd name="connsiteY18" fmla="*/ 1365075 h 1698828"/>
                <a:gd name="connsiteX19" fmla="*/ 763662 w 884500"/>
                <a:gd name="connsiteY19" fmla="*/ 1195973 h 1698828"/>
                <a:gd name="connsiteX20" fmla="*/ 751764 w 884500"/>
                <a:gd name="connsiteY20" fmla="*/ 905002 h 1698828"/>
                <a:gd name="connsiteX21" fmla="*/ 731933 w 884500"/>
                <a:gd name="connsiteY21" fmla="*/ 404187 h 1698828"/>
                <a:gd name="connsiteX22" fmla="*/ 744913 w 884500"/>
                <a:gd name="connsiteY22" fmla="*/ 163694 h 1698828"/>
                <a:gd name="connsiteX23" fmla="*/ 727246 w 884500"/>
                <a:gd name="connsiteY23" fmla="*/ 144224 h 1698828"/>
                <a:gd name="connsiteX24" fmla="*/ 709579 w 884500"/>
                <a:gd name="connsiteY24" fmla="*/ 144585 h 1698828"/>
                <a:gd name="connsiteX25" fmla="*/ 697680 w 884500"/>
                <a:gd name="connsiteY25" fmla="*/ 133047 h 1698828"/>
                <a:gd name="connsiteX26" fmla="*/ 696959 w 884500"/>
                <a:gd name="connsiteY26" fmla="*/ 14423 h 1698828"/>
                <a:gd name="connsiteX27" fmla="*/ 696599 w 884500"/>
                <a:gd name="connsiteY27" fmla="*/ 5409 h 1698828"/>
                <a:gd name="connsiteX28" fmla="*/ 2793 w 884500"/>
                <a:gd name="connsiteY28" fmla="*/ 1234 h 1698828"/>
                <a:gd name="connsiteX29" fmla="*/ 203717 w 884500"/>
                <a:gd name="connsiteY29" fmla="*/ 0 h 1698828"/>
                <a:gd name="connsiteX30" fmla="*/ 202275 w 884500"/>
                <a:gd name="connsiteY30" fmla="*/ 81847 h 1698828"/>
                <a:gd name="connsiteX31" fmla="*/ 174977 w 884500"/>
                <a:gd name="connsiteY31" fmla="*/ 189817 h 1698828"/>
                <a:gd name="connsiteX32" fmla="*/ 226432 w 884500"/>
                <a:gd name="connsiteY32" fmla="*/ 311162 h 1698828"/>
                <a:gd name="connsiteX33" fmla="*/ 234725 w 884500"/>
                <a:gd name="connsiteY33" fmla="*/ 435555 h 1698828"/>
                <a:gd name="connsiteX34" fmla="*/ 212010 w 884500"/>
                <a:gd name="connsiteY34" fmla="*/ 511993 h 1698828"/>
                <a:gd name="connsiteX35" fmla="*/ 133768 w 884500"/>
                <a:gd name="connsiteY35" fmla="*/ 886254 h 1698828"/>
                <a:gd name="connsiteX36" fmla="*/ 89059 w 884500"/>
                <a:gd name="connsiteY36" fmla="*/ 1171456 h 1698828"/>
                <a:gd name="connsiteX37" fmla="*/ 99876 w 884500"/>
                <a:gd name="connsiteY37" fmla="*/ 1437909 h 1698828"/>
                <a:gd name="connsiteX38" fmla="*/ 212009 w 884500"/>
                <a:gd name="connsiteY38" fmla="*/ 1692102 h 1698828"/>
                <a:gd name="connsiteX39" fmla="*/ 127999 w 884500"/>
                <a:gd name="connsiteY39" fmla="*/ 1691381 h 1698828"/>
                <a:gd name="connsiteX40" fmla="*/ 93746 w 884500"/>
                <a:gd name="connsiteY40" fmla="*/ 1633692 h 1698828"/>
                <a:gd name="connsiteX41" fmla="*/ 33893 w 884500"/>
                <a:gd name="connsiteY41" fmla="*/ 1445480 h 1698828"/>
                <a:gd name="connsiteX42" fmla="*/ 22715 w 884500"/>
                <a:gd name="connsiteY42" fmla="*/ 1170014 h 1698828"/>
                <a:gd name="connsiteX43" fmla="*/ 80766 w 884500"/>
                <a:gd name="connsiteY43" fmla="*/ 820992 h 1698828"/>
                <a:gd name="connsiteX44" fmla="*/ 146747 w 884500"/>
                <a:gd name="connsiteY44" fmla="*/ 505503 h 1698828"/>
                <a:gd name="connsiteX45" fmla="*/ 137735 w 884500"/>
                <a:gd name="connsiteY45" fmla="*/ 430868 h 1698828"/>
                <a:gd name="connsiteX46" fmla="*/ 96270 w 884500"/>
                <a:gd name="connsiteY46" fmla="*/ 276909 h 1698828"/>
                <a:gd name="connsiteX47" fmla="*/ 0 w 884500"/>
                <a:gd name="connsiteY47" fmla="*/ 322700 h 1698828"/>
                <a:gd name="connsiteX48" fmla="*/ 2793 w 884500"/>
                <a:gd name="connsiteY48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30366 w 884500"/>
                <a:gd name="connsiteY11" fmla="*/ 1009564 h 1698828"/>
                <a:gd name="connsiteX12" fmla="*/ 835774 w 884500"/>
                <a:gd name="connsiteY12" fmla="*/ 1201742 h 1698828"/>
                <a:gd name="connsiteX13" fmla="*/ 802242 w 884500"/>
                <a:gd name="connsiteY13" fmla="*/ 1455575 h 1698828"/>
                <a:gd name="connsiteX14" fmla="*/ 673162 w 884500"/>
                <a:gd name="connsiteY14" fmla="*/ 1698231 h 1698828"/>
                <a:gd name="connsiteX15" fmla="*/ 591676 w 884500"/>
                <a:gd name="connsiteY15" fmla="*/ 1698592 h 1698828"/>
                <a:gd name="connsiteX16" fmla="*/ 637106 w 884500"/>
                <a:gd name="connsiteY16" fmla="*/ 1634052 h 1698828"/>
                <a:gd name="connsiteX17" fmla="*/ 749961 w 884500"/>
                <a:gd name="connsiteY17" fmla="*/ 1365075 h 1698828"/>
                <a:gd name="connsiteX18" fmla="*/ 763662 w 884500"/>
                <a:gd name="connsiteY18" fmla="*/ 1195973 h 1698828"/>
                <a:gd name="connsiteX19" fmla="*/ 751764 w 884500"/>
                <a:gd name="connsiteY19" fmla="*/ 905002 h 1698828"/>
                <a:gd name="connsiteX20" fmla="*/ 731933 w 884500"/>
                <a:gd name="connsiteY20" fmla="*/ 404187 h 1698828"/>
                <a:gd name="connsiteX21" fmla="*/ 744913 w 884500"/>
                <a:gd name="connsiteY21" fmla="*/ 163694 h 1698828"/>
                <a:gd name="connsiteX22" fmla="*/ 727246 w 884500"/>
                <a:gd name="connsiteY22" fmla="*/ 144224 h 1698828"/>
                <a:gd name="connsiteX23" fmla="*/ 709579 w 884500"/>
                <a:gd name="connsiteY23" fmla="*/ 144585 h 1698828"/>
                <a:gd name="connsiteX24" fmla="*/ 697680 w 884500"/>
                <a:gd name="connsiteY24" fmla="*/ 133047 h 1698828"/>
                <a:gd name="connsiteX25" fmla="*/ 696959 w 884500"/>
                <a:gd name="connsiteY25" fmla="*/ 14423 h 1698828"/>
                <a:gd name="connsiteX26" fmla="*/ 696599 w 884500"/>
                <a:gd name="connsiteY26" fmla="*/ 5409 h 1698828"/>
                <a:gd name="connsiteX27" fmla="*/ 2793 w 884500"/>
                <a:gd name="connsiteY27" fmla="*/ 1234 h 1698828"/>
                <a:gd name="connsiteX28" fmla="*/ 203717 w 884500"/>
                <a:gd name="connsiteY28" fmla="*/ 0 h 1698828"/>
                <a:gd name="connsiteX29" fmla="*/ 202275 w 884500"/>
                <a:gd name="connsiteY29" fmla="*/ 81847 h 1698828"/>
                <a:gd name="connsiteX30" fmla="*/ 174977 w 884500"/>
                <a:gd name="connsiteY30" fmla="*/ 189817 h 1698828"/>
                <a:gd name="connsiteX31" fmla="*/ 226432 w 884500"/>
                <a:gd name="connsiteY31" fmla="*/ 311162 h 1698828"/>
                <a:gd name="connsiteX32" fmla="*/ 234725 w 884500"/>
                <a:gd name="connsiteY32" fmla="*/ 435555 h 1698828"/>
                <a:gd name="connsiteX33" fmla="*/ 212010 w 884500"/>
                <a:gd name="connsiteY33" fmla="*/ 511993 h 1698828"/>
                <a:gd name="connsiteX34" fmla="*/ 133768 w 884500"/>
                <a:gd name="connsiteY34" fmla="*/ 886254 h 1698828"/>
                <a:gd name="connsiteX35" fmla="*/ 89059 w 884500"/>
                <a:gd name="connsiteY35" fmla="*/ 1171456 h 1698828"/>
                <a:gd name="connsiteX36" fmla="*/ 99876 w 884500"/>
                <a:gd name="connsiteY36" fmla="*/ 1437909 h 1698828"/>
                <a:gd name="connsiteX37" fmla="*/ 212009 w 884500"/>
                <a:gd name="connsiteY37" fmla="*/ 1692102 h 1698828"/>
                <a:gd name="connsiteX38" fmla="*/ 127999 w 884500"/>
                <a:gd name="connsiteY38" fmla="*/ 1691381 h 1698828"/>
                <a:gd name="connsiteX39" fmla="*/ 93746 w 884500"/>
                <a:gd name="connsiteY39" fmla="*/ 1633692 h 1698828"/>
                <a:gd name="connsiteX40" fmla="*/ 33893 w 884500"/>
                <a:gd name="connsiteY40" fmla="*/ 1445480 h 1698828"/>
                <a:gd name="connsiteX41" fmla="*/ 22715 w 884500"/>
                <a:gd name="connsiteY41" fmla="*/ 1170014 h 1698828"/>
                <a:gd name="connsiteX42" fmla="*/ 80766 w 884500"/>
                <a:gd name="connsiteY42" fmla="*/ 820992 h 1698828"/>
                <a:gd name="connsiteX43" fmla="*/ 146747 w 884500"/>
                <a:gd name="connsiteY43" fmla="*/ 505503 h 1698828"/>
                <a:gd name="connsiteX44" fmla="*/ 137735 w 884500"/>
                <a:gd name="connsiteY44" fmla="*/ 430868 h 1698828"/>
                <a:gd name="connsiteX45" fmla="*/ 96270 w 884500"/>
                <a:gd name="connsiteY45" fmla="*/ 276909 h 1698828"/>
                <a:gd name="connsiteX46" fmla="*/ 0 w 884500"/>
                <a:gd name="connsiteY46" fmla="*/ 322700 h 1698828"/>
                <a:gd name="connsiteX47" fmla="*/ 2793 w 884500"/>
                <a:gd name="connsiteY47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30366 w 884500"/>
                <a:gd name="connsiteY11" fmla="*/ 1009564 h 1698828"/>
                <a:gd name="connsiteX12" fmla="*/ 835774 w 884500"/>
                <a:gd name="connsiteY12" fmla="*/ 1201742 h 1698828"/>
                <a:gd name="connsiteX13" fmla="*/ 802242 w 884500"/>
                <a:gd name="connsiteY13" fmla="*/ 1455575 h 1698828"/>
                <a:gd name="connsiteX14" fmla="*/ 673162 w 884500"/>
                <a:gd name="connsiteY14" fmla="*/ 1698231 h 1698828"/>
                <a:gd name="connsiteX15" fmla="*/ 591676 w 884500"/>
                <a:gd name="connsiteY15" fmla="*/ 1698592 h 1698828"/>
                <a:gd name="connsiteX16" fmla="*/ 749961 w 884500"/>
                <a:gd name="connsiteY16" fmla="*/ 1365075 h 1698828"/>
                <a:gd name="connsiteX17" fmla="*/ 763662 w 884500"/>
                <a:gd name="connsiteY17" fmla="*/ 1195973 h 1698828"/>
                <a:gd name="connsiteX18" fmla="*/ 751764 w 884500"/>
                <a:gd name="connsiteY18" fmla="*/ 905002 h 1698828"/>
                <a:gd name="connsiteX19" fmla="*/ 731933 w 884500"/>
                <a:gd name="connsiteY19" fmla="*/ 404187 h 1698828"/>
                <a:gd name="connsiteX20" fmla="*/ 744913 w 884500"/>
                <a:gd name="connsiteY20" fmla="*/ 163694 h 1698828"/>
                <a:gd name="connsiteX21" fmla="*/ 727246 w 884500"/>
                <a:gd name="connsiteY21" fmla="*/ 144224 h 1698828"/>
                <a:gd name="connsiteX22" fmla="*/ 709579 w 884500"/>
                <a:gd name="connsiteY22" fmla="*/ 144585 h 1698828"/>
                <a:gd name="connsiteX23" fmla="*/ 697680 w 884500"/>
                <a:gd name="connsiteY23" fmla="*/ 133047 h 1698828"/>
                <a:gd name="connsiteX24" fmla="*/ 696959 w 884500"/>
                <a:gd name="connsiteY24" fmla="*/ 14423 h 1698828"/>
                <a:gd name="connsiteX25" fmla="*/ 696599 w 884500"/>
                <a:gd name="connsiteY25" fmla="*/ 5409 h 1698828"/>
                <a:gd name="connsiteX26" fmla="*/ 2793 w 884500"/>
                <a:gd name="connsiteY26" fmla="*/ 1234 h 1698828"/>
                <a:gd name="connsiteX27" fmla="*/ 203717 w 884500"/>
                <a:gd name="connsiteY27" fmla="*/ 0 h 1698828"/>
                <a:gd name="connsiteX28" fmla="*/ 202275 w 884500"/>
                <a:gd name="connsiteY28" fmla="*/ 81847 h 1698828"/>
                <a:gd name="connsiteX29" fmla="*/ 174977 w 884500"/>
                <a:gd name="connsiteY29" fmla="*/ 189817 h 1698828"/>
                <a:gd name="connsiteX30" fmla="*/ 226432 w 884500"/>
                <a:gd name="connsiteY30" fmla="*/ 311162 h 1698828"/>
                <a:gd name="connsiteX31" fmla="*/ 234725 w 884500"/>
                <a:gd name="connsiteY31" fmla="*/ 435555 h 1698828"/>
                <a:gd name="connsiteX32" fmla="*/ 212010 w 884500"/>
                <a:gd name="connsiteY32" fmla="*/ 511993 h 1698828"/>
                <a:gd name="connsiteX33" fmla="*/ 133768 w 884500"/>
                <a:gd name="connsiteY33" fmla="*/ 886254 h 1698828"/>
                <a:gd name="connsiteX34" fmla="*/ 89059 w 884500"/>
                <a:gd name="connsiteY34" fmla="*/ 1171456 h 1698828"/>
                <a:gd name="connsiteX35" fmla="*/ 99876 w 884500"/>
                <a:gd name="connsiteY35" fmla="*/ 1437909 h 1698828"/>
                <a:gd name="connsiteX36" fmla="*/ 212009 w 884500"/>
                <a:gd name="connsiteY36" fmla="*/ 1692102 h 1698828"/>
                <a:gd name="connsiteX37" fmla="*/ 127999 w 884500"/>
                <a:gd name="connsiteY37" fmla="*/ 1691381 h 1698828"/>
                <a:gd name="connsiteX38" fmla="*/ 93746 w 884500"/>
                <a:gd name="connsiteY38" fmla="*/ 1633692 h 1698828"/>
                <a:gd name="connsiteX39" fmla="*/ 33893 w 884500"/>
                <a:gd name="connsiteY39" fmla="*/ 1445480 h 1698828"/>
                <a:gd name="connsiteX40" fmla="*/ 22715 w 884500"/>
                <a:gd name="connsiteY40" fmla="*/ 1170014 h 1698828"/>
                <a:gd name="connsiteX41" fmla="*/ 80766 w 884500"/>
                <a:gd name="connsiteY41" fmla="*/ 820992 h 1698828"/>
                <a:gd name="connsiteX42" fmla="*/ 146747 w 884500"/>
                <a:gd name="connsiteY42" fmla="*/ 505503 h 1698828"/>
                <a:gd name="connsiteX43" fmla="*/ 137735 w 884500"/>
                <a:gd name="connsiteY43" fmla="*/ 430868 h 1698828"/>
                <a:gd name="connsiteX44" fmla="*/ 96270 w 884500"/>
                <a:gd name="connsiteY44" fmla="*/ 276909 h 1698828"/>
                <a:gd name="connsiteX45" fmla="*/ 0 w 884500"/>
                <a:gd name="connsiteY45" fmla="*/ 322700 h 1698828"/>
                <a:gd name="connsiteX46" fmla="*/ 2793 w 884500"/>
                <a:gd name="connsiteY46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30366 w 884500"/>
                <a:gd name="connsiteY11" fmla="*/ 1009564 h 1698828"/>
                <a:gd name="connsiteX12" fmla="*/ 835774 w 884500"/>
                <a:gd name="connsiteY12" fmla="*/ 1201742 h 1698828"/>
                <a:gd name="connsiteX13" fmla="*/ 802242 w 884500"/>
                <a:gd name="connsiteY13" fmla="*/ 1455575 h 1698828"/>
                <a:gd name="connsiteX14" fmla="*/ 673162 w 884500"/>
                <a:gd name="connsiteY14" fmla="*/ 1698231 h 1698828"/>
                <a:gd name="connsiteX15" fmla="*/ 591676 w 884500"/>
                <a:gd name="connsiteY15" fmla="*/ 1698592 h 1698828"/>
                <a:gd name="connsiteX16" fmla="*/ 749961 w 884500"/>
                <a:gd name="connsiteY16" fmla="*/ 1365075 h 1698828"/>
                <a:gd name="connsiteX17" fmla="*/ 763662 w 884500"/>
                <a:gd name="connsiteY17" fmla="*/ 1195973 h 1698828"/>
                <a:gd name="connsiteX18" fmla="*/ 751764 w 884500"/>
                <a:gd name="connsiteY18" fmla="*/ 905002 h 1698828"/>
                <a:gd name="connsiteX19" fmla="*/ 731933 w 884500"/>
                <a:gd name="connsiteY19" fmla="*/ 404187 h 1698828"/>
                <a:gd name="connsiteX20" fmla="*/ 744913 w 884500"/>
                <a:gd name="connsiteY20" fmla="*/ 163694 h 1698828"/>
                <a:gd name="connsiteX21" fmla="*/ 727246 w 884500"/>
                <a:gd name="connsiteY21" fmla="*/ 144224 h 1698828"/>
                <a:gd name="connsiteX22" fmla="*/ 709579 w 884500"/>
                <a:gd name="connsiteY22" fmla="*/ 144585 h 1698828"/>
                <a:gd name="connsiteX23" fmla="*/ 697680 w 884500"/>
                <a:gd name="connsiteY23" fmla="*/ 133047 h 1698828"/>
                <a:gd name="connsiteX24" fmla="*/ 696959 w 884500"/>
                <a:gd name="connsiteY24" fmla="*/ 14423 h 1698828"/>
                <a:gd name="connsiteX25" fmla="*/ 696599 w 884500"/>
                <a:gd name="connsiteY25" fmla="*/ 5409 h 1698828"/>
                <a:gd name="connsiteX26" fmla="*/ 2793 w 884500"/>
                <a:gd name="connsiteY26" fmla="*/ 1234 h 1698828"/>
                <a:gd name="connsiteX27" fmla="*/ 203717 w 884500"/>
                <a:gd name="connsiteY27" fmla="*/ 0 h 1698828"/>
                <a:gd name="connsiteX28" fmla="*/ 202275 w 884500"/>
                <a:gd name="connsiteY28" fmla="*/ 81847 h 1698828"/>
                <a:gd name="connsiteX29" fmla="*/ 174977 w 884500"/>
                <a:gd name="connsiteY29" fmla="*/ 189817 h 1698828"/>
                <a:gd name="connsiteX30" fmla="*/ 226432 w 884500"/>
                <a:gd name="connsiteY30" fmla="*/ 311162 h 1698828"/>
                <a:gd name="connsiteX31" fmla="*/ 234725 w 884500"/>
                <a:gd name="connsiteY31" fmla="*/ 435555 h 1698828"/>
                <a:gd name="connsiteX32" fmla="*/ 212010 w 884500"/>
                <a:gd name="connsiteY32" fmla="*/ 511993 h 1698828"/>
                <a:gd name="connsiteX33" fmla="*/ 133768 w 884500"/>
                <a:gd name="connsiteY33" fmla="*/ 886254 h 1698828"/>
                <a:gd name="connsiteX34" fmla="*/ 89059 w 884500"/>
                <a:gd name="connsiteY34" fmla="*/ 1171456 h 1698828"/>
                <a:gd name="connsiteX35" fmla="*/ 99876 w 884500"/>
                <a:gd name="connsiteY35" fmla="*/ 1437909 h 1698828"/>
                <a:gd name="connsiteX36" fmla="*/ 212009 w 884500"/>
                <a:gd name="connsiteY36" fmla="*/ 1692102 h 1698828"/>
                <a:gd name="connsiteX37" fmla="*/ 127999 w 884500"/>
                <a:gd name="connsiteY37" fmla="*/ 1691381 h 1698828"/>
                <a:gd name="connsiteX38" fmla="*/ 93746 w 884500"/>
                <a:gd name="connsiteY38" fmla="*/ 1633692 h 1698828"/>
                <a:gd name="connsiteX39" fmla="*/ 33893 w 884500"/>
                <a:gd name="connsiteY39" fmla="*/ 1445480 h 1698828"/>
                <a:gd name="connsiteX40" fmla="*/ 22715 w 884500"/>
                <a:gd name="connsiteY40" fmla="*/ 1170014 h 1698828"/>
                <a:gd name="connsiteX41" fmla="*/ 80766 w 884500"/>
                <a:gd name="connsiteY41" fmla="*/ 820992 h 1698828"/>
                <a:gd name="connsiteX42" fmla="*/ 146747 w 884500"/>
                <a:gd name="connsiteY42" fmla="*/ 505503 h 1698828"/>
                <a:gd name="connsiteX43" fmla="*/ 137735 w 884500"/>
                <a:gd name="connsiteY43" fmla="*/ 430868 h 1698828"/>
                <a:gd name="connsiteX44" fmla="*/ 96270 w 884500"/>
                <a:gd name="connsiteY44" fmla="*/ 276909 h 1698828"/>
                <a:gd name="connsiteX45" fmla="*/ 0 w 884500"/>
                <a:gd name="connsiteY45" fmla="*/ 322700 h 1698828"/>
                <a:gd name="connsiteX46" fmla="*/ 2793 w 884500"/>
                <a:gd name="connsiteY46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02603 w 884500"/>
                <a:gd name="connsiteY10" fmla="*/ 523892 h 1698828"/>
                <a:gd name="connsiteX11" fmla="*/ 830366 w 884500"/>
                <a:gd name="connsiteY11" fmla="*/ 1009564 h 1698828"/>
                <a:gd name="connsiteX12" fmla="*/ 835774 w 884500"/>
                <a:gd name="connsiteY12" fmla="*/ 1201742 h 1698828"/>
                <a:gd name="connsiteX13" fmla="*/ 802242 w 884500"/>
                <a:gd name="connsiteY13" fmla="*/ 1455575 h 1698828"/>
                <a:gd name="connsiteX14" fmla="*/ 673162 w 884500"/>
                <a:gd name="connsiteY14" fmla="*/ 1698231 h 1698828"/>
                <a:gd name="connsiteX15" fmla="*/ 591676 w 884500"/>
                <a:gd name="connsiteY15" fmla="*/ 1698592 h 1698828"/>
                <a:gd name="connsiteX16" fmla="*/ 749961 w 884500"/>
                <a:gd name="connsiteY16" fmla="*/ 1365075 h 1698828"/>
                <a:gd name="connsiteX17" fmla="*/ 763662 w 884500"/>
                <a:gd name="connsiteY17" fmla="*/ 1195973 h 1698828"/>
                <a:gd name="connsiteX18" fmla="*/ 751764 w 884500"/>
                <a:gd name="connsiteY18" fmla="*/ 905002 h 1698828"/>
                <a:gd name="connsiteX19" fmla="*/ 731933 w 884500"/>
                <a:gd name="connsiteY19" fmla="*/ 404187 h 1698828"/>
                <a:gd name="connsiteX20" fmla="*/ 744913 w 884500"/>
                <a:gd name="connsiteY20" fmla="*/ 163694 h 1698828"/>
                <a:gd name="connsiteX21" fmla="*/ 727246 w 884500"/>
                <a:gd name="connsiteY21" fmla="*/ 144224 h 1698828"/>
                <a:gd name="connsiteX22" fmla="*/ 709579 w 884500"/>
                <a:gd name="connsiteY22" fmla="*/ 144585 h 1698828"/>
                <a:gd name="connsiteX23" fmla="*/ 697680 w 884500"/>
                <a:gd name="connsiteY23" fmla="*/ 133047 h 1698828"/>
                <a:gd name="connsiteX24" fmla="*/ 696959 w 884500"/>
                <a:gd name="connsiteY24" fmla="*/ 14423 h 1698828"/>
                <a:gd name="connsiteX25" fmla="*/ 696599 w 884500"/>
                <a:gd name="connsiteY25" fmla="*/ 5409 h 1698828"/>
                <a:gd name="connsiteX26" fmla="*/ 2793 w 884500"/>
                <a:gd name="connsiteY26" fmla="*/ 1234 h 1698828"/>
                <a:gd name="connsiteX27" fmla="*/ 203717 w 884500"/>
                <a:gd name="connsiteY27" fmla="*/ 0 h 1698828"/>
                <a:gd name="connsiteX28" fmla="*/ 202275 w 884500"/>
                <a:gd name="connsiteY28" fmla="*/ 81847 h 1698828"/>
                <a:gd name="connsiteX29" fmla="*/ 174977 w 884500"/>
                <a:gd name="connsiteY29" fmla="*/ 189817 h 1698828"/>
                <a:gd name="connsiteX30" fmla="*/ 226432 w 884500"/>
                <a:gd name="connsiteY30" fmla="*/ 311162 h 1698828"/>
                <a:gd name="connsiteX31" fmla="*/ 234725 w 884500"/>
                <a:gd name="connsiteY31" fmla="*/ 435555 h 1698828"/>
                <a:gd name="connsiteX32" fmla="*/ 212010 w 884500"/>
                <a:gd name="connsiteY32" fmla="*/ 511993 h 1698828"/>
                <a:gd name="connsiteX33" fmla="*/ 133768 w 884500"/>
                <a:gd name="connsiteY33" fmla="*/ 886254 h 1698828"/>
                <a:gd name="connsiteX34" fmla="*/ 89059 w 884500"/>
                <a:gd name="connsiteY34" fmla="*/ 1171456 h 1698828"/>
                <a:gd name="connsiteX35" fmla="*/ 99876 w 884500"/>
                <a:gd name="connsiteY35" fmla="*/ 1437909 h 1698828"/>
                <a:gd name="connsiteX36" fmla="*/ 212009 w 884500"/>
                <a:gd name="connsiteY36" fmla="*/ 1692102 h 1698828"/>
                <a:gd name="connsiteX37" fmla="*/ 127999 w 884500"/>
                <a:gd name="connsiteY37" fmla="*/ 1691381 h 1698828"/>
                <a:gd name="connsiteX38" fmla="*/ 93746 w 884500"/>
                <a:gd name="connsiteY38" fmla="*/ 1633692 h 1698828"/>
                <a:gd name="connsiteX39" fmla="*/ 33893 w 884500"/>
                <a:gd name="connsiteY39" fmla="*/ 1445480 h 1698828"/>
                <a:gd name="connsiteX40" fmla="*/ 22715 w 884500"/>
                <a:gd name="connsiteY40" fmla="*/ 1170014 h 1698828"/>
                <a:gd name="connsiteX41" fmla="*/ 80766 w 884500"/>
                <a:gd name="connsiteY41" fmla="*/ 820992 h 1698828"/>
                <a:gd name="connsiteX42" fmla="*/ 146747 w 884500"/>
                <a:gd name="connsiteY42" fmla="*/ 505503 h 1698828"/>
                <a:gd name="connsiteX43" fmla="*/ 137735 w 884500"/>
                <a:gd name="connsiteY43" fmla="*/ 430868 h 1698828"/>
                <a:gd name="connsiteX44" fmla="*/ 96270 w 884500"/>
                <a:gd name="connsiteY44" fmla="*/ 276909 h 1698828"/>
                <a:gd name="connsiteX45" fmla="*/ 0 w 884500"/>
                <a:gd name="connsiteY45" fmla="*/ 322700 h 1698828"/>
                <a:gd name="connsiteX46" fmla="*/ 2793 w 884500"/>
                <a:gd name="connsiteY46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30366 w 884500"/>
                <a:gd name="connsiteY10" fmla="*/ 1009564 h 1698828"/>
                <a:gd name="connsiteX11" fmla="*/ 835774 w 884500"/>
                <a:gd name="connsiteY11" fmla="*/ 1201742 h 1698828"/>
                <a:gd name="connsiteX12" fmla="*/ 802242 w 884500"/>
                <a:gd name="connsiteY12" fmla="*/ 1455575 h 1698828"/>
                <a:gd name="connsiteX13" fmla="*/ 673162 w 884500"/>
                <a:gd name="connsiteY13" fmla="*/ 1698231 h 1698828"/>
                <a:gd name="connsiteX14" fmla="*/ 591676 w 884500"/>
                <a:gd name="connsiteY14" fmla="*/ 1698592 h 1698828"/>
                <a:gd name="connsiteX15" fmla="*/ 749961 w 884500"/>
                <a:gd name="connsiteY15" fmla="*/ 1365075 h 1698828"/>
                <a:gd name="connsiteX16" fmla="*/ 763662 w 884500"/>
                <a:gd name="connsiteY16" fmla="*/ 1195973 h 1698828"/>
                <a:gd name="connsiteX17" fmla="*/ 751764 w 884500"/>
                <a:gd name="connsiteY17" fmla="*/ 905002 h 1698828"/>
                <a:gd name="connsiteX18" fmla="*/ 731933 w 884500"/>
                <a:gd name="connsiteY18" fmla="*/ 404187 h 1698828"/>
                <a:gd name="connsiteX19" fmla="*/ 744913 w 884500"/>
                <a:gd name="connsiteY19" fmla="*/ 163694 h 1698828"/>
                <a:gd name="connsiteX20" fmla="*/ 727246 w 884500"/>
                <a:gd name="connsiteY20" fmla="*/ 144224 h 1698828"/>
                <a:gd name="connsiteX21" fmla="*/ 709579 w 884500"/>
                <a:gd name="connsiteY21" fmla="*/ 144585 h 1698828"/>
                <a:gd name="connsiteX22" fmla="*/ 697680 w 884500"/>
                <a:gd name="connsiteY22" fmla="*/ 133047 h 1698828"/>
                <a:gd name="connsiteX23" fmla="*/ 696959 w 884500"/>
                <a:gd name="connsiteY23" fmla="*/ 14423 h 1698828"/>
                <a:gd name="connsiteX24" fmla="*/ 696599 w 884500"/>
                <a:gd name="connsiteY24" fmla="*/ 5409 h 1698828"/>
                <a:gd name="connsiteX25" fmla="*/ 2793 w 884500"/>
                <a:gd name="connsiteY25" fmla="*/ 1234 h 1698828"/>
                <a:gd name="connsiteX26" fmla="*/ 203717 w 884500"/>
                <a:gd name="connsiteY26" fmla="*/ 0 h 1698828"/>
                <a:gd name="connsiteX27" fmla="*/ 202275 w 884500"/>
                <a:gd name="connsiteY27" fmla="*/ 81847 h 1698828"/>
                <a:gd name="connsiteX28" fmla="*/ 174977 w 884500"/>
                <a:gd name="connsiteY28" fmla="*/ 189817 h 1698828"/>
                <a:gd name="connsiteX29" fmla="*/ 226432 w 884500"/>
                <a:gd name="connsiteY29" fmla="*/ 311162 h 1698828"/>
                <a:gd name="connsiteX30" fmla="*/ 234725 w 884500"/>
                <a:gd name="connsiteY30" fmla="*/ 435555 h 1698828"/>
                <a:gd name="connsiteX31" fmla="*/ 212010 w 884500"/>
                <a:gd name="connsiteY31" fmla="*/ 511993 h 1698828"/>
                <a:gd name="connsiteX32" fmla="*/ 133768 w 884500"/>
                <a:gd name="connsiteY32" fmla="*/ 886254 h 1698828"/>
                <a:gd name="connsiteX33" fmla="*/ 89059 w 884500"/>
                <a:gd name="connsiteY33" fmla="*/ 1171456 h 1698828"/>
                <a:gd name="connsiteX34" fmla="*/ 99876 w 884500"/>
                <a:gd name="connsiteY34" fmla="*/ 1437909 h 1698828"/>
                <a:gd name="connsiteX35" fmla="*/ 212009 w 884500"/>
                <a:gd name="connsiteY35" fmla="*/ 1692102 h 1698828"/>
                <a:gd name="connsiteX36" fmla="*/ 127999 w 884500"/>
                <a:gd name="connsiteY36" fmla="*/ 1691381 h 1698828"/>
                <a:gd name="connsiteX37" fmla="*/ 93746 w 884500"/>
                <a:gd name="connsiteY37" fmla="*/ 1633692 h 1698828"/>
                <a:gd name="connsiteX38" fmla="*/ 33893 w 884500"/>
                <a:gd name="connsiteY38" fmla="*/ 1445480 h 1698828"/>
                <a:gd name="connsiteX39" fmla="*/ 22715 w 884500"/>
                <a:gd name="connsiteY39" fmla="*/ 1170014 h 1698828"/>
                <a:gd name="connsiteX40" fmla="*/ 80766 w 884500"/>
                <a:gd name="connsiteY40" fmla="*/ 820992 h 1698828"/>
                <a:gd name="connsiteX41" fmla="*/ 146747 w 884500"/>
                <a:gd name="connsiteY41" fmla="*/ 505503 h 1698828"/>
                <a:gd name="connsiteX42" fmla="*/ 137735 w 884500"/>
                <a:gd name="connsiteY42" fmla="*/ 430868 h 1698828"/>
                <a:gd name="connsiteX43" fmla="*/ 96270 w 884500"/>
                <a:gd name="connsiteY43" fmla="*/ 276909 h 1698828"/>
                <a:gd name="connsiteX44" fmla="*/ 0 w 884500"/>
                <a:gd name="connsiteY44" fmla="*/ 322700 h 1698828"/>
                <a:gd name="connsiteX45" fmla="*/ 2793 w 884500"/>
                <a:gd name="connsiteY45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30366 w 884500"/>
                <a:gd name="connsiteY10" fmla="*/ 1009564 h 1698828"/>
                <a:gd name="connsiteX11" fmla="*/ 835774 w 884500"/>
                <a:gd name="connsiteY11" fmla="*/ 1201742 h 1698828"/>
                <a:gd name="connsiteX12" fmla="*/ 802242 w 884500"/>
                <a:gd name="connsiteY12" fmla="*/ 1455575 h 1698828"/>
                <a:gd name="connsiteX13" fmla="*/ 673162 w 884500"/>
                <a:gd name="connsiteY13" fmla="*/ 1698231 h 1698828"/>
                <a:gd name="connsiteX14" fmla="*/ 591676 w 884500"/>
                <a:gd name="connsiteY14" fmla="*/ 1698592 h 1698828"/>
                <a:gd name="connsiteX15" fmla="*/ 749961 w 884500"/>
                <a:gd name="connsiteY15" fmla="*/ 1365075 h 1698828"/>
                <a:gd name="connsiteX16" fmla="*/ 763662 w 884500"/>
                <a:gd name="connsiteY16" fmla="*/ 1195973 h 1698828"/>
                <a:gd name="connsiteX17" fmla="*/ 751764 w 884500"/>
                <a:gd name="connsiteY17" fmla="*/ 905002 h 1698828"/>
                <a:gd name="connsiteX18" fmla="*/ 731933 w 884500"/>
                <a:gd name="connsiteY18" fmla="*/ 404187 h 1698828"/>
                <a:gd name="connsiteX19" fmla="*/ 744913 w 884500"/>
                <a:gd name="connsiteY19" fmla="*/ 163694 h 1698828"/>
                <a:gd name="connsiteX20" fmla="*/ 727246 w 884500"/>
                <a:gd name="connsiteY20" fmla="*/ 144224 h 1698828"/>
                <a:gd name="connsiteX21" fmla="*/ 709579 w 884500"/>
                <a:gd name="connsiteY21" fmla="*/ 144585 h 1698828"/>
                <a:gd name="connsiteX22" fmla="*/ 697680 w 884500"/>
                <a:gd name="connsiteY22" fmla="*/ 133047 h 1698828"/>
                <a:gd name="connsiteX23" fmla="*/ 696959 w 884500"/>
                <a:gd name="connsiteY23" fmla="*/ 14423 h 1698828"/>
                <a:gd name="connsiteX24" fmla="*/ 696599 w 884500"/>
                <a:gd name="connsiteY24" fmla="*/ 5409 h 1698828"/>
                <a:gd name="connsiteX25" fmla="*/ 2793 w 884500"/>
                <a:gd name="connsiteY25" fmla="*/ 1234 h 1698828"/>
                <a:gd name="connsiteX26" fmla="*/ 203717 w 884500"/>
                <a:gd name="connsiteY26" fmla="*/ 0 h 1698828"/>
                <a:gd name="connsiteX27" fmla="*/ 202275 w 884500"/>
                <a:gd name="connsiteY27" fmla="*/ 81847 h 1698828"/>
                <a:gd name="connsiteX28" fmla="*/ 174977 w 884500"/>
                <a:gd name="connsiteY28" fmla="*/ 189817 h 1698828"/>
                <a:gd name="connsiteX29" fmla="*/ 226432 w 884500"/>
                <a:gd name="connsiteY29" fmla="*/ 311162 h 1698828"/>
                <a:gd name="connsiteX30" fmla="*/ 234725 w 884500"/>
                <a:gd name="connsiteY30" fmla="*/ 435555 h 1698828"/>
                <a:gd name="connsiteX31" fmla="*/ 212010 w 884500"/>
                <a:gd name="connsiteY31" fmla="*/ 511993 h 1698828"/>
                <a:gd name="connsiteX32" fmla="*/ 133768 w 884500"/>
                <a:gd name="connsiteY32" fmla="*/ 886254 h 1698828"/>
                <a:gd name="connsiteX33" fmla="*/ 89059 w 884500"/>
                <a:gd name="connsiteY33" fmla="*/ 1171456 h 1698828"/>
                <a:gd name="connsiteX34" fmla="*/ 99876 w 884500"/>
                <a:gd name="connsiteY34" fmla="*/ 1437909 h 1698828"/>
                <a:gd name="connsiteX35" fmla="*/ 212009 w 884500"/>
                <a:gd name="connsiteY35" fmla="*/ 1692102 h 1698828"/>
                <a:gd name="connsiteX36" fmla="*/ 127999 w 884500"/>
                <a:gd name="connsiteY36" fmla="*/ 1691381 h 1698828"/>
                <a:gd name="connsiteX37" fmla="*/ 93746 w 884500"/>
                <a:gd name="connsiteY37" fmla="*/ 1633692 h 1698828"/>
                <a:gd name="connsiteX38" fmla="*/ 33893 w 884500"/>
                <a:gd name="connsiteY38" fmla="*/ 1445480 h 1698828"/>
                <a:gd name="connsiteX39" fmla="*/ 22715 w 884500"/>
                <a:gd name="connsiteY39" fmla="*/ 1170014 h 1698828"/>
                <a:gd name="connsiteX40" fmla="*/ 80766 w 884500"/>
                <a:gd name="connsiteY40" fmla="*/ 820992 h 1698828"/>
                <a:gd name="connsiteX41" fmla="*/ 146747 w 884500"/>
                <a:gd name="connsiteY41" fmla="*/ 505503 h 1698828"/>
                <a:gd name="connsiteX42" fmla="*/ 137735 w 884500"/>
                <a:gd name="connsiteY42" fmla="*/ 430868 h 1698828"/>
                <a:gd name="connsiteX43" fmla="*/ 96270 w 884500"/>
                <a:gd name="connsiteY43" fmla="*/ 276909 h 1698828"/>
                <a:gd name="connsiteX44" fmla="*/ 0 w 884500"/>
                <a:gd name="connsiteY44" fmla="*/ 322700 h 1698828"/>
                <a:gd name="connsiteX45" fmla="*/ 2793 w 884500"/>
                <a:gd name="connsiteY45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30366 w 884500"/>
                <a:gd name="connsiteY10" fmla="*/ 1009564 h 1698828"/>
                <a:gd name="connsiteX11" fmla="*/ 835774 w 884500"/>
                <a:gd name="connsiteY11" fmla="*/ 1201742 h 1698828"/>
                <a:gd name="connsiteX12" fmla="*/ 802242 w 884500"/>
                <a:gd name="connsiteY12" fmla="*/ 1455575 h 1698828"/>
                <a:gd name="connsiteX13" fmla="*/ 673162 w 884500"/>
                <a:gd name="connsiteY13" fmla="*/ 1698231 h 1698828"/>
                <a:gd name="connsiteX14" fmla="*/ 591676 w 884500"/>
                <a:gd name="connsiteY14" fmla="*/ 1698592 h 1698828"/>
                <a:gd name="connsiteX15" fmla="*/ 749961 w 884500"/>
                <a:gd name="connsiteY15" fmla="*/ 1365075 h 1698828"/>
                <a:gd name="connsiteX16" fmla="*/ 763662 w 884500"/>
                <a:gd name="connsiteY16" fmla="*/ 1195973 h 1698828"/>
                <a:gd name="connsiteX17" fmla="*/ 751764 w 884500"/>
                <a:gd name="connsiteY17" fmla="*/ 905002 h 1698828"/>
                <a:gd name="connsiteX18" fmla="*/ 731933 w 884500"/>
                <a:gd name="connsiteY18" fmla="*/ 404187 h 1698828"/>
                <a:gd name="connsiteX19" fmla="*/ 744913 w 884500"/>
                <a:gd name="connsiteY19" fmla="*/ 163694 h 1698828"/>
                <a:gd name="connsiteX20" fmla="*/ 727246 w 884500"/>
                <a:gd name="connsiteY20" fmla="*/ 144224 h 1698828"/>
                <a:gd name="connsiteX21" fmla="*/ 709579 w 884500"/>
                <a:gd name="connsiteY21" fmla="*/ 144585 h 1698828"/>
                <a:gd name="connsiteX22" fmla="*/ 697680 w 884500"/>
                <a:gd name="connsiteY22" fmla="*/ 133047 h 1698828"/>
                <a:gd name="connsiteX23" fmla="*/ 696959 w 884500"/>
                <a:gd name="connsiteY23" fmla="*/ 14423 h 1698828"/>
                <a:gd name="connsiteX24" fmla="*/ 696599 w 884500"/>
                <a:gd name="connsiteY24" fmla="*/ 5409 h 1698828"/>
                <a:gd name="connsiteX25" fmla="*/ 2793 w 884500"/>
                <a:gd name="connsiteY25" fmla="*/ 1234 h 1698828"/>
                <a:gd name="connsiteX26" fmla="*/ 203717 w 884500"/>
                <a:gd name="connsiteY26" fmla="*/ 0 h 1698828"/>
                <a:gd name="connsiteX27" fmla="*/ 202275 w 884500"/>
                <a:gd name="connsiteY27" fmla="*/ 81847 h 1698828"/>
                <a:gd name="connsiteX28" fmla="*/ 174977 w 884500"/>
                <a:gd name="connsiteY28" fmla="*/ 189817 h 1698828"/>
                <a:gd name="connsiteX29" fmla="*/ 226432 w 884500"/>
                <a:gd name="connsiteY29" fmla="*/ 311162 h 1698828"/>
                <a:gd name="connsiteX30" fmla="*/ 234725 w 884500"/>
                <a:gd name="connsiteY30" fmla="*/ 435555 h 1698828"/>
                <a:gd name="connsiteX31" fmla="*/ 212010 w 884500"/>
                <a:gd name="connsiteY31" fmla="*/ 511993 h 1698828"/>
                <a:gd name="connsiteX32" fmla="*/ 133768 w 884500"/>
                <a:gd name="connsiteY32" fmla="*/ 886254 h 1698828"/>
                <a:gd name="connsiteX33" fmla="*/ 89059 w 884500"/>
                <a:gd name="connsiteY33" fmla="*/ 1171456 h 1698828"/>
                <a:gd name="connsiteX34" fmla="*/ 99876 w 884500"/>
                <a:gd name="connsiteY34" fmla="*/ 1437909 h 1698828"/>
                <a:gd name="connsiteX35" fmla="*/ 212009 w 884500"/>
                <a:gd name="connsiteY35" fmla="*/ 1692102 h 1698828"/>
                <a:gd name="connsiteX36" fmla="*/ 127999 w 884500"/>
                <a:gd name="connsiteY36" fmla="*/ 1691381 h 1698828"/>
                <a:gd name="connsiteX37" fmla="*/ 93746 w 884500"/>
                <a:gd name="connsiteY37" fmla="*/ 1633692 h 1698828"/>
                <a:gd name="connsiteX38" fmla="*/ 33893 w 884500"/>
                <a:gd name="connsiteY38" fmla="*/ 1445480 h 1698828"/>
                <a:gd name="connsiteX39" fmla="*/ 22715 w 884500"/>
                <a:gd name="connsiteY39" fmla="*/ 1170014 h 1698828"/>
                <a:gd name="connsiteX40" fmla="*/ 80766 w 884500"/>
                <a:gd name="connsiteY40" fmla="*/ 820992 h 1698828"/>
                <a:gd name="connsiteX41" fmla="*/ 146747 w 884500"/>
                <a:gd name="connsiteY41" fmla="*/ 505503 h 1698828"/>
                <a:gd name="connsiteX42" fmla="*/ 137735 w 884500"/>
                <a:gd name="connsiteY42" fmla="*/ 430868 h 1698828"/>
                <a:gd name="connsiteX43" fmla="*/ 96270 w 884500"/>
                <a:gd name="connsiteY43" fmla="*/ 276909 h 1698828"/>
                <a:gd name="connsiteX44" fmla="*/ 0 w 884500"/>
                <a:gd name="connsiteY44" fmla="*/ 322700 h 1698828"/>
                <a:gd name="connsiteX45" fmla="*/ 2793 w 884500"/>
                <a:gd name="connsiteY45" fmla="*/ 1234 h 1698828"/>
                <a:gd name="connsiteX0" fmla="*/ 696599 w 884500"/>
                <a:gd name="connsiteY0" fmla="*/ 5409 h 1698828"/>
                <a:gd name="connsiteX1" fmla="*/ 835774 w 884500"/>
                <a:gd name="connsiteY1" fmla="*/ 6491 h 1698828"/>
                <a:gd name="connsiteX2" fmla="*/ 876157 w 884500"/>
                <a:gd name="connsiteY2" fmla="*/ 6851 h 1698828"/>
                <a:gd name="connsiteX3" fmla="*/ 884450 w 884500"/>
                <a:gd name="connsiteY3" fmla="*/ 15865 h 1698828"/>
                <a:gd name="connsiteX4" fmla="*/ 883728 w 884500"/>
                <a:gd name="connsiteY4" fmla="*/ 127278 h 1698828"/>
                <a:gd name="connsiteX5" fmla="*/ 883007 w 884500"/>
                <a:gd name="connsiteY5" fmla="*/ 131244 h 1698828"/>
                <a:gd name="connsiteX6" fmla="*/ 864980 w 884500"/>
                <a:gd name="connsiteY6" fmla="*/ 148551 h 1698828"/>
                <a:gd name="connsiteX7" fmla="*/ 833250 w 884500"/>
                <a:gd name="connsiteY7" fmla="*/ 148551 h 1698828"/>
                <a:gd name="connsiteX8" fmla="*/ 815943 w 884500"/>
                <a:gd name="connsiteY8" fmla="*/ 165136 h 1698828"/>
                <a:gd name="connsiteX9" fmla="*/ 805848 w 884500"/>
                <a:gd name="connsiteY9" fmla="*/ 332436 h 1698828"/>
                <a:gd name="connsiteX10" fmla="*/ 830366 w 884500"/>
                <a:gd name="connsiteY10" fmla="*/ 1009564 h 1698828"/>
                <a:gd name="connsiteX11" fmla="*/ 835774 w 884500"/>
                <a:gd name="connsiteY11" fmla="*/ 1201742 h 1698828"/>
                <a:gd name="connsiteX12" fmla="*/ 802242 w 884500"/>
                <a:gd name="connsiteY12" fmla="*/ 1455575 h 1698828"/>
                <a:gd name="connsiteX13" fmla="*/ 673162 w 884500"/>
                <a:gd name="connsiteY13" fmla="*/ 1698231 h 1698828"/>
                <a:gd name="connsiteX14" fmla="*/ 591676 w 884500"/>
                <a:gd name="connsiteY14" fmla="*/ 1698592 h 1698828"/>
                <a:gd name="connsiteX15" fmla="*/ 749961 w 884500"/>
                <a:gd name="connsiteY15" fmla="*/ 1365075 h 1698828"/>
                <a:gd name="connsiteX16" fmla="*/ 763662 w 884500"/>
                <a:gd name="connsiteY16" fmla="*/ 1195973 h 1698828"/>
                <a:gd name="connsiteX17" fmla="*/ 751764 w 884500"/>
                <a:gd name="connsiteY17" fmla="*/ 905002 h 1698828"/>
                <a:gd name="connsiteX18" fmla="*/ 731933 w 884500"/>
                <a:gd name="connsiteY18" fmla="*/ 404187 h 1698828"/>
                <a:gd name="connsiteX19" fmla="*/ 744913 w 884500"/>
                <a:gd name="connsiteY19" fmla="*/ 163694 h 1698828"/>
                <a:gd name="connsiteX20" fmla="*/ 727246 w 884500"/>
                <a:gd name="connsiteY20" fmla="*/ 144224 h 1698828"/>
                <a:gd name="connsiteX21" fmla="*/ 709579 w 884500"/>
                <a:gd name="connsiteY21" fmla="*/ 144585 h 1698828"/>
                <a:gd name="connsiteX22" fmla="*/ 697680 w 884500"/>
                <a:gd name="connsiteY22" fmla="*/ 133047 h 1698828"/>
                <a:gd name="connsiteX23" fmla="*/ 696599 w 884500"/>
                <a:gd name="connsiteY23" fmla="*/ 5409 h 1698828"/>
                <a:gd name="connsiteX24" fmla="*/ 2793 w 884500"/>
                <a:gd name="connsiteY24" fmla="*/ 1234 h 1698828"/>
                <a:gd name="connsiteX25" fmla="*/ 203717 w 884500"/>
                <a:gd name="connsiteY25" fmla="*/ 0 h 1698828"/>
                <a:gd name="connsiteX26" fmla="*/ 202275 w 884500"/>
                <a:gd name="connsiteY26" fmla="*/ 81847 h 1698828"/>
                <a:gd name="connsiteX27" fmla="*/ 174977 w 884500"/>
                <a:gd name="connsiteY27" fmla="*/ 189817 h 1698828"/>
                <a:gd name="connsiteX28" fmla="*/ 226432 w 884500"/>
                <a:gd name="connsiteY28" fmla="*/ 311162 h 1698828"/>
                <a:gd name="connsiteX29" fmla="*/ 234725 w 884500"/>
                <a:gd name="connsiteY29" fmla="*/ 435555 h 1698828"/>
                <a:gd name="connsiteX30" fmla="*/ 212010 w 884500"/>
                <a:gd name="connsiteY30" fmla="*/ 511993 h 1698828"/>
                <a:gd name="connsiteX31" fmla="*/ 133768 w 884500"/>
                <a:gd name="connsiteY31" fmla="*/ 886254 h 1698828"/>
                <a:gd name="connsiteX32" fmla="*/ 89059 w 884500"/>
                <a:gd name="connsiteY32" fmla="*/ 1171456 h 1698828"/>
                <a:gd name="connsiteX33" fmla="*/ 99876 w 884500"/>
                <a:gd name="connsiteY33" fmla="*/ 1437909 h 1698828"/>
                <a:gd name="connsiteX34" fmla="*/ 212009 w 884500"/>
                <a:gd name="connsiteY34" fmla="*/ 1692102 h 1698828"/>
                <a:gd name="connsiteX35" fmla="*/ 127999 w 884500"/>
                <a:gd name="connsiteY35" fmla="*/ 1691381 h 1698828"/>
                <a:gd name="connsiteX36" fmla="*/ 93746 w 884500"/>
                <a:gd name="connsiteY36" fmla="*/ 1633692 h 1698828"/>
                <a:gd name="connsiteX37" fmla="*/ 33893 w 884500"/>
                <a:gd name="connsiteY37" fmla="*/ 1445480 h 1698828"/>
                <a:gd name="connsiteX38" fmla="*/ 22715 w 884500"/>
                <a:gd name="connsiteY38" fmla="*/ 1170014 h 1698828"/>
                <a:gd name="connsiteX39" fmla="*/ 80766 w 884500"/>
                <a:gd name="connsiteY39" fmla="*/ 820992 h 1698828"/>
                <a:gd name="connsiteX40" fmla="*/ 146747 w 884500"/>
                <a:gd name="connsiteY40" fmla="*/ 505503 h 1698828"/>
                <a:gd name="connsiteX41" fmla="*/ 137735 w 884500"/>
                <a:gd name="connsiteY41" fmla="*/ 430868 h 1698828"/>
                <a:gd name="connsiteX42" fmla="*/ 96270 w 884500"/>
                <a:gd name="connsiteY42" fmla="*/ 276909 h 1698828"/>
                <a:gd name="connsiteX43" fmla="*/ 0 w 884500"/>
                <a:gd name="connsiteY43" fmla="*/ 322700 h 1698828"/>
                <a:gd name="connsiteX44" fmla="*/ 2793 w 884500"/>
                <a:gd name="connsiteY44" fmla="*/ 1234 h 1698828"/>
                <a:gd name="connsiteX0" fmla="*/ 696599 w 884500"/>
                <a:gd name="connsiteY0" fmla="*/ 0 h 1703096"/>
                <a:gd name="connsiteX1" fmla="*/ 835774 w 884500"/>
                <a:gd name="connsiteY1" fmla="*/ 10759 h 1703096"/>
                <a:gd name="connsiteX2" fmla="*/ 876157 w 884500"/>
                <a:gd name="connsiteY2" fmla="*/ 11119 h 1703096"/>
                <a:gd name="connsiteX3" fmla="*/ 884450 w 884500"/>
                <a:gd name="connsiteY3" fmla="*/ 20133 h 1703096"/>
                <a:gd name="connsiteX4" fmla="*/ 883728 w 884500"/>
                <a:gd name="connsiteY4" fmla="*/ 131546 h 1703096"/>
                <a:gd name="connsiteX5" fmla="*/ 883007 w 884500"/>
                <a:gd name="connsiteY5" fmla="*/ 135512 h 1703096"/>
                <a:gd name="connsiteX6" fmla="*/ 864980 w 884500"/>
                <a:gd name="connsiteY6" fmla="*/ 152819 h 1703096"/>
                <a:gd name="connsiteX7" fmla="*/ 833250 w 884500"/>
                <a:gd name="connsiteY7" fmla="*/ 152819 h 1703096"/>
                <a:gd name="connsiteX8" fmla="*/ 815943 w 884500"/>
                <a:gd name="connsiteY8" fmla="*/ 169404 h 1703096"/>
                <a:gd name="connsiteX9" fmla="*/ 805848 w 884500"/>
                <a:gd name="connsiteY9" fmla="*/ 336704 h 1703096"/>
                <a:gd name="connsiteX10" fmla="*/ 830366 w 884500"/>
                <a:gd name="connsiteY10" fmla="*/ 1013832 h 1703096"/>
                <a:gd name="connsiteX11" fmla="*/ 835774 w 884500"/>
                <a:gd name="connsiteY11" fmla="*/ 1206010 h 1703096"/>
                <a:gd name="connsiteX12" fmla="*/ 802242 w 884500"/>
                <a:gd name="connsiteY12" fmla="*/ 1459843 h 1703096"/>
                <a:gd name="connsiteX13" fmla="*/ 673162 w 884500"/>
                <a:gd name="connsiteY13" fmla="*/ 1702499 h 1703096"/>
                <a:gd name="connsiteX14" fmla="*/ 591676 w 884500"/>
                <a:gd name="connsiteY14" fmla="*/ 1702860 h 1703096"/>
                <a:gd name="connsiteX15" fmla="*/ 749961 w 884500"/>
                <a:gd name="connsiteY15" fmla="*/ 1369343 h 1703096"/>
                <a:gd name="connsiteX16" fmla="*/ 763662 w 884500"/>
                <a:gd name="connsiteY16" fmla="*/ 1200241 h 1703096"/>
                <a:gd name="connsiteX17" fmla="*/ 751764 w 884500"/>
                <a:gd name="connsiteY17" fmla="*/ 909270 h 1703096"/>
                <a:gd name="connsiteX18" fmla="*/ 731933 w 884500"/>
                <a:gd name="connsiteY18" fmla="*/ 408455 h 1703096"/>
                <a:gd name="connsiteX19" fmla="*/ 744913 w 884500"/>
                <a:gd name="connsiteY19" fmla="*/ 167962 h 1703096"/>
                <a:gd name="connsiteX20" fmla="*/ 727246 w 884500"/>
                <a:gd name="connsiteY20" fmla="*/ 148492 h 1703096"/>
                <a:gd name="connsiteX21" fmla="*/ 709579 w 884500"/>
                <a:gd name="connsiteY21" fmla="*/ 148853 h 1703096"/>
                <a:gd name="connsiteX22" fmla="*/ 697680 w 884500"/>
                <a:gd name="connsiteY22" fmla="*/ 137315 h 1703096"/>
                <a:gd name="connsiteX23" fmla="*/ 696599 w 884500"/>
                <a:gd name="connsiteY23" fmla="*/ 0 h 1703096"/>
                <a:gd name="connsiteX24" fmla="*/ 2793 w 884500"/>
                <a:gd name="connsiteY24" fmla="*/ 5502 h 1703096"/>
                <a:gd name="connsiteX25" fmla="*/ 203717 w 884500"/>
                <a:gd name="connsiteY25" fmla="*/ 4268 h 1703096"/>
                <a:gd name="connsiteX26" fmla="*/ 202275 w 884500"/>
                <a:gd name="connsiteY26" fmla="*/ 86115 h 1703096"/>
                <a:gd name="connsiteX27" fmla="*/ 174977 w 884500"/>
                <a:gd name="connsiteY27" fmla="*/ 194085 h 1703096"/>
                <a:gd name="connsiteX28" fmla="*/ 226432 w 884500"/>
                <a:gd name="connsiteY28" fmla="*/ 315430 h 1703096"/>
                <a:gd name="connsiteX29" fmla="*/ 234725 w 884500"/>
                <a:gd name="connsiteY29" fmla="*/ 439823 h 1703096"/>
                <a:gd name="connsiteX30" fmla="*/ 212010 w 884500"/>
                <a:gd name="connsiteY30" fmla="*/ 516261 h 1703096"/>
                <a:gd name="connsiteX31" fmla="*/ 133768 w 884500"/>
                <a:gd name="connsiteY31" fmla="*/ 890522 h 1703096"/>
                <a:gd name="connsiteX32" fmla="*/ 89059 w 884500"/>
                <a:gd name="connsiteY32" fmla="*/ 1175724 h 1703096"/>
                <a:gd name="connsiteX33" fmla="*/ 99876 w 884500"/>
                <a:gd name="connsiteY33" fmla="*/ 1442177 h 1703096"/>
                <a:gd name="connsiteX34" fmla="*/ 212009 w 884500"/>
                <a:gd name="connsiteY34" fmla="*/ 1696370 h 1703096"/>
                <a:gd name="connsiteX35" fmla="*/ 127999 w 884500"/>
                <a:gd name="connsiteY35" fmla="*/ 1695649 h 1703096"/>
                <a:gd name="connsiteX36" fmla="*/ 93746 w 884500"/>
                <a:gd name="connsiteY36" fmla="*/ 1637960 h 1703096"/>
                <a:gd name="connsiteX37" fmla="*/ 33893 w 884500"/>
                <a:gd name="connsiteY37" fmla="*/ 1449748 h 1703096"/>
                <a:gd name="connsiteX38" fmla="*/ 22715 w 884500"/>
                <a:gd name="connsiteY38" fmla="*/ 1174282 h 1703096"/>
                <a:gd name="connsiteX39" fmla="*/ 80766 w 884500"/>
                <a:gd name="connsiteY39" fmla="*/ 825260 h 1703096"/>
                <a:gd name="connsiteX40" fmla="*/ 146747 w 884500"/>
                <a:gd name="connsiteY40" fmla="*/ 509771 h 1703096"/>
                <a:gd name="connsiteX41" fmla="*/ 137735 w 884500"/>
                <a:gd name="connsiteY41" fmla="*/ 435136 h 1703096"/>
                <a:gd name="connsiteX42" fmla="*/ 96270 w 884500"/>
                <a:gd name="connsiteY42" fmla="*/ 281177 h 1703096"/>
                <a:gd name="connsiteX43" fmla="*/ 0 w 884500"/>
                <a:gd name="connsiteY43" fmla="*/ 326968 h 1703096"/>
                <a:gd name="connsiteX44" fmla="*/ 2793 w 884500"/>
                <a:gd name="connsiteY44" fmla="*/ 5502 h 1703096"/>
                <a:gd name="connsiteX0" fmla="*/ 696599 w 884500"/>
                <a:gd name="connsiteY0" fmla="*/ 0 h 1703096"/>
                <a:gd name="connsiteX1" fmla="*/ 835774 w 884500"/>
                <a:gd name="connsiteY1" fmla="*/ 10759 h 1703096"/>
                <a:gd name="connsiteX2" fmla="*/ 876157 w 884500"/>
                <a:gd name="connsiteY2" fmla="*/ 11119 h 1703096"/>
                <a:gd name="connsiteX3" fmla="*/ 884450 w 884500"/>
                <a:gd name="connsiteY3" fmla="*/ 20133 h 1703096"/>
                <a:gd name="connsiteX4" fmla="*/ 883728 w 884500"/>
                <a:gd name="connsiteY4" fmla="*/ 131546 h 1703096"/>
                <a:gd name="connsiteX5" fmla="*/ 883007 w 884500"/>
                <a:gd name="connsiteY5" fmla="*/ 135512 h 1703096"/>
                <a:gd name="connsiteX6" fmla="*/ 864980 w 884500"/>
                <a:gd name="connsiteY6" fmla="*/ 152819 h 1703096"/>
                <a:gd name="connsiteX7" fmla="*/ 833250 w 884500"/>
                <a:gd name="connsiteY7" fmla="*/ 152819 h 1703096"/>
                <a:gd name="connsiteX8" fmla="*/ 815943 w 884500"/>
                <a:gd name="connsiteY8" fmla="*/ 169404 h 1703096"/>
                <a:gd name="connsiteX9" fmla="*/ 805848 w 884500"/>
                <a:gd name="connsiteY9" fmla="*/ 336704 h 1703096"/>
                <a:gd name="connsiteX10" fmla="*/ 830366 w 884500"/>
                <a:gd name="connsiteY10" fmla="*/ 1013832 h 1703096"/>
                <a:gd name="connsiteX11" fmla="*/ 835774 w 884500"/>
                <a:gd name="connsiteY11" fmla="*/ 1206010 h 1703096"/>
                <a:gd name="connsiteX12" fmla="*/ 802242 w 884500"/>
                <a:gd name="connsiteY12" fmla="*/ 1459843 h 1703096"/>
                <a:gd name="connsiteX13" fmla="*/ 673162 w 884500"/>
                <a:gd name="connsiteY13" fmla="*/ 1702499 h 1703096"/>
                <a:gd name="connsiteX14" fmla="*/ 591676 w 884500"/>
                <a:gd name="connsiteY14" fmla="*/ 1702860 h 1703096"/>
                <a:gd name="connsiteX15" fmla="*/ 749961 w 884500"/>
                <a:gd name="connsiteY15" fmla="*/ 1369343 h 1703096"/>
                <a:gd name="connsiteX16" fmla="*/ 763662 w 884500"/>
                <a:gd name="connsiteY16" fmla="*/ 1200241 h 1703096"/>
                <a:gd name="connsiteX17" fmla="*/ 751764 w 884500"/>
                <a:gd name="connsiteY17" fmla="*/ 909270 h 1703096"/>
                <a:gd name="connsiteX18" fmla="*/ 731933 w 884500"/>
                <a:gd name="connsiteY18" fmla="*/ 408455 h 1703096"/>
                <a:gd name="connsiteX19" fmla="*/ 744913 w 884500"/>
                <a:gd name="connsiteY19" fmla="*/ 167962 h 1703096"/>
                <a:gd name="connsiteX20" fmla="*/ 727246 w 884500"/>
                <a:gd name="connsiteY20" fmla="*/ 148492 h 1703096"/>
                <a:gd name="connsiteX21" fmla="*/ 709579 w 884500"/>
                <a:gd name="connsiteY21" fmla="*/ 148853 h 1703096"/>
                <a:gd name="connsiteX22" fmla="*/ 697680 w 884500"/>
                <a:gd name="connsiteY22" fmla="*/ 137315 h 1703096"/>
                <a:gd name="connsiteX23" fmla="*/ 696599 w 884500"/>
                <a:gd name="connsiteY23" fmla="*/ 0 h 1703096"/>
                <a:gd name="connsiteX24" fmla="*/ 2793 w 884500"/>
                <a:gd name="connsiteY24" fmla="*/ 5502 h 1703096"/>
                <a:gd name="connsiteX25" fmla="*/ 203717 w 884500"/>
                <a:gd name="connsiteY25" fmla="*/ 4268 h 1703096"/>
                <a:gd name="connsiteX26" fmla="*/ 202275 w 884500"/>
                <a:gd name="connsiteY26" fmla="*/ 86115 h 1703096"/>
                <a:gd name="connsiteX27" fmla="*/ 174977 w 884500"/>
                <a:gd name="connsiteY27" fmla="*/ 194085 h 1703096"/>
                <a:gd name="connsiteX28" fmla="*/ 226432 w 884500"/>
                <a:gd name="connsiteY28" fmla="*/ 315430 h 1703096"/>
                <a:gd name="connsiteX29" fmla="*/ 234725 w 884500"/>
                <a:gd name="connsiteY29" fmla="*/ 439823 h 1703096"/>
                <a:gd name="connsiteX30" fmla="*/ 212010 w 884500"/>
                <a:gd name="connsiteY30" fmla="*/ 516261 h 1703096"/>
                <a:gd name="connsiteX31" fmla="*/ 133768 w 884500"/>
                <a:gd name="connsiteY31" fmla="*/ 890522 h 1703096"/>
                <a:gd name="connsiteX32" fmla="*/ 89059 w 884500"/>
                <a:gd name="connsiteY32" fmla="*/ 1175724 h 1703096"/>
                <a:gd name="connsiteX33" fmla="*/ 99876 w 884500"/>
                <a:gd name="connsiteY33" fmla="*/ 1442177 h 1703096"/>
                <a:gd name="connsiteX34" fmla="*/ 212009 w 884500"/>
                <a:gd name="connsiteY34" fmla="*/ 1696370 h 1703096"/>
                <a:gd name="connsiteX35" fmla="*/ 127999 w 884500"/>
                <a:gd name="connsiteY35" fmla="*/ 1695649 h 1703096"/>
                <a:gd name="connsiteX36" fmla="*/ 93746 w 884500"/>
                <a:gd name="connsiteY36" fmla="*/ 1637960 h 1703096"/>
                <a:gd name="connsiteX37" fmla="*/ 33893 w 884500"/>
                <a:gd name="connsiteY37" fmla="*/ 1449748 h 1703096"/>
                <a:gd name="connsiteX38" fmla="*/ 22715 w 884500"/>
                <a:gd name="connsiteY38" fmla="*/ 1174282 h 1703096"/>
                <a:gd name="connsiteX39" fmla="*/ 80766 w 884500"/>
                <a:gd name="connsiteY39" fmla="*/ 825260 h 1703096"/>
                <a:gd name="connsiteX40" fmla="*/ 146747 w 884500"/>
                <a:gd name="connsiteY40" fmla="*/ 509771 h 1703096"/>
                <a:gd name="connsiteX41" fmla="*/ 137735 w 884500"/>
                <a:gd name="connsiteY41" fmla="*/ 435136 h 1703096"/>
                <a:gd name="connsiteX42" fmla="*/ 96270 w 884500"/>
                <a:gd name="connsiteY42" fmla="*/ 281177 h 1703096"/>
                <a:gd name="connsiteX43" fmla="*/ 0 w 884500"/>
                <a:gd name="connsiteY43" fmla="*/ 326968 h 1703096"/>
                <a:gd name="connsiteX44" fmla="*/ 2793 w 884500"/>
                <a:gd name="connsiteY44" fmla="*/ 5502 h 1703096"/>
                <a:gd name="connsiteX0" fmla="*/ 696599 w 884500"/>
                <a:gd name="connsiteY0" fmla="*/ 0 h 1703096"/>
                <a:gd name="connsiteX1" fmla="*/ 835774 w 884500"/>
                <a:gd name="connsiteY1" fmla="*/ 10759 h 1703096"/>
                <a:gd name="connsiteX2" fmla="*/ 876157 w 884500"/>
                <a:gd name="connsiteY2" fmla="*/ 11119 h 1703096"/>
                <a:gd name="connsiteX3" fmla="*/ 884450 w 884500"/>
                <a:gd name="connsiteY3" fmla="*/ 20133 h 1703096"/>
                <a:gd name="connsiteX4" fmla="*/ 883728 w 884500"/>
                <a:gd name="connsiteY4" fmla="*/ 131546 h 1703096"/>
                <a:gd name="connsiteX5" fmla="*/ 883007 w 884500"/>
                <a:gd name="connsiteY5" fmla="*/ 135512 h 1703096"/>
                <a:gd name="connsiteX6" fmla="*/ 864980 w 884500"/>
                <a:gd name="connsiteY6" fmla="*/ 152819 h 1703096"/>
                <a:gd name="connsiteX7" fmla="*/ 833250 w 884500"/>
                <a:gd name="connsiteY7" fmla="*/ 152819 h 1703096"/>
                <a:gd name="connsiteX8" fmla="*/ 815943 w 884500"/>
                <a:gd name="connsiteY8" fmla="*/ 169404 h 1703096"/>
                <a:gd name="connsiteX9" fmla="*/ 805848 w 884500"/>
                <a:gd name="connsiteY9" fmla="*/ 336704 h 1703096"/>
                <a:gd name="connsiteX10" fmla="*/ 830366 w 884500"/>
                <a:gd name="connsiteY10" fmla="*/ 1013832 h 1703096"/>
                <a:gd name="connsiteX11" fmla="*/ 835774 w 884500"/>
                <a:gd name="connsiteY11" fmla="*/ 1206010 h 1703096"/>
                <a:gd name="connsiteX12" fmla="*/ 802242 w 884500"/>
                <a:gd name="connsiteY12" fmla="*/ 1459843 h 1703096"/>
                <a:gd name="connsiteX13" fmla="*/ 673162 w 884500"/>
                <a:gd name="connsiteY13" fmla="*/ 1702499 h 1703096"/>
                <a:gd name="connsiteX14" fmla="*/ 591676 w 884500"/>
                <a:gd name="connsiteY14" fmla="*/ 1702860 h 1703096"/>
                <a:gd name="connsiteX15" fmla="*/ 749961 w 884500"/>
                <a:gd name="connsiteY15" fmla="*/ 1369343 h 1703096"/>
                <a:gd name="connsiteX16" fmla="*/ 763662 w 884500"/>
                <a:gd name="connsiteY16" fmla="*/ 1200241 h 1703096"/>
                <a:gd name="connsiteX17" fmla="*/ 751764 w 884500"/>
                <a:gd name="connsiteY17" fmla="*/ 909270 h 1703096"/>
                <a:gd name="connsiteX18" fmla="*/ 731933 w 884500"/>
                <a:gd name="connsiteY18" fmla="*/ 408455 h 1703096"/>
                <a:gd name="connsiteX19" fmla="*/ 744913 w 884500"/>
                <a:gd name="connsiteY19" fmla="*/ 167962 h 1703096"/>
                <a:gd name="connsiteX20" fmla="*/ 727246 w 884500"/>
                <a:gd name="connsiteY20" fmla="*/ 148492 h 1703096"/>
                <a:gd name="connsiteX21" fmla="*/ 709579 w 884500"/>
                <a:gd name="connsiteY21" fmla="*/ 148853 h 1703096"/>
                <a:gd name="connsiteX22" fmla="*/ 697680 w 884500"/>
                <a:gd name="connsiteY22" fmla="*/ 137315 h 1703096"/>
                <a:gd name="connsiteX23" fmla="*/ 696599 w 884500"/>
                <a:gd name="connsiteY23" fmla="*/ 0 h 1703096"/>
                <a:gd name="connsiteX24" fmla="*/ 2793 w 884500"/>
                <a:gd name="connsiteY24" fmla="*/ 5502 h 1703096"/>
                <a:gd name="connsiteX25" fmla="*/ 203717 w 884500"/>
                <a:gd name="connsiteY25" fmla="*/ 4268 h 1703096"/>
                <a:gd name="connsiteX26" fmla="*/ 202275 w 884500"/>
                <a:gd name="connsiteY26" fmla="*/ 86115 h 1703096"/>
                <a:gd name="connsiteX27" fmla="*/ 174977 w 884500"/>
                <a:gd name="connsiteY27" fmla="*/ 194085 h 1703096"/>
                <a:gd name="connsiteX28" fmla="*/ 226432 w 884500"/>
                <a:gd name="connsiteY28" fmla="*/ 315430 h 1703096"/>
                <a:gd name="connsiteX29" fmla="*/ 234725 w 884500"/>
                <a:gd name="connsiteY29" fmla="*/ 439823 h 1703096"/>
                <a:gd name="connsiteX30" fmla="*/ 212010 w 884500"/>
                <a:gd name="connsiteY30" fmla="*/ 516261 h 1703096"/>
                <a:gd name="connsiteX31" fmla="*/ 133768 w 884500"/>
                <a:gd name="connsiteY31" fmla="*/ 890522 h 1703096"/>
                <a:gd name="connsiteX32" fmla="*/ 89059 w 884500"/>
                <a:gd name="connsiteY32" fmla="*/ 1175724 h 1703096"/>
                <a:gd name="connsiteX33" fmla="*/ 99876 w 884500"/>
                <a:gd name="connsiteY33" fmla="*/ 1442177 h 1703096"/>
                <a:gd name="connsiteX34" fmla="*/ 212009 w 884500"/>
                <a:gd name="connsiteY34" fmla="*/ 1696370 h 1703096"/>
                <a:gd name="connsiteX35" fmla="*/ 127999 w 884500"/>
                <a:gd name="connsiteY35" fmla="*/ 1695649 h 1703096"/>
                <a:gd name="connsiteX36" fmla="*/ 93746 w 884500"/>
                <a:gd name="connsiteY36" fmla="*/ 1637960 h 1703096"/>
                <a:gd name="connsiteX37" fmla="*/ 33893 w 884500"/>
                <a:gd name="connsiteY37" fmla="*/ 1449748 h 1703096"/>
                <a:gd name="connsiteX38" fmla="*/ 22715 w 884500"/>
                <a:gd name="connsiteY38" fmla="*/ 1174282 h 1703096"/>
                <a:gd name="connsiteX39" fmla="*/ 80766 w 884500"/>
                <a:gd name="connsiteY39" fmla="*/ 825260 h 1703096"/>
                <a:gd name="connsiteX40" fmla="*/ 146747 w 884500"/>
                <a:gd name="connsiteY40" fmla="*/ 509771 h 1703096"/>
                <a:gd name="connsiteX41" fmla="*/ 137735 w 884500"/>
                <a:gd name="connsiteY41" fmla="*/ 435136 h 1703096"/>
                <a:gd name="connsiteX42" fmla="*/ 96270 w 884500"/>
                <a:gd name="connsiteY42" fmla="*/ 281177 h 1703096"/>
                <a:gd name="connsiteX43" fmla="*/ 0 w 884500"/>
                <a:gd name="connsiteY43" fmla="*/ 326968 h 1703096"/>
                <a:gd name="connsiteX44" fmla="*/ 2793 w 884500"/>
                <a:gd name="connsiteY44" fmla="*/ 5502 h 1703096"/>
                <a:gd name="connsiteX0" fmla="*/ 696599 w 884450"/>
                <a:gd name="connsiteY0" fmla="*/ 0 h 1703096"/>
                <a:gd name="connsiteX1" fmla="*/ 835774 w 884450"/>
                <a:gd name="connsiteY1" fmla="*/ 10759 h 1703096"/>
                <a:gd name="connsiteX2" fmla="*/ 884450 w 884450"/>
                <a:gd name="connsiteY2" fmla="*/ 20133 h 1703096"/>
                <a:gd name="connsiteX3" fmla="*/ 883728 w 884450"/>
                <a:gd name="connsiteY3" fmla="*/ 131546 h 1703096"/>
                <a:gd name="connsiteX4" fmla="*/ 883007 w 884450"/>
                <a:gd name="connsiteY4" fmla="*/ 135512 h 1703096"/>
                <a:gd name="connsiteX5" fmla="*/ 864980 w 884450"/>
                <a:gd name="connsiteY5" fmla="*/ 152819 h 1703096"/>
                <a:gd name="connsiteX6" fmla="*/ 833250 w 884450"/>
                <a:gd name="connsiteY6" fmla="*/ 152819 h 1703096"/>
                <a:gd name="connsiteX7" fmla="*/ 815943 w 884450"/>
                <a:gd name="connsiteY7" fmla="*/ 169404 h 1703096"/>
                <a:gd name="connsiteX8" fmla="*/ 805848 w 884450"/>
                <a:gd name="connsiteY8" fmla="*/ 336704 h 1703096"/>
                <a:gd name="connsiteX9" fmla="*/ 830366 w 884450"/>
                <a:gd name="connsiteY9" fmla="*/ 1013832 h 1703096"/>
                <a:gd name="connsiteX10" fmla="*/ 835774 w 884450"/>
                <a:gd name="connsiteY10" fmla="*/ 1206010 h 1703096"/>
                <a:gd name="connsiteX11" fmla="*/ 802242 w 884450"/>
                <a:gd name="connsiteY11" fmla="*/ 1459843 h 1703096"/>
                <a:gd name="connsiteX12" fmla="*/ 673162 w 884450"/>
                <a:gd name="connsiteY12" fmla="*/ 1702499 h 1703096"/>
                <a:gd name="connsiteX13" fmla="*/ 591676 w 884450"/>
                <a:gd name="connsiteY13" fmla="*/ 1702860 h 1703096"/>
                <a:gd name="connsiteX14" fmla="*/ 749961 w 884450"/>
                <a:gd name="connsiteY14" fmla="*/ 1369343 h 1703096"/>
                <a:gd name="connsiteX15" fmla="*/ 763662 w 884450"/>
                <a:gd name="connsiteY15" fmla="*/ 1200241 h 1703096"/>
                <a:gd name="connsiteX16" fmla="*/ 751764 w 884450"/>
                <a:gd name="connsiteY16" fmla="*/ 909270 h 1703096"/>
                <a:gd name="connsiteX17" fmla="*/ 731933 w 884450"/>
                <a:gd name="connsiteY17" fmla="*/ 408455 h 1703096"/>
                <a:gd name="connsiteX18" fmla="*/ 744913 w 884450"/>
                <a:gd name="connsiteY18" fmla="*/ 167962 h 1703096"/>
                <a:gd name="connsiteX19" fmla="*/ 727246 w 884450"/>
                <a:gd name="connsiteY19" fmla="*/ 148492 h 1703096"/>
                <a:gd name="connsiteX20" fmla="*/ 709579 w 884450"/>
                <a:gd name="connsiteY20" fmla="*/ 148853 h 1703096"/>
                <a:gd name="connsiteX21" fmla="*/ 697680 w 884450"/>
                <a:gd name="connsiteY21" fmla="*/ 137315 h 1703096"/>
                <a:gd name="connsiteX22" fmla="*/ 696599 w 884450"/>
                <a:gd name="connsiteY22" fmla="*/ 0 h 1703096"/>
                <a:gd name="connsiteX23" fmla="*/ 2793 w 884450"/>
                <a:gd name="connsiteY23" fmla="*/ 5502 h 1703096"/>
                <a:gd name="connsiteX24" fmla="*/ 203717 w 884450"/>
                <a:gd name="connsiteY24" fmla="*/ 4268 h 1703096"/>
                <a:gd name="connsiteX25" fmla="*/ 202275 w 884450"/>
                <a:gd name="connsiteY25" fmla="*/ 86115 h 1703096"/>
                <a:gd name="connsiteX26" fmla="*/ 174977 w 884450"/>
                <a:gd name="connsiteY26" fmla="*/ 194085 h 1703096"/>
                <a:gd name="connsiteX27" fmla="*/ 226432 w 884450"/>
                <a:gd name="connsiteY27" fmla="*/ 315430 h 1703096"/>
                <a:gd name="connsiteX28" fmla="*/ 234725 w 884450"/>
                <a:gd name="connsiteY28" fmla="*/ 439823 h 1703096"/>
                <a:gd name="connsiteX29" fmla="*/ 212010 w 884450"/>
                <a:gd name="connsiteY29" fmla="*/ 516261 h 1703096"/>
                <a:gd name="connsiteX30" fmla="*/ 133768 w 884450"/>
                <a:gd name="connsiteY30" fmla="*/ 890522 h 1703096"/>
                <a:gd name="connsiteX31" fmla="*/ 89059 w 884450"/>
                <a:gd name="connsiteY31" fmla="*/ 1175724 h 1703096"/>
                <a:gd name="connsiteX32" fmla="*/ 99876 w 884450"/>
                <a:gd name="connsiteY32" fmla="*/ 1442177 h 1703096"/>
                <a:gd name="connsiteX33" fmla="*/ 212009 w 884450"/>
                <a:gd name="connsiteY33" fmla="*/ 1696370 h 1703096"/>
                <a:gd name="connsiteX34" fmla="*/ 127999 w 884450"/>
                <a:gd name="connsiteY34" fmla="*/ 1695649 h 1703096"/>
                <a:gd name="connsiteX35" fmla="*/ 93746 w 884450"/>
                <a:gd name="connsiteY35" fmla="*/ 1637960 h 1703096"/>
                <a:gd name="connsiteX36" fmla="*/ 33893 w 884450"/>
                <a:gd name="connsiteY36" fmla="*/ 1449748 h 1703096"/>
                <a:gd name="connsiteX37" fmla="*/ 22715 w 884450"/>
                <a:gd name="connsiteY37" fmla="*/ 1174282 h 1703096"/>
                <a:gd name="connsiteX38" fmla="*/ 80766 w 884450"/>
                <a:gd name="connsiteY38" fmla="*/ 825260 h 1703096"/>
                <a:gd name="connsiteX39" fmla="*/ 146747 w 884450"/>
                <a:gd name="connsiteY39" fmla="*/ 509771 h 1703096"/>
                <a:gd name="connsiteX40" fmla="*/ 137735 w 884450"/>
                <a:gd name="connsiteY40" fmla="*/ 435136 h 1703096"/>
                <a:gd name="connsiteX41" fmla="*/ 96270 w 884450"/>
                <a:gd name="connsiteY41" fmla="*/ 281177 h 1703096"/>
                <a:gd name="connsiteX42" fmla="*/ 0 w 884450"/>
                <a:gd name="connsiteY42" fmla="*/ 326968 h 1703096"/>
                <a:gd name="connsiteX43" fmla="*/ 2793 w 884450"/>
                <a:gd name="connsiteY43" fmla="*/ 5502 h 1703096"/>
                <a:gd name="connsiteX0" fmla="*/ 696599 w 884450"/>
                <a:gd name="connsiteY0" fmla="*/ 0 h 1703096"/>
                <a:gd name="connsiteX1" fmla="*/ 884450 w 884450"/>
                <a:gd name="connsiteY1" fmla="*/ 20133 h 1703096"/>
                <a:gd name="connsiteX2" fmla="*/ 883728 w 884450"/>
                <a:gd name="connsiteY2" fmla="*/ 131546 h 1703096"/>
                <a:gd name="connsiteX3" fmla="*/ 883007 w 884450"/>
                <a:gd name="connsiteY3" fmla="*/ 135512 h 1703096"/>
                <a:gd name="connsiteX4" fmla="*/ 864980 w 884450"/>
                <a:gd name="connsiteY4" fmla="*/ 152819 h 1703096"/>
                <a:gd name="connsiteX5" fmla="*/ 833250 w 884450"/>
                <a:gd name="connsiteY5" fmla="*/ 152819 h 1703096"/>
                <a:gd name="connsiteX6" fmla="*/ 815943 w 884450"/>
                <a:gd name="connsiteY6" fmla="*/ 169404 h 1703096"/>
                <a:gd name="connsiteX7" fmla="*/ 805848 w 884450"/>
                <a:gd name="connsiteY7" fmla="*/ 336704 h 1703096"/>
                <a:gd name="connsiteX8" fmla="*/ 830366 w 884450"/>
                <a:gd name="connsiteY8" fmla="*/ 1013832 h 1703096"/>
                <a:gd name="connsiteX9" fmla="*/ 835774 w 884450"/>
                <a:gd name="connsiteY9" fmla="*/ 1206010 h 1703096"/>
                <a:gd name="connsiteX10" fmla="*/ 802242 w 884450"/>
                <a:gd name="connsiteY10" fmla="*/ 1459843 h 1703096"/>
                <a:gd name="connsiteX11" fmla="*/ 673162 w 884450"/>
                <a:gd name="connsiteY11" fmla="*/ 1702499 h 1703096"/>
                <a:gd name="connsiteX12" fmla="*/ 591676 w 884450"/>
                <a:gd name="connsiteY12" fmla="*/ 1702860 h 1703096"/>
                <a:gd name="connsiteX13" fmla="*/ 749961 w 884450"/>
                <a:gd name="connsiteY13" fmla="*/ 1369343 h 1703096"/>
                <a:gd name="connsiteX14" fmla="*/ 763662 w 884450"/>
                <a:gd name="connsiteY14" fmla="*/ 1200241 h 1703096"/>
                <a:gd name="connsiteX15" fmla="*/ 751764 w 884450"/>
                <a:gd name="connsiteY15" fmla="*/ 909270 h 1703096"/>
                <a:gd name="connsiteX16" fmla="*/ 731933 w 884450"/>
                <a:gd name="connsiteY16" fmla="*/ 408455 h 1703096"/>
                <a:gd name="connsiteX17" fmla="*/ 744913 w 884450"/>
                <a:gd name="connsiteY17" fmla="*/ 167962 h 1703096"/>
                <a:gd name="connsiteX18" fmla="*/ 727246 w 884450"/>
                <a:gd name="connsiteY18" fmla="*/ 148492 h 1703096"/>
                <a:gd name="connsiteX19" fmla="*/ 709579 w 884450"/>
                <a:gd name="connsiteY19" fmla="*/ 148853 h 1703096"/>
                <a:gd name="connsiteX20" fmla="*/ 697680 w 884450"/>
                <a:gd name="connsiteY20" fmla="*/ 137315 h 1703096"/>
                <a:gd name="connsiteX21" fmla="*/ 696599 w 884450"/>
                <a:gd name="connsiteY21" fmla="*/ 0 h 1703096"/>
                <a:gd name="connsiteX22" fmla="*/ 2793 w 884450"/>
                <a:gd name="connsiteY22" fmla="*/ 5502 h 1703096"/>
                <a:gd name="connsiteX23" fmla="*/ 203717 w 884450"/>
                <a:gd name="connsiteY23" fmla="*/ 4268 h 1703096"/>
                <a:gd name="connsiteX24" fmla="*/ 202275 w 884450"/>
                <a:gd name="connsiteY24" fmla="*/ 86115 h 1703096"/>
                <a:gd name="connsiteX25" fmla="*/ 174977 w 884450"/>
                <a:gd name="connsiteY25" fmla="*/ 194085 h 1703096"/>
                <a:gd name="connsiteX26" fmla="*/ 226432 w 884450"/>
                <a:gd name="connsiteY26" fmla="*/ 315430 h 1703096"/>
                <a:gd name="connsiteX27" fmla="*/ 234725 w 884450"/>
                <a:gd name="connsiteY27" fmla="*/ 439823 h 1703096"/>
                <a:gd name="connsiteX28" fmla="*/ 212010 w 884450"/>
                <a:gd name="connsiteY28" fmla="*/ 516261 h 1703096"/>
                <a:gd name="connsiteX29" fmla="*/ 133768 w 884450"/>
                <a:gd name="connsiteY29" fmla="*/ 890522 h 1703096"/>
                <a:gd name="connsiteX30" fmla="*/ 89059 w 884450"/>
                <a:gd name="connsiteY30" fmla="*/ 1175724 h 1703096"/>
                <a:gd name="connsiteX31" fmla="*/ 99876 w 884450"/>
                <a:gd name="connsiteY31" fmla="*/ 1442177 h 1703096"/>
                <a:gd name="connsiteX32" fmla="*/ 212009 w 884450"/>
                <a:gd name="connsiteY32" fmla="*/ 1696370 h 1703096"/>
                <a:gd name="connsiteX33" fmla="*/ 127999 w 884450"/>
                <a:gd name="connsiteY33" fmla="*/ 1695649 h 1703096"/>
                <a:gd name="connsiteX34" fmla="*/ 93746 w 884450"/>
                <a:gd name="connsiteY34" fmla="*/ 1637960 h 1703096"/>
                <a:gd name="connsiteX35" fmla="*/ 33893 w 884450"/>
                <a:gd name="connsiteY35" fmla="*/ 1449748 h 1703096"/>
                <a:gd name="connsiteX36" fmla="*/ 22715 w 884450"/>
                <a:gd name="connsiteY36" fmla="*/ 1174282 h 1703096"/>
                <a:gd name="connsiteX37" fmla="*/ 80766 w 884450"/>
                <a:gd name="connsiteY37" fmla="*/ 825260 h 1703096"/>
                <a:gd name="connsiteX38" fmla="*/ 146747 w 884450"/>
                <a:gd name="connsiteY38" fmla="*/ 509771 h 1703096"/>
                <a:gd name="connsiteX39" fmla="*/ 137735 w 884450"/>
                <a:gd name="connsiteY39" fmla="*/ 435136 h 1703096"/>
                <a:gd name="connsiteX40" fmla="*/ 96270 w 884450"/>
                <a:gd name="connsiteY40" fmla="*/ 281177 h 1703096"/>
                <a:gd name="connsiteX41" fmla="*/ 0 w 884450"/>
                <a:gd name="connsiteY41" fmla="*/ 326968 h 1703096"/>
                <a:gd name="connsiteX42" fmla="*/ 2793 w 884450"/>
                <a:gd name="connsiteY42" fmla="*/ 5502 h 1703096"/>
                <a:gd name="connsiteX0" fmla="*/ 696599 w 884450"/>
                <a:gd name="connsiteY0" fmla="*/ 0 h 1703096"/>
                <a:gd name="connsiteX1" fmla="*/ 884450 w 884450"/>
                <a:gd name="connsiteY1" fmla="*/ 781 h 1703096"/>
                <a:gd name="connsiteX2" fmla="*/ 883728 w 884450"/>
                <a:gd name="connsiteY2" fmla="*/ 131546 h 1703096"/>
                <a:gd name="connsiteX3" fmla="*/ 883007 w 884450"/>
                <a:gd name="connsiteY3" fmla="*/ 135512 h 1703096"/>
                <a:gd name="connsiteX4" fmla="*/ 864980 w 884450"/>
                <a:gd name="connsiteY4" fmla="*/ 152819 h 1703096"/>
                <a:gd name="connsiteX5" fmla="*/ 833250 w 884450"/>
                <a:gd name="connsiteY5" fmla="*/ 152819 h 1703096"/>
                <a:gd name="connsiteX6" fmla="*/ 815943 w 884450"/>
                <a:gd name="connsiteY6" fmla="*/ 169404 h 1703096"/>
                <a:gd name="connsiteX7" fmla="*/ 805848 w 884450"/>
                <a:gd name="connsiteY7" fmla="*/ 336704 h 1703096"/>
                <a:gd name="connsiteX8" fmla="*/ 830366 w 884450"/>
                <a:gd name="connsiteY8" fmla="*/ 1013832 h 1703096"/>
                <a:gd name="connsiteX9" fmla="*/ 835774 w 884450"/>
                <a:gd name="connsiteY9" fmla="*/ 1206010 h 1703096"/>
                <a:gd name="connsiteX10" fmla="*/ 802242 w 884450"/>
                <a:gd name="connsiteY10" fmla="*/ 1459843 h 1703096"/>
                <a:gd name="connsiteX11" fmla="*/ 673162 w 884450"/>
                <a:gd name="connsiteY11" fmla="*/ 1702499 h 1703096"/>
                <a:gd name="connsiteX12" fmla="*/ 591676 w 884450"/>
                <a:gd name="connsiteY12" fmla="*/ 1702860 h 1703096"/>
                <a:gd name="connsiteX13" fmla="*/ 749961 w 884450"/>
                <a:gd name="connsiteY13" fmla="*/ 1369343 h 1703096"/>
                <a:gd name="connsiteX14" fmla="*/ 763662 w 884450"/>
                <a:gd name="connsiteY14" fmla="*/ 1200241 h 1703096"/>
                <a:gd name="connsiteX15" fmla="*/ 751764 w 884450"/>
                <a:gd name="connsiteY15" fmla="*/ 909270 h 1703096"/>
                <a:gd name="connsiteX16" fmla="*/ 731933 w 884450"/>
                <a:gd name="connsiteY16" fmla="*/ 408455 h 1703096"/>
                <a:gd name="connsiteX17" fmla="*/ 744913 w 884450"/>
                <a:gd name="connsiteY17" fmla="*/ 167962 h 1703096"/>
                <a:gd name="connsiteX18" fmla="*/ 727246 w 884450"/>
                <a:gd name="connsiteY18" fmla="*/ 148492 h 1703096"/>
                <a:gd name="connsiteX19" fmla="*/ 709579 w 884450"/>
                <a:gd name="connsiteY19" fmla="*/ 148853 h 1703096"/>
                <a:gd name="connsiteX20" fmla="*/ 697680 w 884450"/>
                <a:gd name="connsiteY20" fmla="*/ 137315 h 1703096"/>
                <a:gd name="connsiteX21" fmla="*/ 696599 w 884450"/>
                <a:gd name="connsiteY21" fmla="*/ 0 h 1703096"/>
                <a:gd name="connsiteX22" fmla="*/ 2793 w 884450"/>
                <a:gd name="connsiteY22" fmla="*/ 5502 h 1703096"/>
                <a:gd name="connsiteX23" fmla="*/ 203717 w 884450"/>
                <a:gd name="connsiteY23" fmla="*/ 4268 h 1703096"/>
                <a:gd name="connsiteX24" fmla="*/ 202275 w 884450"/>
                <a:gd name="connsiteY24" fmla="*/ 86115 h 1703096"/>
                <a:gd name="connsiteX25" fmla="*/ 174977 w 884450"/>
                <a:gd name="connsiteY25" fmla="*/ 194085 h 1703096"/>
                <a:gd name="connsiteX26" fmla="*/ 226432 w 884450"/>
                <a:gd name="connsiteY26" fmla="*/ 315430 h 1703096"/>
                <a:gd name="connsiteX27" fmla="*/ 234725 w 884450"/>
                <a:gd name="connsiteY27" fmla="*/ 439823 h 1703096"/>
                <a:gd name="connsiteX28" fmla="*/ 212010 w 884450"/>
                <a:gd name="connsiteY28" fmla="*/ 516261 h 1703096"/>
                <a:gd name="connsiteX29" fmla="*/ 133768 w 884450"/>
                <a:gd name="connsiteY29" fmla="*/ 890522 h 1703096"/>
                <a:gd name="connsiteX30" fmla="*/ 89059 w 884450"/>
                <a:gd name="connsiteY30" fmla="*/ 1175724 h 1703096"/>
                <a:gd name="connsiteX31" fmla="*/ 99876 w 884450"/>
                <a:gd name="connsiteY31" fmla="*/ 1442177 h 1703096"/>
                <a:gd name="connsiteX32" fmla="*/ 212009 w 884450"/>
                <a:gd name="connsiteY32" fmla="*/ 1696370 h 1703096"/>
                <a:gd name="connsiteX33" fmla="*/ 127999 w 884450"/>
                <a:gd name="connsiteY33" fmla="*/ 1695649 h 1703096"/>
                <a:gd name="connsiteX34" fmla="*/ 93746 w 884450"/>
                <a:gd name="connsiteY34" fmla="*/ 1637960 h 1703096"/>
                <a:gd name="connsiteX35" fmla="*/ 33893 w 884450"/>
                <a:gd name="connsiteY35" fmla="*/ 1449748 h 1703096"/>
                <a:gd name="connsiteX36" fmla="*/ 22715 w 884450"/>
                <a:gd name="connsiteY36" fmla="*/ 1174282 h 1703096"/>
                <a:gd name="connsiteX37" fmla="*/ 80766 w 884450"/>
                <a:gd name="connsiteY37" fmla="*/ 825260 h 1703096"/>
                <a:gd name="connsiteX38" fmla="*/ 146747 w 884450"/>
                <a:gd name="connsiteY38" fmla="*/ 509771 h 1703096"/>
                <a:gd name="connsiteX39" fmla="*/ 137735 w 884450"/>
                <a:gd name="connsiteY39" fmla="*/ 435136 h 1703096"/>
                <a:gd name="connsiteX40" fmla="*/ 96270 w 884450"/>
                <a:gd name="connsiteY40" fmla="*/ 281177 h 1703096"/>
                <a:gd name="connsiteX41" fmla="*/ 0 w 884450"/>
                <a:gd name="connsiteY41" fmla="*/ 326968 h 1703096"/>
                <a:gd name="connsiteX42" fmla="*/ 2793 w 884450"/>
                <a:gd name="connsiteY42" fmla="*/ 5502 h 1703096"/>
                <a:gd name="connsiteX0" fmla="*/ 696599 w 884450"/>
                <a:gd name="connsiteY0" fmla="*/ 0 h 1703096"/>
                <a:gd name="connsiteX1" fmla="*/ 884450 w 884450"/>
                <a:gd name="connsiteY1" fmla="*/ 781 h 1703096"/>
                <a:gd name="connsiteX2" fmla="*/ 883728 w 884450"/>
                <a:gd name="connsiteY2" fmla="*/ 131546 h 1703096"/>
                <a:gd name="connsiteX3" fmla="*/ 883007 w 884450"/>
                <a:gd name="connsiteY3" fmla="*/ 135512 h 1703096"/>
                <a:gd name="connsiteX4" fmla="*/ 864980 w 884450"/>
                <a:gd name="connsiteY4" fmla="*/ 152819 h 1703096"/>
                <a:gd name="connsiteX5" fmla="*/ 833250 w 884450"/>
                <a:gd name="connsiteY5" fmla="*/ 152819 h 1703096"/>
                <a:gd name="connsiteX6" fmla="*/ 815943 w 884450"/>
                <a:gd name="connsiteY6" fmla="*/ 169404 h 1703096"/>
                <a:gd name="connsiteX7" fmla="*/ 805848 w 884450"/>
                <a:gd name="connsiteY7" fmla="*/ 336704 h 1703096"/>
                <a:gd name="connsiteX8" fmla="*/ 830366 w 884450"/>
                <a:gd name="connsiteY8" fmla="*/ 1013832 h 1703096"/>
                <a:gd name="connsiteX9" fmla="*/ 835774 w 884450"/>
                <a:gd name="connsiteY9" fmla="*/ 1206010 h 1703096"/>
                <a:gd name="connsiteX10" fmla="*/ 802242 w 884450"/>
                <a:gd name="connsiteY10" fmla="*/ 1459843 h 1703096"/>
                <a:gd name="connsiteX11" fmla="*/ 673162 w 884450"/>
                <a:gd name="connsiteY11" fmla="*/ 1702499 h 1703096"/>
                <a:gd name="connsiteX12" fmla="*/ 591676 w 884450"/>
                <a:gd name="connsiteY12" fmla="*/ 1702860 h 1703096"/>
                <a:gd name="connsiteX13" fmla="*/ 749961 w 884450"/>
                <a:gd name="connsiteY13" fmla="*/ 1369343 h 1703096"/>
                <a:gd name="connsiteX14" fmla="*/ 763662 w 884450"/>
                <a:gd name="connsiteY14" fmla="*/ 1200241 h 1703096"/>
                <a:gd name="connsiteX15" fmla="*/ 751764 w 884450"/>
                <a:gd name="connsiteY15" fmla="*/ 909270 h 1703096"/>
                <a:gd name="connsiteX16" fmla="*/ 731933 w 884450"/>
                <a:gd name="connsiteY16" fmla="*/ 408455 h 1703096"/>
                <a:gd name="connsiteX17" fmla="*/ 744913 w 884450"/>
                <a:gd name="connsiteY17" fmla="*/ 167962 h 1703096"/>
                <a:gd name="connsiteX18" fmla="*/ 727246 w 884450"/>
                <a:gd name="connsiteY18" fmla="*/ 148492 h 1703096"/>
                <a:gd name="connsiteX19" fmla="*/ 709579 w 884450"/>
                <a:gd name="connsiteY19" fmla="*/ 148853 h 1703096"/>
                <a:gd name="connsiteX20" fmla="*/ 697680 w 884450"/>
                <a:gd name="connsiteY20" fmla="*/ 137315 h 1703096"/>
                <a:gd name="connsiteX21" fmla="*/ 696599 w 884450"/>
                <a:gd name="connsiteY21" fmla="*/ 0 h 1703096"/>
                <a:gd name="connsiteX22" fmla="*/ 2793 w 884450"/>
                <a:gd name="connsiteY22" fmla="*/ 5502 h 1703096"/>
                <a:gd name="connsiteX23" fmla="*/ 203717 w 884450"/>
                <a:gd name="connsiteY23" fmla="*/ 4268 h 1703096"/>
                <a:gd name="connsiteX24" fmla="*/ 202275 w 884450"/>
                <a:gd name="connsiteY24" fmla="*/ 86115 h 1703096"/>
                <a:gd name="connsiteX25" fmla="*/ 174977 w 884450"/>
                <a:gd name="connsiteY25" fmla="*/ 194085 h 1703096"/>
                <a:gd name="connsiteX26" fmla="*/ 226432 w 884450"/>
                <a:gd name="connsiteY26" fmla="*/ 315430 h 1703096"/>
                <a:gd name="connsiteX27" fmla="*/ 234725 w 884450"/>
                <a:gd name="connsiteY27" fmla="*/ 439823 h 1703096"/>
                <a:gd name="connsiteX28" fmla="*/ 212010 w 884450"/>
                <a:gd name="connsiteY28" fmla="*/ 516261 h 1703096"/>
                <a:gd name="connsiteX29" fmla="*/ 133768 w 884450"/>
                <a:gd name="connsiteY29" fmla="*/ 890522 h 1703096"/>
                <a:gd name="connsiteX30" fmla="*/ 89059 w 884450"/>
                <a:gd name="connsiteY30" fmla="*/ 1175724 h 1703096"/>
                <a:gd name="connsiteX31" fmla="*/ 99876 w 884450"/>
                <a:gd name="connsiteY31" fmla="*/ 1442177 h 1703096"/>
                <a:gd name="connsiteX32" fmla="*/ 212009 w 884450"/>
                <a:gd name="connsiteY32" fmla="*/ 1696370 h 1703096"/>
                <a:gd name="connsiteX33" fmla="*/ 127999 w 884450"/>
                <a:gd name="connsiteY33" fmla="*/ 1695649 h 1703096"/>
                <a:gd name="connsiteX34" fmla="*/ 93746 w 884450"/>
                <a:gd name="connsiteY34" fmla="*/ 1637960 h 1703096"/>
                <a:gd name="connsiteX35" fmla="*/ 33893 w 884450"/>
                <a:gd name="connsiteY35" fmla="*/ 1449748 h 1703096"/>
                <a:gd name="connsiteX36" fmla="*/ 22715 w 884450"/>
                <a:gd name="connsiteY36" fmla="*/ 1174282 h 1703096"/>
                <a:gd name="connsiteX37" fmla="*/ 80766 w 884450"/>
                <a:gd name="connsiteY37" fmla="*/ 825260 h 1703096"/>
                <a:gd name="connsiteX38" fmla="*/ 146747 w 884450"/>
                <a:gd name="connsiteY38" fmla="*/ 509771 h 1703096"/>
                <a:gd name="connsiteX39" fmla="*/ 137735 w 884450"/>
                <a:gd name="connsiteY39" fmla="*/ 435136 h 1703096"/>
                <a:gd name="connsiteX40" fmla="*/ 96270 w 884450"/>
                <a:gd name="connsiteY40" fmla="*/ 281177 h 1703096"/>
                <a:gd name="connsiteX41" fmla="*/ 0 w 884450"/>
                <a:gd name="connsiteY41" fmla="*/ 326968 h 1703096"/>
                <a:gd name="connsiteX42" fmla="*/ 2793 w 884450"/>
                <a:gd name="connsiteY42" fmla="*/ 5502 h 1703096"/>
                <a:gd name="connsiteX0" fmla="*/ 696599 w 898609"/>
                <a:gd name="connsiteY0" fmla="*/ 0 h 1703096"/>
                <a:gd name="connsiteX1" fmla="*/ 884450 w 898609"/>
                <a:gd name="connsiteY1" fmla="*/ 781 h 1703096"/>
                <a:gd name="connsiteX2" fmla="*/ 883007 w 898609"/>
                <a:gd name="connsiteY2" fmla="*/ 135512 h 1703096"/>
                <a:gd name="connsiteX3" fmla="*/ 864980 w 898609"/>
                <a:gd name="connsiteY3" fmla="*/ 152819 h 1703096"/>
                <a:gd name="connsiteX4" fmla="*/ 833250 w 898609"/>
                <a:gd name="connsiteY4" fmla="*/ 152819 h 1703096"/>
                <a:gd name="connsiteX5" fmla="*/ 815943 w 898609"/>
                <a:gd name="connsiteY5" fmla="*/ 169404 h 1703096"/>
                <a:gd name="connsiteX6" fmla="*/ 805848 w 898609"/>
                <a:gd name="connsiteY6" fmla="*/ 336704 h 1703096"/>
                <a:gd name="connsiteX7" fmla="*/ 830366 w 898609"/>
                <a:gd name="connsiteY7" fmla="*/ 1013832 h 1703096"/>
                <a:gd name="connsiteX8" fmla="*/ 835774 w 898609"/>
                <a:gd name="connsiteY8" fmla="*/ 1206010 h 1703096"/>
                <a:gd name="connsiteX9" fmla="*/ 802242 w 898609"/>
                <a:gd name="connsiteY9" fmla="*/ 1459843 h 1703096"/>
                <a:gd name="connsiteX10" fmla="*/ 673162 w 898609"/>
                <a:gd name="connsiteY10" fmla="*/ 1702499 h 1703096"/>
                <a:gd name="connsiteX11" fmla="*/ 591676 w 898609"/>
                <a:gd name="connsiteY11" fmla="*/ 1702860 h 1703096"/>
                <a:gd name="connsiteX12" fmla="*/ 749961 w 898609"/>
                <a:gd name="connsiteY12" fmla="*/ 1369343 h 1703096"/>
                <a:gd name="connsiteX13" fmla="*/ 763662 w 898609"/>
                <a:gd name="connsiteY13" fmla="*/ 1200241 h 1703096"/>
                <a:gd name="connsiteX14" fmla="*/ 751764 w 898609"/>
                <a:gd name="connsiteY14" fmla="*/ 909270 h 1703096"/>
                <a:gd name="connsiteX15" fmla="*/ 731933 w 898609"/>
                <a:gd name="connsiteY15" fmla="*/ 408455 h 1703096"/>
                <a:gd name="connsiteX16" fmla="*/ 744913 w 898609"/>
                <a:gd name="connsiteY16" fmla="*/ 167962 h 1703096"/>
                <a:gd name="connsiteX17" fmla="*/ 727246 w 898609"/>
                <a:gd name="connsiteY17" fmla="*/ 148492 h 1703096"/>
                <a:gd name="connsiteX18" fmla="*/ 709579 w 898609"/>
                <a:gd name="connsiteY18" fmla="*/ 148853 h 1703096"/>
                <a:gd name="connsiteX19" fmla="*/ 697680 w 898609"/>
                <a:gd name="connsiteY19" fmla="*/ 137315 h 1703096"/>
                <a:gd name="connsiteX20" fmla="*/ 696599 w 898609"/>
                <a:gd name="connsiteY20" fmla="*/ 0 h 1703096"/>
                <a:gd name="connsiteX21" fmla="*/ 2793 w 898609"/>
                <a:gd name="connsiteY21" fmla="*/ 5502 h 1703096"/>
                <a:gd name="connsiteX22" fmla="*/ 203717 w 898609"/>
                <a:gd name="connsiteY22" fmla="*/ 4268 h 1703096"/>
                <a:gd name="connsiteX23" fmla="*/ 202275 w 898609"/>
                <a:gd name="connsiteY23" fmla="*/ 86115 h 1703096"/>
                <a:gd name="connsiteX24" fmla="*/ 174977 w 898609"/>
                <a:gd name="connsiteY24" fmla="*/ 194085 h 1703096"/>
                <a:gd name="connsiteX25" fmla="*/ 226432 w 898609"/>
                <a:gd name="connsiteY25" fmla="*/ 315430 h 1703096"/>
                <a:gd name="connsiteX26" fmla="*/ 234725 w 898609"/>
                <a:gd name="connsiteY26" fmla="*/ 439823 h 1703096"/>
                <a:gd name="connsiteX27" fmla="*/ 212010 w 898609"/>
                <a:gd name="connsiteY27" fmla="*/ 516261 h 1703096"/>
                <a:gd name="connsiteX28" fmla="*/ 133768 w 898609"/>
                <a:gd name="connsiteY28" fmla="*/ 890522 h 1703096"/>
                <a:gd name="connsiteX29" fmla="*/ 89059 w 898609"/>
                <a:gd name="connsiteY29" fmla="*/ 1175724 h 1703096"/>
                <a:gd name="connsiteX30" fmla="*/ 99876 w 898609"/>
                <a:gd name="connsiteY30" fmla="*/ 1442177 h 1703096"/>
                <a:gd name="connsiteX31" fmla="*/ 212009 w 898609"/>
                <a:gd name="connsiteY31" fmla="*/ 1696370 h 1703096"/>
                <a:gd name="connsiteX32" fmla="*/ 127999 w 898609"/>
                <a:gd name="connsiteY32" fmla="*/ 1695649 h 1703096"/>
                <a:gd name="connsiteX33" fmla="*/ 93746 w 898609"/>
                <a:gd name="connsiteY33" fmla="*/ 1637960 h 1703096"/>
                <a:gd name="connsiteX34" fmla="*/ 33893 w 898609"/>
                <a:gd name="connsiteY34" fmla="*/ 1449748 h 1703096"/>
                <a:gd name="connsiteX35" fmla="*/ 22715 w 898609"/>
                <a:gd name="connsiteY35" fmla="*/ 1174282 h 1703096"/>
                <a:gd name="connsiteX36" fmla="*/ 80766 w 898609"/>
                <a:gd name="connsiteY36" fmla="*/ 825260 h 1703096"/>
                <a:gd name="connsiteX37" fmla="*/ 146747 w 898609"/>
                <a:gd name="connsiteY37" fmla="*/ 509771 h 1703096"/>
                <a:gd name="connsiteX38" fmla="*/ 137735 w 898609"/>
                <a:gd name="connsiteY38" fmla="*/ 435136 h 1703096"/>
                <a:gd name="connsiteX39" fmla="*/ 96270 w 898609"/>
                <a:gd name="connsiteY39" fmla="*/ 281177 h 1703096"/>
                <a:gd name="connsiteX40" fmla="*/ 0 w 898609"/>
                <a:gd name="connsiteY40" fmla="*/ 326968 h 1703096"/>
                <a:gd name="connsiteX41" fmla="*/ 2793 w 898609"/>
                <a:gd name="connsiteY41" fmla="*/ 5502 h 1703096"/>
                <a:gd name="connsiteX0" fmla="*/ 696599 w 886808"/>
                <a:gd name="connsiteY0" fmla="*/ 0 h 1703096"/>
                <a:gd name="connsiteX1" fmla="*/ 884450 w 886808"/>
                <a:gd name="connsiteY1" fmla="*/ 781 h 1703096"/>
                <a:gd name="connsiteX2" fmla="*/ 883007 w 886808"/>
                <a:gd name="connsiteY2" fmla="*/ 135512 h 1703096"/>
                <a:gd name="connsiteX3" fmla="*/ 864980 w 886808"/>
                <a:gd name="connsiteY3" fmla="*/ 152819 h 1703096"/>
                <a:gd name="connsiteX4" fmla="*/ 833250 w 886808"/>
                <a:gd name="connsiteY4" fmla="*/ 152819 h 1703096"/>
                <a:gd name="connsiteX5" fmla="*/ 815943 w 886808"/>
                <a:gd name="connsiteY5" fmla="*/ 169404 h 1703096"/>
                <a:gd name="connsiteX6" fmla="*/ 805848 w 886808"/>
                <a:gd name="connsiteY6" fmla="*/ 336704 h 1703096"/>
                <a:gd name="connsiteX7" fmla="*/ 830366 w 886808"/>
                <a:gd name="connsiteY7" fmla="*/ 1013832 h 1703096"/>
                <a:gd name="connsiteX8" fmla="*/ 835774 w 886808"/>
                <a:gd name="connsiteY8" fmla="*/ 1206010 h 1703096"/>
                <a:gd name="connsiteX9" fmla="*/ 802242 w 886808"/>
                <a:gd name="connsiteY9" fmla="*/ 1459843 h 1703096"/>
                <a:gd name="connsiteX10" fmla="*/ 673162 w 886808"/>
                <a:gd name="connsiteY10" fmla="*/ 1702499 h 1703096"/>
                <a:gd name="connsiteX11" fmla="*/ 591676 w 886808"/>
                <a:gd name="connsiteY11" fmla="*/ 1702860 h 1703096"/>
                <a:gd name="connsiteX12" fmla="*/ 749961 w 886808"/>
                <a:gd name="connsiteY12" fmla="*/ 1369343 h 1703096"/>
                <a:gd name="connsiteX13" fmla="*/ 763662 w 886808"/>
                <a:gd name="connsiteY13" fmla="*/ 1200241 h 1703096"/>
                <a:gd name="connsiteX14" fmla="*/ 751764 w 886808"/>
                <a:gd name="connsiteY14" fmla="*/ 909270 h 1703096"/>
                <a:gd name="connsiteX15" fmla="*/ 731933 w 886808"/>
                <a:gd name="connsiteY15" fmla="*/ 408455 h 1703096"/>
                <a:gd name="connsiteX16" fmla="*/ 744913 w 886808"/>
                <a:gd name="connsiteY16" fmla="*/ 167962 h 1703096"/>
                <a:gd name="connsiteX17" fmla="*/ 727246 w 886808"/>
                <a:gd name="connsiteY17" fmla="*/ 148492 h 1703096"/>
                <a:gd name="connsiteX18" fmla="*/ 709579 w 886808"/>
                <a:gd name="connsiteY18" fmla="*/ 148853 h 1703096"/>
                <a:gd name="connsiteX19" fmla="*/ 697680 w 886808"/>
                <a:gd name="connsiteY19" fmla="*/ 137315 h 1703096"/>
                <a:gd name="connsiteX20" fmla="*/ 696599 w 886808"/>
                <a:gd name="connsiteY20" fmla="*/ 0 h 1703096"/>
                <a:gd name="connsiteX21" fmla="*/ 2793 w 886808"/>
                <a:gd name="connsiteY21" fmla="*/ 5502 h 1703096"/>
                <a:gd name="connsiteX22" fmla="*/ 203717 w 886808"/>
                <a:gd name="connsiteY22" fmla="*/ 4268 h 1703096"/>
                <a:gd name="connsiteX23" fmla="*/ 202275 w 886808"/>
                <a:gd name="connsiteY23" fmla="*/ 86115 h 1703096"/>
                <a:gd name="connsiteX24" fmla="*/ 174977 w 886808"/>
                <a:gd name="connsiteY24" fmla="*/ 194085 h 1703096"/>
                <a:gd name="connsiteX25" fmla="*/ 226432 w 886808"/>
                <a:gd name="connsiteY25" fmla="*/ 315430 h 1703096"/>
                <a:gd name="connsiteX26" fmla="*/ 234725 w 886808"/>
                <a:gd name="connsiteY26" fmla="*/ 439823 h 1703096"/>
                <a:gd name="connsiteX27" fmla="*/ 212010 w 886808"/>
                <a:gd name="connsiteY27" fmla="*/ 516261 h 1703096"/>
                <a:gd name="connsiteX28" fmla="*/ 133768 w 886808"/>
                <a:gd name="connsiteY28" fmla="*/ 890522 h 1703096"/>
                <a:gd name="connsiteX29" fmla="*/ 89059 w 886808"/>
                <a:gd name="connsiteY29" fmla="*/ 1175724 h 1703096"/>
                <a:gd name="connsiteX30" fmla="*/ 99876 w 886808"/>
                <a:gd name="connsiteY30" fmla="*/ 1442177 h 1703096"/>
                <a:gd name="connsiteX31" fmla="*/ 212009 w 886808"/>
                <a:gd name="connsiteY31" fmla="*/ 1696370 h 1703096"/>
                <a:gd name="connsiteX32" fmla="*/ 127999 w 886808"/>
                <a:gd name="connsiteY32" fmla="*/ 1695649 h 1703096"/>
                <a:gd name="connsiteX33" fmla="*/ 93746 w 886808"/>
                <a:gd name="connsiteY33" fmla="*/ 1637960 h 1703096"/>
                <a:gd name="connsiteX34" fmla="*/ 33893 w 886808"/>
                <a:gd name="connsiteY34" fmla="*/ 1449748 h 1703096"/>
                <a:gd name="connsiteX35" fmla="*/ 22715 w 886808"/>
                <a:gd name="connsiteY35" fmla="*/ 1174282 h 1703096"/>
                <a:gd name="connsiteX36" fmla="*/ 80766 w 886808"/>
                <a:gd name="connsiteY36" fmla="*/ 825260 h 1703096"/>
                <a:gd name="connsiteX37" fmla="*/ 146747 w 886808"/>
                <a:gd name="connsiteY37" fmla="*/ 509771 h 1703096"/>
                <a:gd name="connsiteX38" fmla="*/ 137735 w 886808"/>
                <a:gd name="connsiteY38" fmla="*/ 435136 h 1703096"/>
                <a:gd name="connsiteX39" fmla="*/ 96270 w 886808"/>
                <a:gd name="connsiteY39" fmla="*/ 281177 h 1703096"/>
                <a:gd name="connsiteX40" fmla="*/ 0 w 886808"/>
                <a:gd name="connsiteY40" fmla="*/ 326968 h 1703096"/>
                <a:gd name="connsiteX41" fmla="*/ 2793 w 886808"/>
                <a:gd name="connsiteY41" fmla="*/ 5502 h 1703096"/>
                <a:gd name="connsiteX0" fmla="*/ 696599 w 886260"/>
                <a:gd name="connsiteY0" fmla="*/ 0 h 1703096"/>
                <a:gd name="connsiteX1" fmla="*/ 884450 w 886260"/>
                <a:gd name="connsiteY1" fmla="*/ 781 h 1703096"/>
                <a:gd name="connsiteX2" fmla="*/ 883007 w 886260"/>
                <a:gd name="connsiteY2" fmla="*/ 135512 h 1703096"/>
                <a:gd name="connsiteX3" fmla="*/ 864980 w 886260"/>
                <a:gd name="connsiteY3" fmla="*/ 152819 h 1703096"/>
                <a:gd name="connsiteX4" fmla="*/ 833250 w 886260"/>
                <a:gd name="connsiteY4" fmla="*/ 152819 h 1703096"/>
                <a:gd name="connsiteX5" fmla="*/ 815943 w 886260"/>
                <a:gd name="connsiteY5" fmla="*/ 169404 h 1703096"/>
                <a:gd name="connsiteX6" fmla="*/ 805848 w 886260"/>
                <a:gd name="connsiteY6" fmla="*/ 336704 h 1703096"/>
                <a:gd name="connsiteX7" fmla="*/ 830366 w 886260"/>
                <a:gd name="connsiteY7" fmla="*/ 1013832 h 1703096"/>
                <a:gd name="connsiteX8" fmla="*/ 835774 w 886260"/>
                <a:gd name="connsiteY8" fmla="*/ 1206010 h 1703096"/>
                <a:gd name="connsiteX9" fmla="*/ 802242 w 886260"/>
                <a:gd name="connsiteY9" fmla="*/ 1459843 h 1703096"/>
                <a:gd name="connsiteX10" fmla="*/ 673162 w 886260"/>
                <a:gd name="connsiteY10" fmla="*/ 1702499 h 1703096"/>
                <a:gd name="connsiteX11" fmla="*/ 591676 w 886260"/>
                <a:gd name="connsiteY11" fmla="*/ 1702860 h 1703096"/>
                <a:gd name="connsiteX12" fmla="*/ 749961 w 886260"/>
                <a:gd name="connsiteY12" fmla="*/ 1369343 h 1703096"/>
                <a:gd name="connsiteX13" fmla="*/ 763662 w 886260"/>
                <a:gd name="connsiteY13" fmla="*/ 1200241 h 1703096"/>
                <a:gd name="connsiteX14" fmla="*/ 751764 w 886260"/>
                <a:gd name="connsiteY14" fmla="*/ 909270 h 1703096"/>
                <a:gd name="connsiteX15" fmla="*/ 731933 w 886260"/>
                <a:gd name="connsiteY15" fmla="*/ 408455 h 1703096"/>
                <a:gd name="connsiteX16" fmla="*/ 744913 w 886260"/>
                <a:gd name="connsiteY16" fmla="*/ 167962 h 1703096"/>
                <a:gd name="connsiteX17" fmla="*/ 727246 w 886260"/>
                <a:gd name="connsiteY17" fmla="*/ 148492 h 1703096"/>
                <a:gd name="connsiteX18" fmla="*/ 709579 w 886260"/>
                <a:gd name="connsiteY18" fmla="*/ 148853 h 1703096"/>
                <a:gd name="connsiteX19" fmla="*/ 697680 w 886260"/>
                <a:gd name="connsiteY19" fmla="*/ 137315 h 1703096"/>
                <a:gd name="connsiteX20" fmla="*/ 696599 w 886260"/>
                <a:gd name="connsiteY20" fmla="*/ 0 h 1703096"/>
                <a:gd name="connsiteX21" fmla="*/ 2793 w 886260"/>
                <a:gd name="connsiteY21" fmla="*/ 5502 h 1703096"/>
                <a:gd name="connsiteX22" fmla="*/ 203717 w 886260"/>
                <a:gd name="connsiteY22" fmla="*/ 4268 h 1703096"/>
                <a:gd name="connsiteX23" fmla="*/ 202275 w 886260"/>
                <a:gd name="connsiteY23" fmla="*/ 86115 h 1703096"/>
                <a:gd name="connsiteX24" fmla="*/ 174977 w 886260"/>
                <a:gd name="connsiteY24" fmla="*/ 194085 h 1703096"/>
                <a:gd name="connsiteX25" fmla="*/ 226432 w 886260"/>
                <a:gd name="connsiteY25" fmla="*/ 315430 h 1703096"/>
                <a:gd name="connsiteX26" fmla="*/ 234725 w 886260"/>
                <a:gd name="connsiteY26" fmla="*/ 439823 h 1703096"/>
                <a:gd name="connsiteX27" fmla="*/ 212010 w 886260"/>
                <a:gd name="connsiteY27" fmla="*/ 516261 h 1703096"/>
                <a:gd name="connsiteX28" fmla="*/ 133768 w 886260"/>
                <a:gd name="connsiteY28" fmla="*/ 890522 h 1703096"/>
                <a:gd name="connsiteX29" fmla="*/ 89059 w 886260"/>
                <a:gd name="connsiteY29" fmla="*/ 1175724 h 1703096"/>
                <a:gd name="connsiteX30" fmla="*/ 99876 w 886260"/>
                <a:gd name="connsiteY30" fmla="*/ 1442177 h 1703096"/>
                <a:gd name="connsiteX31" fmla="*/ 212009 w 886260"/>
                <a:gd name="connsiteY31" fmla="*/ 1696370 h 1703096"/>
                <a:gd name="connsiteX32" fmla="*/ 127999 w 886260"/>
                <a:gd name="connsiteY32" fmla="*/ 1695649 h 1703096"/>
                <a:gd name="connsiteX33" fmla="*/ 93746 w 886260"/>
                <a:gd name="connsiteY33" fmla="*/ 1637960 h 1703096"/>
                <a:gd name="connsiteX34" fmla="*/ 33893 w 886260"/>
                <a:gd name="connsiteY34" fmla="*/ 1449748 h 1703096"/>
                <a:gd name="connsiteX35" fmla="*/ 22715 w 886260"/>
                <a:gd name="connsiteY35" fmla="*/ 1174282 h 1703096"/>
                <a:gd name="connsiteX36" fmla="*/ 80766 w 886260"/>
                <a:gd name="connsiteY36" fmla="*/ 825260 h 1703096"/>
                <a:gd name="connsiteX37" fmla="*/ 146747 w 886260"/>
                <a:gd name="connsiteY37" fmla="*/ 509771 h 1703096"/>
                <a:gd name="connsiteX38" fmla="*/ 137735 w 886260"/>
                <a:gd name="connsiteY38" fmla="*/ 435136 h 1703096"/>
                <a:gd name="connsiteX39" fmla="*/ 96270 w 886260"/>
                <a:gd name="connsiteY39" fmla="*/ 281177 h 1703096"/>
                <a:gd name="connsiteX40" fmla="*/ 0 w 886260"/>
                <a:gd name="connsiteY40" fmla="*/ 326968 h 1703096"/>
                <a:gd name="connsiteX41" fmla="*/ 2793 w 886260"/>
                <a:gd name="connsiteY41" fmla="*/ 5502 h 1703096"/>
                <a:gd name="connsiteX0" fmla="*/ 696599 w 886260"/>
                <a:gd name="connsiteY0" fmla="*/ 0 h 1703096"/>
                <a:gd name="connsiteX1" fmla="*/ 884450 w 886260"/>
                <a:gd name="connsiteY1" fmla="*/ 781 h 1703096"/>
                <a:gd name="connsiteX2" fmla="*/ 883007 w 886260"/>
                <a:gd name="connsiteY2" fmla="*/ 135512 h 1703096"/>
                <a:gd name="connsiteX3" fmla="*/ 864980 w 886260"/>
                <a:gd name="connsiteY3" fmla="*/ 152819 h 1703096"/>
                <a:gd name="connsiteX4" fmla="*/ 833250 w 886260"/>
                <a:gd name="connsiteY4" fmla="*/ 152819 h 1703096"/>
                <a:gd name="connsiteX5" fmla="*/ 815943 w 886260"/>
                <a:gd name="connsiteY5" fmla="*/ 169404 h 1703096"/>
                <a:gd name="connsiteX6" fmla="*/ 805848 w 886260"/>
                <a:gd name="connsiteY6" fmla="*/ 336704 h 1703096"/>
                <a:gd name="connsiteX7" fmla="*/ 830366 w 886260"/>
                <a:gd name="connsiteY7" fmla="*/ 1013832 h 1703096"/>
                <a:gd name="connsiteX8" fmla="*/ 835774 w 886260"/>
                <a:gd name="connsiteY8" fmla="*/ 1206010 h 1703096"/>
                <a:gd name="connsiteX9" fmla="*/ 802242 w 886260"/>
                <a:gd name="connsiteY9" fmla="*/ 1459843 h 1703096"/>
                <a:gd name="connsiteX10" fmla="*/ 673162 w 886260"/>
                <a:gd name="connsiteY10" fmla="*/ 1702499 h 1703096"/>
                <a:gd name="connsiteX11" fmla="*/ 591676 w 886260"/>
                <a:gd name="connsiteY11" fmla="*/ 1702860 h 1703096"/>
                <a:gd name="connsiteX12" fmla="*/ 749961 w 886260"/>
                <a:gd name="connsiteY12" fmla="*/ 1369343 h 1703096"/>
                <a:gd name="connsiteX13" fmla="*/ 763662 w 886260"/>
                <a:gd name="connsiteY13" fmla="*/ 1200241 h 1703096"/>
                <a:gd name="connsiteX14" fmla="*/ 751764 w 886260"/>
                <a:gd name="connsiteY14" fmla="*/ 909270 h 1703096"/>
                <a:gd name="connsiteX15" fmla="*/ 731933 w 886260"/>
                <a:gd name="connsiteY15" fmla="*/ 408455 h 1703096"/>
                <a:gd name="connsiteX16" fmla="*/ 744913 w 886260"/>
                <a:gd name="connsiteY16" fmla="*/ 167962 h 1703096"/>
                <a:gd name="connsiteX17" fmla="*/ 709579 w 886260"/>
                <a:gd name="connsiteY17" fmla="*/ 148853 h 1703096"/>
                <a:gd name="connsiteX18" fmla="*/ 697680 w 886260"/>
                <a:gd name="connsiteY18" fmla="*/ 137315 h 1703096"/>
                <a:gd name="connsiteX19" fmla="*/ 696599 w 886260"/>
                <a:gd name="connsiteY19" fmla="*/ 0 h 1703096"/>
                <a:gd name="connsiteX20" fmla="*/ 2793 w 886260"/>
                <a:gd name="connsiteY20" fmla="*/ 5502 h 1703096"/>
                <a:gd name="connsiteX21" fmla="*/ 203717 w 886260"/>
                <a:gd name="connsiteY21" fmla="*/ 4268 h 1703096"/>
                <a:gd name="connsiteX22" fmla="*/ 202275 w 886260"/>
                <a:gd name="connsiteY22" fmla="*/ 86115 h 1703096"/>
                <a:gd name="connsiteX23" fmla="*/ 174977 w 886260"/>
                <a:gd name="connsiteY23" fmla="*/ 194085 h 1703096"/>
                <a:gd name="connsiteX24" fmla="*/ 226432 w 886260"/>
                <a:gd name="connsiteY24" fmla="*/ 315430 h 1703096"/>
                <a:gd name="connsiteX25" fmla="*/ 234725 w 886260"/>
                <a:gd name="connsiteY25" fmla="*/ 439823 h 1703096"/>
                <a:gd name="connsiteX26" fmla="*/ 212010 w 886260"/>
                <a:gd name="connsiteY26" fmla="*/ 516261 h 1703096"/>
                <a:gd name="connsiteX27" fmla="*/ 133768 w 886260"/>
                <a:gd name="connsiteY27" fmla="*/ 890522 h 1703096"/>
                <a:gd name="connsiteX28" fmla="*/ 89059 w 886260"/>
                <a:gd name="connsiteY28" fmla="*/ 1175724 h 1703096"/>
                <a:gd name="connsiteX29" fmla="*/ 99876 w 886260"/>
                <a:gd name="connsiteY29" fmla="*/ 1442177 h 1703096"/>
                <a:gd name="connsiteX30" fmla="*/ 212009 w 886260"/>
                <a:gd name="connsiteY30" fmla="*/ 1696370 h 1703096"/>
                <a:gd name="connsiteX31" fmla="*/ 127999 w 886260"/>
                <a:gd name="connsiteY31" fmla="*/ 1695649 h 1703096"/>
                <a:gd name="connsiteX32" fmla="*/ 93746 w 886260"/>
                <a:gd name="connsiteY32" fmla="*/ 1637960 h 1703096"/>
                <a:gd name="connsiteX33" fmla="*/ 33893 w 886260"/>
                <a:gd name="connsiteY33" fmla="*/ 1449748 h 1703096"/>
                <a:gd name="connsiteX34" fmla="*/ 22715 w 886260"/>
                <a:gd name="connsiteY34" fmla="*/ 1174282 h 1703096"/>
                <a:gd name="connsiteX35" fmla="*/ 80766 w 886260"/>
                <a:gd name="connsiteY35" fmla="*/ 825260 h 1703096"/>
                <a:gd name="connsiteX36" fmla="*/ 146747 w 886260"/>
                <a:gd name="connsiteY36" fmla="*/ 509771 h 1703096"/>
                <a:gd name="connsiteX37" fmla="*/ 137735 w 886260"/>
                <a:gd name="connsiteY37" fmla="*/ 435136 h 1703096"/>
                <a:gd name="connsiteX38" fmla="*/ 96270 w 886260"/>
                <a:gd name="connsiteY38" fmla="*/ 281177 h 1703096"/>
                <a:gd name="connsiteX39" fmla="*/ 0 w 886260"/>
                <a:gd name="connsiteY39" fmla="*/ 326968 h 1703096"/>
                <a:gd name="connsiteX40" fmla="*/ 2793 w 886260"/>
                <a:gd name="connsiteY40" fmla="*/ 5502 h 1703096"/>
                <a:gd name="connsiteX0" fmla="*/ 696599 w 886260"/>
                <a:gd name="connsiteY0" fmla="*/ 0 h 1703096"/>
                <a:gd name="connsiteX1" fmla="*/ 884450 w 886260"/>
                <a:gd name="connsiteY1" fmla="*/ 781 h 1703096"/>
                <a:gd name="connsiteX2" fmla="*/ 883007 w 886260"/>
                <a:gd name="connsiteY2" fmla="*/ 135512 h 1703096"/>
                <a:gd name="connsiteX3" fmla="*/ 864980 w 886260"/>
                <a:gd name="connsiteY3" fmla="*/ 152819 h 1703096"/>
                <a:gd name="connsiteX4" fmla="*/ 833250 w 886260"/>
                <a:gd name="connsiteY4" fmla="*/ 152819 h 1703096"/>
                <a:gd name="connsiteX5" fmla="*/ 815943 w 886260"/>
                <a:gd name="connsiteY5" fmla="*/ 169404 h 1703096"/>
                <a:gd name="connsiteX6" fmla="*/ 805848 w 886260"/>
                <a:gd name="connsiteY6" fmla="*/ 336704 h 1703096"/>
                <a:gd name="connsiteX7" fmla="*/ 830366 w 886260"/>
                <a:gd name="connsiteY7" fmla="*/ 1013832 h 1703096"/>
                <a:gd name="connsiteX8" fmla="*/ 835774 w 886260"/>
                <a:gd name="connsiteY8" fmla="*/ 1206010 h 1703096"/>
                <a:gd name="connsiteX9" fmla="*/ 802242 w 886260"/>
                <a:gd name="connsiteY9" fmla="*/ 1459843 h 1703096"/>
                <a:gd name="connsiteX10" fmla="*/ 673162 w 886260"/>
                <a:gd name="connsiteY10" fmla="*/ 1702499 h 1703096"/>
                <a:gd name="connsiteX11" fmla="*/ 591676 w 886260"/>
                <a:gd name="connsiteY11" fmla="*/ 1702860 h 1703096"/>
                <a:gd name="connsiteX12" fmla="*/ 749961 w 886260"/>
                <a:gd name="connsiteY12" fmla="*/ 1369343 h 1703096"/>
                <a:gd name="connsiteX13" fmla="*/ 763662 w 886260"/>
                <a:gd name="connsiteY13" fmla="*/ 1200241 h 1703096"/>
                <a:gd name="connsiteX14" fmla="*/ 751764 w 886260"/>
                <a:gd name="connsiteY14" fmla="*/ 909270 h 1703096"/>
                <a:gd name="connsiteX15" fmla="*/ 731933 w 886260"/>
                <a:gd name="connsiteY15" fmla="*/ 408455 h 1703096"/>
                <a:gd name="connsiteX16" fmla="*/ 744913 w 886260"/>
                <a:gd name="connsiteY16" fmla="*/ 167962 h 1703096"/>
                <a:gd name="connsiteX17" fmla="*/ 697680 w 886260"/>
                <a:gd name="connsiteY17" fmla="*/ 137315 h 1703096"/>
                <a:gd name="connsiteX18" fmla="*/ 696599 w 886260"/>
                <a:gd name="connsiteY18" fmla="*/ 0 h 1703096"/>
                <a:gd name="connsiteX19" fmla="*/ 2793 w 886260"/>
                <a:gd name="connsiteY19" fmla="*/ 5502 h 1703096"/>
                <a:gd name="connsiteX20" fmla="*/ 203717 w 886260"/>
                <a:gd name="connsiteY20" fmla="*/ 4268 h 1703096"/>
                <a:gd name="connsiteX21" fmla="*/ 202275 w 886260"/>
                <a:gd name="connsiteY21" fmla="*/ 86115 h 1703096"/>
                <a:gd name="connsiteX22" fmla="*/ 174977 w 886260"/>
                <a:gd name="connsiteY22" fmla="*/ 194085 h 1703096"/>
                <a:gd name="connsiteX23" fmla="*/ 226432 w 886260"/>
                <a:gd name="connsiteY23" fmla="*/ 315430 h 1703096"/>
                <a:gd name="connsiteX24" fmla="*/ 234725 w 886260"/>
                <a:gd name="connsiteY24" fmla="*/ 439823 h 1703096"/>
                <a:gd name="connsiteX25" fmla="*/ 212010 w 886260"/>
                <a:gd name="connsiteY25" fmla="*/ 516261 h 1703096"/>
                <a:gd name="connsiteX26" fmla="*/ 133768 w 886260"/>
                <a:gd name="connsiteY26" fmla="*/ 890522 h 1703096"/>
                <a:gd name="connsiteX27" fmla="*/ 89059 w 886260"/>
                <a:gd name="connsiteY27" fmla="*/ 1175724 h 1703096"/>
                <a:gd name="connsiteX28" fmla="*/ 99876 w 886260"/>
                <a:gd name="connsiteY28" fmla="*/ 1442177 h 1703096"/>
                <a:gd name="connsiteX29" fmla="*/ 212009 w 886260"/>
                <a:gd name="connsiteY29" fmla="*/ 1696370 h 1703096"/>
                <a:gd name="connsiteX30" fmla="*/ 127999 w 886260"/>
                <a:gd name="connsiteY30" fmla="*/ 1695649 h 1703096"/>
                <a:gd name="connsiteX31" fmla="*/ 93746 w 886260"/>
                <a:gd name="connsiteY31" fmla="*/ 1637960 h 1703096"/>
                <a:gd name="connsiteX32" fmla="*/ 33893 w 886260"/>
                <a:gd name="connsiteY32" fmla="*/ 1449748 h 1703096"/>
                <a:gd name="connsiteX33" fmla="*/ 22715 w 886260"/>
                <a:gd name="connsiteY33" fmla="*/ 1174282 h 1703096"/>
                <a:gd name="connsiteX34" fmla="*/ 80766 w 886260"/>
                <a:gd name="connsiteY34" fmla="*/ 825260 h 1703096"/>
                <a:gd name="connsiteX35" fmla="*/ 146747 w 886260"/>
                <a:gd name="connsiteY35" fmla="*/ 509771 h 1703096"/>
                <a:gd name="connsiteX36" fmla="*/ 137735 w 886260"/>
                <a:gd name="connsiteY36" fmla="*/ 435136 h 1703096"/>
                <a:gd name="connsiteX37" fmla="*/ 96270 w 886260"/>
                <a:gd name="connsiteY37" fmla="*/ 281177 h 1703096"/>
                <a:gd name="connsiteX38" fmla="*/ 0 w 886260"/>
                <a:gd name="connsiteY38" fmla="*/ 326968 h 1703096"/>
                <a:gd name="connsiteX39" fmla="*/ 2793 w 886260"/>
                <a:gd name="connsiteY39" fmla="*/ 5502 h 1703096"/>
                <a:gd name="connsiteX0" fmla="*/ 696599 w 886260"/>
                <a:gd name="connsiteY0" fmla="*/ 0 h 1703096"/>
                <a:gd name="connsiteX1" fmla="*/ 884450 w 886260"/>
                <a:gd name="connsiteY1" fmla="*/ 781 h 1703096"/>
                <a:gd name="connsiteX2" fmla="*/ 883007 w 886260"/>
                <a:gd name="connsiteY2" fmla="*/ 135512 h 1703096"/>
                <a:gd name="connsiteX3" fmla="*/ 864980 w 886260"/>
                <a:gd name="connsiteY3" fmla="*/ 152819 h 1703096"/>
                <a:gd name="connsiteX4" fmla="*/ 815943 w 886260"/>
                <a:gd name="connsiteY4" fmla="*/ 169404 h 1703096"/>
                <a:gd name="connsiteX5" fmla="*/ 805848 w 886260"/>
                <a:gd name="connsiteY5" fmla="*/ 336704 h 1703096"/>
                <a:gd name="connsiteX6" fmla="*/ 830366 w 886260"/>
                <a:gd name="connsiteY6" fmla="*/ 1013832 h 1703096"/>
                <a:gd name="connsiteX7" fmla="*/ 835774 w 886260"/>
                <a:gd name="connsiteY7" fmla="*/ 1206010 h 1703096"/>
                <a:gd name="connsiteX8" fmla="*/ 802242 w 886260"/>
                <a:gd name="connsiteY8" fmla="*/ 1459843 h 1703096"/>
                <a:gd name="connsiteX9" fmla="*/ 673162 w 886260"/>
                <a:gd name="connsiteY9" fmla="*/ 1702499 h 1703096"/>
                <a:gd name="connsiteX10" fmla="*/ 591676 w 886260"/>
                <a:gd name="connsiteY10" fmla="*/ 1702860 h 1703096"/>
                <a:gd name="connsiteX11" fmla="*/ 749961 w 886260"/>
                <a:gd name="connsiteY11" fmla="*/ 1369343 h 1703096"/>
                <a:gd name="connsiteX12" fmla="*/ 763662 w 886260"/>
                <a:gd name="connsiteY12" fmla="*/ 1200241 h 1703096"/>
                <a:gd name="connsiteX13" fmla="*/ 751764 w 886260"/>
                <a:gd name="connsiteY13" fmla="*/ 909270 h 1703096"/>
                <a:gd name="connsiteX14" fmla="*/ 731933 w 886260"/>
                <a:gd name="connsiteY14" fmla="*/ 408455 h 1703096"/>
                <a:gd name="connsiteX15" fmla="*/ 744913 w 886260"/>
                <a:gd name="connsiteY15" fmla="*/ 167962 h 1703096"/>
                <a:gd name="connsiteX16" fmla="*/ 697680 w 886260"/>
                <a:gd name="connsiteY16" fmla="*/ 137315 h 1703096"/>
                <a:gd name="connsiteX17" fmla="*/ 696599 w 886260"/>
                <a:gd name="connsiteY17" fmla="*/ 0 h 1703096"/>
                <a:gd name="connsiteX18" fmla="*/ 2793 w 886260"/>
                <a:gd name="connsiteY18" fmla="*/ 5502 h 1703096"/>
                <a:gd name="connsiteX19" fmla="*/ 203717 w 886260"/>
                <a:gd name="connsiteY19" fmla="*/ 4268 h 1703096"/>
                <a:gd name="connsiteX20" fmla="*/ 202275 w 886260"/>
                <a:gd name="connsiteY20" fmla="*/ 86115 h 1703096"/>
                <a:gd name="connsiteX21" fmla="*/ 174977 w 886260"/>
                <a:gd name="connsiteY21" fmla="*/ 194085 h 1703096"/>
                <a:gd name="connsiteX22" fmla="*/ 226432 w 886260"/>
                <a:gd name="connsiteY22" fmla="*/ 315430 h 1703096"/>
                <a:gd name="connsiteX23" fmla="*/ 234725 w 886260"/>
                <a:gd name="connsiteY23" fmla="*/ 439823 h 1703096"/>
                <a:gd name="connsiteX24" fmla="*/ 212010 w 886260"/>
                <a:gd name="connsiteY24" fmla="*/ 516261 h 1703096"/>
                <a:gd name="connsiteX25" fmla="*/ 133768 w 886260"/>
                <a:gd name="connsiteY25" fmla="*/ 890522 h 1703096"/>
                <a:gd name="connsiteX26" fmla="*/ 89059 w 886260"/>
                <a:gd name="connsiteY26" fmla="*/ 1175724 h 1703096"/>
                <a:gd name="connsiteX27" fmla="*/ 99876 w 886260"/>
                <a:gd name="connsiteY27" fmla="*/ 1442177 h 1703096"/>
                <a:gd name="connsiteX28" fmla="*/ 212009 w 886260"/>
                <a:gd name="connsiteY28" fmla="*/ 1696370 h 1703096"/>
                <a:gd name="connsiteX29" fmla="*/ 127999 w 886260"/>
                <a:gd name="connsiteY29" fmla="*/ 1695649 h 1703096"/>
                <a:gd name="connsiteX30" fmla="*/ 93746 w 886260"/>
                <a:gd name="connsiteY30" fmla="*/ 1637960 h 1703096"/>
                <a:gd name="connsiteX31" fmla="*/ 33893 w 886260"/>
                <a:gd name="connsiteY31" fmla="*/ 1449748 h 1703096"/>
                <a:gd name="connsiteX32" fmla="*/ 22715 w 886260"/>
                <a:gd name="connsiteY32" fmla="*/ 1174282 h 1703096"/>
                <a:gd name="connsiteX33" fmla="*/ 80766 w 886260"/>
                <a:gd name="connsiteY33" fmla="*/ 825260 h 1703096"/>
                <a:gd name="connsiteX34" fmla="*/ 146747 w 886260"/>
                <a:gd name="connsiteY34" fmla="*/ 509771 h 1703096"/>
                <a:gd name="connsiteX35" fmla="*/ 137735 w 886260"/>
                <a:gd name="connsiteY35" fmla="*/ 435136 h 1703096"/>
                <a:gd name="connsiteX36" fmla="*/ 96270 w 886260"/>
                <a:gd name="connsiteY36" fmla="*/ 281177 h 1703096"/>
                <a:gd name="connsiteX37" fmla="*/ 0 w 886260"/>
                <a:gd name="connsiteY37" fmla="*/ 326968 h 1703096"/>
                <a:gd name="connsiteX38" fmla="*/ 2793 w 886260"/>
                <a:gd name="connsiteY38" fmla="*/ 5502 h 1703096"/>
                <a:gd name="connsiteX0" fmla="*/ 696599 w 886260"/>
                <a:gd name="connsiteY0" fmla="*/ 0 h 1703096"/>
                <a:gd name="connsiteX1" fmla="*/ 884450 w 886260"/>
                <a:gd name="connsiteY1" fmla="*/ 781 h 1703096"/>
                <a:gd name="connsiteX2" fmla="*/ 883007 w 886260"/>
                <a:gd name="connsiteY2" fmla="*/ 135512 h 1703096"/>
                <a:gd name="connsiteX3" fmla="*/ 815943 w 886260"/>
                <a:gd name="connsiteY3" fmla="*/ 169404 h 1703096"/>
                <a:gd name="connsiteX4" fmla="*/ 805848 w 886260"/>
                <a:gd name="connsiteY4" fmla="*/ 336704 h 1703096"/>
                <a:gd name="connsiteX5" fmla="*/ 830366 w 886260"/>
                <a:gd name="connsiteY5" fmla="*/ 1013832 h 1703096"/>
                <a:gd name="connsiteX6" fmla="*/ 835774 w 886260"/>
                <a:gd name="connsiteY6" fmla="*/ 1206010 h 1703096"/>
                <a:gd name="connsiteX7" fmla="*/ 802242 w 886260"/>
                <a:gd name="connsiteY7" fmla="*/ 1459843 h 1703096"/>
                <a:gd name="connsiteX8" fmla="*/ 673162 w 886260"/>
                <a:gd name="connsiteY8" fmla="*/ 1702499 h 1703096"/>
                <a:gd name="connsiteX9" fmla="*/ 591676 w 886260"/>
                <a:gd name="connsiteY9" fmla="*/ 1702860 h 1703096"/>
                <a:gd name="connsiteX10" fmla="*/ 749961 w 886260"/>
                <a:gd name="connsiteY10" fmla="*/ 1369343 h 1703096"/>
                <a:gd name="connsiteX11" fmla="*/ 763662 w 886260"/>
                <a:gd name="connsiteY11" fmla="*/ 1200241 h 1703096"/>
                <a:gd name="connsiteX12" fmla="*/ 751764 w 886260"/>
                <a:gd name="connsiteY12" fmla="*/ 909270 h 1703096"/>
                <a:gd name="connsiteX13" fmla="*/ 731933 w 886260"/>
                <a:gd name="connsiteY13" fmla="*/ 408455 h 1703096"/>
                <a:gd name="connsiteX14" fmla="*/ 744913 w 886260"/>
                <a:gd name="connsiteY14" fmla="*/ 167962 h 1703096"/>
                <a:gd name="connsiteX15" fmla="*/ 697680 w 886260"/>
                <a:gd name="connsiteY15" fmla="*/ 137315 h 1703096"/>
                <a:gd name="connsiteX16" fmla="*/ 696599 w 886260"/>
                <a:gd name="connsiteY16" fmla="*/ 0 h 1703096"/>
                <a:gd name="connsiteX17" fmla="*/ 2793 w 886260"/>
                <a:gd name="connsiteY17" fmla="*/ 5502 h 1703096"/>
                <a:gd name="connsiteX18" fmla="*/ 203717 w 886260"/>
                <a:gd name="connsiteY18" fmla="*/ 4268 h 1703096"/>
                <a:gd name="connsiteX19" fmla="*/ 202275 w 886260"/>
                <a:gd name="connsiteY19" fmla="*/ 86115 h 1703096"/>
                <a:gd name="connsiteX20" fmla="*/ 174977 w 886260"/>
                <a:gd name="connsiteY20" fmla="*/ 194085 h 1703096"/>
                <a:gd name="connsiteX21" fmla="*/ 226432 w 886260"/>
                <a:gd name="connsiteY21" fmla="*/ 315430 h 1703096"/>
                <a:gd name="connsiteX22" fmla="*/ 234725 w 886260"/>
                <a:gd name="connsiteY22" fmla="*/ 439823 h 1703096"/>
                <a:gd name="connsiteX23" fmla="*/ 212010 w 886260"/>
                <a:gd name="connsiteY23" fmla="*/ 516261 h 1703096"/>
                <a:gd name="connsiteX24" fmla="*/ 133768 w 886260"/>
                <a:gd name="connsiteY24" fmla="*/ 890522 h 1703096"/>
                <a:gd name="connsiteX25" fmla="*/ 89059 w 886260"/>
                <a:gd name="connsiteY25" fmla="*/ 1175724 h 1703096"/>
                <a:gd name="connsiteX26" fmla="*/ 99876 w 886260"/>
                <a:gd name="connsiteY26" fmla="*/ 1442177 h 1703096"/>
                <a:gd name="connsiteX27" fmla="*/ 212009 w 886260"/>
                <a:gd name="connsiteY27" fmla="*/ 1696370 h 1703096"/>
                <a:gd name="connsiteX28" fmla="*/ 127999 w 886260"/>
                <a:gd name="connsiteY28" fmla="*/ 1695649 h 1703096"/>
                <a:gd name="connsiteX29" fmla="*/ 93746 w 886260"/>
                <a:gd name="connsiteY29" fmla="*/ 1637960 h 1703096"/>
                <a:gd name="connsiteX30" fmla="*/ 33893 w 886260"/>
                <a:gd name="connsiteY30" fmla="*/ 1449748 h 1703096"/>
                <a:gd name="connsiteX31" fmla="*/ 22715 w 886260"/>
                <a:gd name="connsiteY31" fmla="*/ 1174282 h 1703096"/>
                <a:gd name="connsiteX32" fmla="*/ 80766 w 886260"/>
                <a:gd name="connsiteY32" fmla="*/ 825260 h 1703096"/>
                <a:gd name="connsiteX33" fmla="*/ 146747 w 886260"/>
                <a:gd name="connsiteY33" fmla="*/ 509771 h 1703096"/>
                <a:gd name="connsiteX34" fmla="*/ 137735 w 886260"/>
                <a:gd name="connsiteY34" fmla="*/ 435136 h 1703096"/>
                <a:gd name="connsiteX35" fmla="*/ 96270 w 886260"/>
                <a:gd name="connsiteY35" fmla="*/ 281177 h 1703096"/>
                <a:gd name="connsiteX36" fmla="*/ 0 w 886260"/>
                <a:gd name="connsiteY36" fmla="*/ 326968 h 1703096"/>
                <a:gd name="connsiteX37" fmla="*/ 2793 w 886260"/>
                <a:gd name="connsiteY37" fmla="*/ 5502 h 1703096"/>
                <a:gd name="connsiteX0" fmla="*/ 696599 w 886260"/>
                <a:gd name="connsiteY0" fmla="*/ 0 h 1703096"/>
                <a:gd name="connsiteX1" fmla="*/ 884450 w 886260"/>
                <a:gd name="connsiteY1" fmla="*/ 781 h 1703096"/>
                <a:gd name="connsiteX2" fmla="*/ 883007 w 886260"/>
                <a:gd name="connsiteY2" fmla="*/ 135512 h 1703096"/>
                <a:gd name="connsiteX3" fmla="*/ 815943 w 886260"/>
                <a:gd name="connsiteY3" fmla="*/ 169404 h 1703096"/>
                <a:gd name="connsiteX4" fmla="*/ 805848 w 886260"/>
                <a:gd name="connsiteY4" fmla="*/ 336704 h 1703096"/>
                <a:gd name="connsiteX5" fmla="*/ 830366 w 886260"/>
                <a:gd name="connsiteY5" fmla="*/ 1013832 h 1703096"/>
                <a:gd name="connsiteX6" fmla="*/ 835774 w 886260"/>
                <a:gd name="connsiteY6" fmla="*/ 1206010 h 1703096"/>
                <a:gd name="connsiteX7" fmla="*/ 802242 w 886260"/>
                <a:gd name="connsiteY7" fmla="*/ 1459843 h 1703096"/>
                <a:gd name="connsiteX8" fmla="*/ 673162 w 886260"/>
                <a:gd name="connsiteY8" fmla="*/ 1702499 h 1703096"/>
                <a:gd name="connsiteX9" fmla="*/ 591676 w 886260"/>
                <a:gd name="connsiteY9" fmla="*/ 1702860 h 1703096"/>
                <a:gd name="connsiteX10" fmla="*/ 749961 w 886260"/>
                <a:gd name="connsiteY10" fmla="*/ 1369343 h 1703096"/>
                <a:gd name="connsiteX11" fmla="*/ 763662 w 886260"/>
                <a:gd name="connsiteY11" fmla="*/ 1200241 h 1703096"/>
                <a:gd name="connsiteX12" fmla="*/ 751764 w 886260"/>
                <a:gd name="connsiteY12" fmla="*/ 909270 h 1703096"/>
                <a:gd name="connsiteX13" fmla="*/ 731933 w 886260"/>
                <a:gd name="connsiteY13" fmla="*/ 408455 h 1703096"/>
                <a:gd name="connsiteX14" fmla="*/ 744913 w 886260"/>
                <a:gd name="connsiteY14" fmla="*/ 167962 h 1703096"/>
                <a:gd name="connsiteX15" fmla="*/ 697680 w 886260"/>
                <a:gd name="connsiteY15" fmla="*/ 137315 h 1703096"/>
                <a:gd name="connsiteX16" fmla="*/ 696599 w 886260"/>
                <a:gd name="connsiteY16" fmla="*/ 0 h 1703096"/>
                <a:gd name="connsiteX17" fmla="*/ 2793 w 886260"/>
                <a:gd name="connsiteY17" fmla="*/ 5502 h 1703096"/>
                <a:gd name="connsiteX18" fmla="*/ 203717 w 886260"/>
                <a:gd name="connsiteY18" fmla="*/ 4268 h 1703096"/>
                <a:gd name="connsiteX19" fmla="*/ 202275 w 886260"/>
                <a:gd name="connsiteY19" fmla="*/ 86115 h 1703096"/>
                <a:gd name="connsiteX20" fmla="*/ 174977 w 886260"/>
                <a:gd name="connsiteY20" fmla="*/ 194085 h 1703096"/>
                <a:gd name="connsiteX21" fmla="*/ 226432 w 886260"/>
                <a:gd name="connsiteY21" fmla="*/ 315430 h 1703096"/>
                <a:gd name="connsiteX22" fmla="*/ 234725 w 886260"/>
                <a:gd name="connsiteY22" fmla="*/ 439823 h 1703096"/>
                <a:gd name="connsiteX23" fmla="*/ 212010 w 886260"/>
                <a:gd name="connsiteY23" fmla="*/ 516261 h 1703096"/>
                <a:gd name="connsiteX24" fmla="*/ 133768 w 886260"/>
                <a:gd name="connsiteY24" fmla="*/ 890522 h 1703096"/>
                <a:gd name="connsiteX25" fmla="*/ 89059 w 886260"/>
                <a:gd name="connsiteY25" fmla="*/ 1175724 h 1703096"/>
                <a:gd name="connsiteX26" fmla="*/ 99876 w 886260"/>
                <a:gd name="connsiteY26" fmla="*/ 1442177 h 1703096"/>
                <a:gd name="connsiteX27" fmla="*/ 212009 w 886260"/>
                <a:gd name="connsiteY27" fmla="*/ 1696370 h 1703096"/>
                <a:gd name="connsiteX28" fmla="*/ 127999 w 886260"/>
                <a:gd name="connsiteY28" fmla="*/ 1695649 h 1703096"/>
                <a:gd name="connsiteX29" fmla="*/ 93746 w 886260"/>
                <a:gd name="connsiteY29" fmla="*/ 1637960 h 1703096"/>
                <a:gd name="connsiteX30" fmla="*/ 33893 w 886260"/>
                <a:gd name="connsiteY30" fmla="*/ 1449748 h 1703096"/>
                <a:gd name="connsiteX31" fmla="*/ 22715 w 886260"/>
                <a:gd name="connsiteY31" fmla="*/ 1174282 h 1703096"/>
                <a:gd name="connsiteX32" fmla="*/ 80766 w 886260"/>
                <a:gd name="connsiteY32" fmla="*/ 825260 h 1703096"/>
                <a:gd name="connsiteX33" fmla="*/ 146747 w 886260"/>
                <a:gd name="connsiteY33" fmla="*/ 509771 h 1703096"/>
                <a:gd name="connsiteX34" fmla="*/ 137735 w 886260"/>
                <a:gd name="connsiteY34" fmla="*/ 435136 h 1703096"/>
                <a:gd name="connsiteX35" fmla="*/ 96270 w 886260"/>
                <a:gd name="connsiteY35" fmla="*/ 281177 h 1703096"/>
                <a:gd name="connsiteX36" fmla="*/ 0 w 886260"/>
                <a:gd name="connsiteY36" fmla="*/ 326968 h 1703096"/>
                <a:gd name="connsiteX37" fmla="*/ 2793 w 886260"/>
                <a:gd name="connsiteY37" fmla="*/ 5502 h 1703096"/>
                <a:gd name="connsiteX0" fmla="*/ 696599 w 886260"/>
                <a:gd name="connsiteY0" fmla="*/ 0 h 1703096"/>
                <a:gd name="connsiteX1" fmla="*/ 884450 w 886260"/>
                <a:gd name="connsiteY1" fmla="*/ 781 h 1703096"/>
                <a:gd name="connsiteX2" fmla="*/ 883007 w 886260"/>
                <a:gd name="connsiteY2" fmla="*/ 135512 h 1703096"/>
                <a:gd name="connsiteX3" fmla="*/ 815943 w 886260"/>
                <a:gd name="connsiteY3" fmla="*/ 169404 h 1703096"/>
                <a:gd name="connsiteX4" fmla="*/ 805848 w 886260"/>
                <a:gd name="connsiteY4" fmla="*/ 336704 h 1703096"/>
                <a:gd name="connsiteX5" fmla="*/ 830366 w 886260"/>
                <a:gd name="connsiteY5" fmla="*/ 1013832 h 1703096"/>
                <a:gd name="connsiteX6" fmla="*/ 835774 w 886260"/>
                <a:gd name="connsiteY6" fmla="*/ 1206010 h 1703096"/>
                <a:gd name="connsiteX7" fmla="*/ 802242 w 886260"/>
                <a:gd name="connsiteY7" fmla="*/ 1459843 h 1703096"/>
                <a:gd name="connsiteX8" fmla="*/ 673162 w 886260"/>
                <a:gd name="connsiteY8" fmla="*/ 1702499 h 1703096"/>
                <a:gd name="connsiteX9" fmla="*/ 591676 w 886260"/>
                <a:gd name="connsiteY9" fmla="*/ 1702860 h 1703096"/>
                <a:gd name="connsiteX10" fmla="*/ 749961 w 886260"/>
                <a:gd name="connsiteY10" fmla="*/ 1369343 h 1703096"/>
                <a:gd name="connsiteX11" fmla="*/ 763662 w 886260"/>
                <a:gd name="connsiteY11" fmla="*/ 1200241 h 1703096"/>
                <a:gd name="connsiteX12" fmla="*/ 751764 w 886260"/>
                <a:gd name="connsiteY12" fmla="*/ 909270 h 1703096"/>
                <a:gd name="connsiteX13" fmla="*/ 731933 w 886260"/>
                <a:gd name="connsiteY13" fmla="*/ 408455 h 1703096"/>
                <a:gd name="connsiteX14" fmla="*/ 744913 w 886260"/>
                <a:gd name="connsiteY14" fmla="*/ 167962 h 1703096"/>
                <a:gd name="connsiteX15" fmla="*/ 697680 w 886260"/>
                <a:gd name="connsiteY15" fmla="*/ 137315 h 1703096"/>
                <a:gd name="connsiteX16" fmla="*/ 696599 w 886260"/>
                <a:gd name="connsiteY16" fmla="*/ 0 h 1703096"/>
                <a:gd name="connsiteX17" fmla="*/ 2793 w 886260"/>
                <a:gd name="connsiteY17" fmla="*/ 5502 h 1703096"/>
                <a:gd name="connsiteX18" fmla="*/ 203717 w 886260"/>
                <a:gd name="connsiteY18" fmla="*/ 4268 h 1703096"/>
                <a:gd name="connsiteX19" fmla="*/ 202275 w 886260"/>
                <a:gd name="connsiteY19" fmla="*/ 86115 h 1703096"/>
                <a:gd name="connsiteX20" fmla="*/ 174977 w 886260"/>
                <a:gd name="connsiteY20" fmla="*/ 194085 h 1703096"/>
                <a:gd name="connsiteX21" fmla="*/ 226432 w 886260"/>
                <a:gd name="connsiteY21" fmla="*/ 315430 h 1703096"/>
                <a:gd name="connsiteX22" fmla="*/ 234725 w 886260"/>
                <a:gd name="connsiteY22" fmla="*/ 439823 h 1703096"/>
                <a:gd name="connsiteX23" fmla="*/ 212010 w 886260"/>
                <a:gd name="connsiteY23" fmla="*/ 489652 h 1703096"/>
                <a:gd name="connsiteX24" fmla="*/ 133768 w 886260"/>
                <a:gd name="connsiteY24" fmla="*/ 890522 h 1703096"/>
                <a:gd name="connsiteX25" fmla="*/ 89059 w 886260"/>
                <a:gd name="connsiteY25" fmla="*/ 1175724 h 1703096"/>
                <a:gd name="connsiteX26" fmla="*/ 99876 w 886260"/>
                <a:gd name="connsiteY26" fmla="*/ 1442177 h 1703096"/>
                <a:gd name="connsiteX27" fmla="*/ 212009 w 886260"/>
                <a:gd name="connsiteY27" fmla="*/ 1696370 h 1703096"/>
                <a:gd name="connsiteX28" fmla="*/ 127999 w 886260"/>
                <a:gd name="connsiteY28" fmla="*/ 1695649 h 1703096"/>
                <a:gd name="connsiteX29" fmla="*/ 93746 w 886260"/>
                <a:gd name="connsiteY29" fmla="*/ 1637960 h 1703096"/>
                <a:gd name="connsiteX30" fmla="*/ 33893 w 886260"/>
                <a:gd name="connsiteY30" fmla="*/ 1449748 h 1703096"/>
                <a:gd name="connsiteX31" fmla="*/ 22715 w 886260"/>
                <a:gd name="connsiteY31" fmla="*/ 1174282 h 1703096"/>
                <a:gd name="connsiteX32" fmla="*/ 80766 w 886260"/>
                <a:gd name="connsiteY32" fmla="*/ 825260 h 1703096"/>
                <a:gd name="connsiteX33" fmla="*/ 146747 w 886260"/>
                <a:gd name="connsiteY33" fmla="*/ 509771 h 1703096"/>
                <a:gd name="connsiteX34" fmla="*/ 137735 w 886260"/>
                <a:gd name="connsiteY34" fmla="*/ 435136 h 1703096"/>
                <a:gd name="connsiteX35" fmla="*/ 96270 w 886260"/>
                <a:gd name="connsiteY35" fmla="*/ 281177 h 1703096"/>
                <a:gd name="connsiteX36" fmla="*/ 0 w 886260"/>
                <a:gd name="connsiteY36" fmla="*/ 326968 h 1703096"/>
                <a:gd name="connsiteX37" fmla="*/ 2793 w 886260"/>
                <a:gd name="connsiteY37" fmla="*/ 5502 h 170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86260" h="1703096">
                  <a:moveTo>
                    <a:pt x="696599" y="0"/>
                  </a:moveTo>
                  <a:lnTo>
                    <a:pt x="884450" y="781"/>
                  </a:lnTo>
                  <a:cubicBezTo>
                    <a:pt x="888908" y="45138"/>
                    <a:pt x="883833" y="100496"/>
                    <a:pt x="883007" y="135512"/>
                  </a:cubicBezTo>
                  <a:cubicBezTo>
                    <a:pt x="871589" y="163616"/>
                    <a:pt x="828803" y="135872"/>
                    <a:pt x="815943" y="169404"/>
                  </a:cubicBezTo>
                  <a:cubicBezTo>
                    <a:pt x="811617" y="225291"/>
                    <a:pt x="807651" y="280817"/>
                    <a:pt x="805848" y="336704"/>
                  </a:cubicBezTo>
                  <a:cubicBezTo>
                    <a:pt x="803414" y="702413"/>
                    <a:pt x="813283" y="813310"/>
                    <a:pt x="830366" y="1013832"/>
                  </a:cubicBezTo>
                  <a:cubicBezTo>
                    <a:pt x="833611" y="1078012"/>
                    <a:pt x="837216" y="1141831"/>
                    <a:pt x="835774" y="1206010"/>
                  </a:cubicBezTo>
                  <a:cubicBezTo>
                    <a:pt x="833611" y="1291823"/>
                    <a:pt x="829344" y="1377095"/>
                    <a:pt x="802242" y="1459843"/>
                  </a:cubicBezTo>
                  <a:cubicBezTo>
                    <a:pt x="775140" y="1542591"/>
                    <a:pt x="708256" y="1661996"/>
                    <a:pt x="673162" y="1702499"/>
                  </a:cubicBezTo>
                  <a:cubicBezTo>
                    <a:pt x="645039" y="1703220"/>
                    <a:pt x="618357" y="1703220"/>
                    <a:pt x="591676" y="1702860"/>
                  </a:cubicBezTo>
                  <a:cubicBezTo>
                    <a:pt x="661372" y="1591688"/>
                    <a:pt x="714133" y="1531315"/>
                    <a:pt x="749961" y="1369343"/>
                  </a:cubicBezTo>
                  <a:cubicBezTo>
                    <a:pt x="759696" y="1313457"/>
                    <a:pt x="762941" y="1256849"/>
                    <a:pt x="763662" y="1200241"/>
                  </a:cubicBezTo>
                  <a:cubicBezTo>
                    <a:pt x="764744" y="1103251"/>
                    <a:pt x="758975" y="1006261"/>
                    <a:pt x="751764" y="909270"/>
                  </a:cubicBezTo>
                  <a:cubicBezTo>
                    <a:pt x="739866" y="742693"/>
                    <a:pt x="727246" y="575754"/>
                    <a:pt x="731933" y="408455"/>
                  </a:cubicBezTo>
                  <a:cubicBezTo>
                    <a:pt x="734097" y="328050"/>
                    <a:pt x="738063" y="248006"/>
                    <a:pt x="744913" y="167962"/>
                  </a:cubicBezTo>
                  <a:cubicBezTo>
                    <a:pt x="739204" y="122772"/>
                    <a:pt x="705732" y="165309"/>
                    <a:pt x="697680" y="137315"/>
                  </a:cubicBezTo>
                  <a:cubicBezTo>
                    <a:pt x="695517" y="114119"/>
                    <a:pt x="692935" y="47702"/>
                    <a:pt x="696599" y="0"/>
                  </a:cubicBezTo>
                  <a:close/>
                  <a:moveTo>
                    <a:pt x="2793" y="5502"/>
                  </a:moveTo>
                  <a:lnTo>
                    <a:pt x="203717" y="4268"/>
                  </a:lnTo>
                  <a:cubicBezTo>
                    <a:pt x="203356" y="31671"/>
                    <a:pt x="204798" y="58713"/>
                    <a:pt x="202275" y="86115"/>
                  </a:cubicBezTo>
                  <a:cubicBezTo>
                    <a:pt x="197888" y="119767"/>
                    <a:pt x="190304" y="153447"/>
                    <a:pt x="174977" y="194085"/>
                  </a:cubicBezTo>
                  <a:cubicBezTo>
                    <a:pt x="195168" y="228699"/>
                    <a:pt x="215976" y="276490"/>
                    <a:pt x="226432" y="315430"/>
                  </a:cubicBezTo>
                  <a:cubicBezTo>
                    <a:pt x="237609" y="356173"/>
                    <a:pt x="238691" y="397998"/>
                    <a:pt x="234725" y="439823"/>
                  </a:cubicBezTo>
                  <a:cubicBezTo>
                    <a:pt x="212969" y="468457"/>
                    <a:pt x="216053" y="476809"/>
                    <a:pt x="212010" y="489652"/>
                  </a:cubicBezTo>
                  <a:lnTo>
                    <a:pt x="133768" y="890522"/>
                  </a:lnTo>
                  <a:cubicBezTo>
                    <a:pt x="112495" y="984628"/>
                    <a:pt x="95549" y="1079455"/>
                    <a:pt x="89059" y="1175724"/>
                  </a:cubicBezTo>
                  <a:cubicBezTo>
                    <a:pt x="82930" y="1265142"/>
                    <a:pt x="85814" y="1353840"/>
                    <a:pt x="99876" y="1442177"/>
                  </a:cubicBezTo>
                  <a:cubicBezTo>
                    <a:pt x="120368" y="1528951"/>
                    <a:pt x="138026" y="1615361"/>
                    <a:pt x="212009" y="1696370"/>
                  </a:cubicBezTo>
                  <a:cubicBezTo>
                    <a:pt x="173153" y="1704748"/>
                    <a:pt x="147710" y="1705384"/>
                    <a:pt x="127999" y="1695649"/>
                  </a:cubicBezTo>
                  <a:cubicBezTo>
                    <a:pt x="116822" y="1676179"/>
                    <a:pt x="104203" y="1657791"/>
                    <a:pt x="93746" y="1637960"/>
                  </a:cubicBezTo>
                  <a:cubicBezTo>
                    <a:pt x="62377" y="1578828"/>
                    <a:pt x="44709" y="1515370"/>
                    <a:pt x="33893" y="1449748"/>
                  </a:cubicBezTo>
                  <a:cubicBezTo>
                    <a:pt x="19470" y="1358527"/>
                    <a:pt x="16586" y="1266585"/>
                    <a:pt x="22715" y="1174282"/>
                  </a:cubicBezTo>
                  <a:cubicBezTo>
                    <a:pt x="30648" y="1056018"/>
                    <a:pt x="53723" y="940279"/>
                    <a:pt x="80766" y="825260"/>
                  </a:cubicBezTo>
                  <a:cubicBezTo>
                    <a:pt x="101438" y="714508"/>
                    <a:pt x="137252" y="574792"/>
                    <a:pt x="146747" y="509771"/>
                  </a:cubicBezTo>
                  <a:cubicBezTo>
                    <a:pt x="156242" y="444750"/>
                    <a:pt x="146148" y="473235"/>
                    <a:pt x="137735" y="435136"/>
                  </a:cubicBezTo>
                  <a:cubicBezTo>
                    <a:pt x="129322" y="397037"/>
                    <a:pt x="155512" y="320977"/>
                    <a:pt x="96270" y="281177"/>
                  </a:cubicBezTo>
                  <a:cubicBezTo>
                    <a:pt x="77941" y="288268"/>
                    <a:pt x="54285" y="305181"/>
                    <a:pt x="0" y="326968"/>
                  </a:cubicBezTo>
                  <a:cubicBezTo>
                    <a:pt x="6191" y="266508"/>
                    <a:pt x="903" y="83776"/>
                    <a:pt x="2793" y="5502"/>
                  </a:cubicBezTo>
                  <a:close/>
                </a:path>
              </a:pathLst>
            </a:custGeom>
            <a:solidFill>
              <a:schemeClr val="accent4"/>
            </a:solidFill>
            <a:ln w="36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B1976DC-455C-46F3-A834-67EE2BA110F1}"/>
                </a:ext>
              </a:extLst>
            </p:cNvPr>
            <p:cNvSpPr/>
            <p:nvPr/>
          </p:nvSpPr>
          <p:spPr>
            <a:xfrm>
              <a:off x="7499942" y="4401154"/>
              <a:ext cx="75304" cy="71751"/>
            </a:xfrm>
            <a:custGeom>
              <a:avLst/>
              <a:gdLst>
                <a:gd name="connsiteX0" fmla="*/ 60784 w 72111"/>
                <a:gd name="connsiteY0" fmla="*/ 71751 h 68506"/>
                <a:gd name="connsiteX1" fmla="*/ 1652 w 72111"/>
                <a:gd name="connsiteY1" fmla="*/ 57329 h 68506"/>
                <a:gd name="connsiteX2" fmla="*/ 2734 w 72111"/>
                <a:gd name="connsiteY2" fmla="*/ 34614 h 68506"/>
                <a:gd name="connsiteX3" fmla="*/ 7782 w 72111"/>
                <a:gd name="connsiteY3" fmla="*/ 0 h 68506"/>
                <a:gd name="connsiteX4" fmla="*/ 66553 w 72111"/>
                <a:gd name="connsiteY4" fmla="*/ 7932 h 68506"/>
                <a:gd name="connsiteX5" fmla="*/ 73043 w 72111"/>
                <a:gd name="connsiteY5" fmla="*/ 6851 h 68506"/>
                <a:gd name="connsiteX6" fmla="*/ 60784 w 72111"/>
                <a:gd name="connsiteY6" fmla="*/ 71751 h 68506"/>
                <a:gd name="connsiteX0" fmla="*/ 60784 w 73043"/>
                <a:gd name="connsiteY0" fmla="*/ 71751 h 71751"/>
                <a:gd name="connsiteX1" fmla="*/ 1652 w 73043"/>
                <a:gd name="connsiteY1" fmla="*/ 57329 h 71751"/>
                <a:gd name="connsiteX2" fmla="*/ 2734 w 73043"/>
                <a:gd name="connsiteY2" fmla="*/ 34614 h 71751"/>
                <a:gd name="connsiteX3" fmla="*/ 7782 w 73043"/>
                <a:gd name="connsiteY3" fmla="*/ 0 h 71751"/>
                <a:gd name="connsiteX4" fmla="*/ 66553 w 73043"/>
                <a:gd name="connsiteY4" fmla="*/ 7932 h 71751"/>
                <a:gd name="connsiteX5" fmla="*/ 73043 w 73043"/>
                <a:gd name="connsiteY5" fmla="*/ 6851 h 71751"/>
                <a:gd name="connsiteX6" fmla="*/ 60784 w 73043"/>
                <a:gd name="connsiteY6" fmla="*/ 71751 h 71751"/>
                <a:gd name="connsiteX0" fmla="*/ 60784 w 66553"/>
                <a:gd name="connsiteY0" fmla="*/ 71751 h 71751"/>
                <a:gd name="connsiteX1" fmla="*/ 1652 w 66553"/>
                <a:gd name="connsiteY1" fmla="*/ 57329 h 71751"/>
                <a:gd name="connsiteX2" fmla="*/ 2734 w 66553"/>
                <a:gd name="connsiteY2" fmla="*/ 34614 h 71751"/>
                <a:gd name="connsiteX3" fmla="*/ 7782 w 66553"/>
                <a:gd name="connsiteY3" fmla="*/ 0 h 71751"/>
                <a:gd name="connsiteX4" fmla="*/ 66553 w 66553"/>
                <a:gd name="connsiteY4" fmla="*/ 7932 h 71751"/>
                <a:gd name="connsiteX5" fmla="*/ 60784 w 66553"/>
                <a:gd name="connsiteY5" fmla="*/ 71751 h 71751"/>
                <a:gd name="connsiteX0" fmla="*/ 63926 w 69695"/>
                <a:gd name="connsiteY0" fmla="*/ 71751 h 71751"/>
                <a:gd name="connsiteX1" fmla="*/ 4794 w 69695"/>
                <a:gd name="connsiteY1" fmla="*/ 57329 h 71751"/>
                <a:gd name="connsiteX2" fmla="*/ 10924 w 69695"/>
                <a:gd name="connsiteY2" fmla="*/ 0 h 71751"/>
                <a:gd name="connsiteX3" fmla="*/ 69695 w 69695"/>
                <a:gd name="connsiteY3" fmla="*/ 7932 h 71751"/>
                <a:gd name="connsiteX4" fmla="*/ 63926 w 69695"/>
                <a:gd name="connsiteY4" fmla="*/ 71751 h 71751"/>
                <a:gd name="connsiteX0" fmla="*/ 63926 w 76839"/>
                <a:gd name="connsiteY0" fmla="*/ 71751 h 71751"/>
                <a:gd name="connsiteX1" fmla="*/ 4794 w 76839"/>
                <a:gd name="connsiteY1" fmla="*/ 57329 h 71751"/>
                <a:gd name="connsiteX2" fmla="*/ 10924 w 76839"/>
                <a:gd name="connsiteY2" fmla="*/ 0 h 71751"/>
                <a:gd name="connsiteX3" fmla="*/ 76839 w 76839"/>
                <a:gd name="connsiteY3" fmla="*/ 10313 h 71751"/>
                <a:gd name="connsiteX4" fmla="*/ 63926 w 76839"/>
                <a:gd name="connsiteY4" fmla="*/ 71751 h 71751"/>
                <a:gd name="connsiteX0" fmla="*/ 67490 w 80403"/>
                <a:gd name="connsiteY0" fmla="*/ 71751 h 71751"/>
                <a:gd name="connsiteX1" fmla="*/ 3596 w 80403"/>
                <a:gd name="connsiteY1" fmla="*/ 66854 h 71751"/>
                <a:gd name="connsiteX2" fmla="*/ 14488 w 80403"/>
                <a:gd name="connsiteY2" fmla="*/ 0 h 71751"/>
                <a:gd name="connsiteX3" fmla="*/ 80403 w 80403"/>
                <a:gd name="connsiteY3" fmla="*/ 10313 h 71751"/>
                <a:gd name="connsiteX4" fmla="*/ 67490 w 80403"/>
                <a:gd name="connsiteY4" fmla="*/ 71751 h 71751"/>
                <a:gd name="connsiteX0" fmla="*/ 62390 w 75303"/>
                <a:gd name="connsiteY0" fmla="*/ 71751 h 71751"/>
                <a:gd name="connsiteX1" fmla="*/ 5640 w 75303"/>
                <a:gd name="connsiteY1" fmla="*/ 52567 h 71751"/>
                <a:gd name="connsiteX2" fmla="*/ 9388 w 75303"/>
                <a:gd name="connsiteY2" fmla="*/ 0 h 71751"/>
                <a:gd name="connsiteX3" fmla="*/ 75303 w 75303"/>
                <a:gd name="connsiteY3" fmla="*/ 10313 h 71751"/>
                <a:gd name="connsiteX4" fmla="*/ 62390 w 75303"/>
                <a:gd name="connsiteY4" fmla="*/ 71751 h 71751"/>
                <a:gd name="connsiteX0" fmla="*/ 62390 w 75303"/>
                <a:gd name="connsiteY0" fmla="*/ 71751 h 71751"/>
                <a:gd name="connsiteX1" fmla="*/ 5640 w 75303"/>
                <a:gd name="connsiteY1" fmla="*/ 62092 h 71751"/>
                <a:gd name="connsiteX2" fmla="*/ 9388 w 75303"/>
                <a:gd name="connsiteY2" fmla="*/ 0 h 71751"/>
                <a:gd name="connsiteX3" fmla="*/ 75303 w 75303"/>
                <a:gd name="connsiteY3" fmla="*/ 10313 h 71751"/>
                <a:gd name="connsiteX4" fmla="*/ 62390 w 75303"/>
                <a:gd name="connsiteY4" fmla="*/ 71751 h 71751"/>
                <a:gd name="connsiteX0" fmla="*/ 59940 w 72853"/>
                <a:gd name="connsiteY0" fmla="*/ 71751 h 71751"/>
                <a:gd name="connsiteX1" fmla="*/ 7952 w 72853"/>
                <a:gd name="connsiteY1" fmla="*/ 45423 h 71751"/>
                <a:gd name="connsiteX2" fmla="*/ 6938 w 72853"/>
                <a:gd name="connsiteY2" fmla="*/ 0 h 71751"/>
                <a:gd name="connsiteX3" fmla="*/ 72853 w 72853"/>
                <a:gd name="connsiteY3" fmla="*/ 10313 h 71751"/>
                <a:gd name="connsiteX4" fmla="*/ 59940 w 72853"/>
                <a:gd name="connsiteY4" fmla="*/ 71751 h 71751"/>
                <a:gd name="connsiteX0" fmla="*/ 62390 w 75303"/>
                <a:gd name="connsiteY0" fmla="*/ 71751 h 71751"/>
                <a:gd name="connsiteX1" fmla="*/ 5639 w 75303"/>
                <a:gd name="connsiteY1" fmla="*/ 62092 h 71751"/>
                <a:gd name="connsiteX2" fmla="*/ 9388 w 75303"/>
                <a:gd name="connsiteY2" fmla="*/ 0 h 71751"/>
                <a:gd name="connsiteX3" fmla="*/ 75303 w 75303"/>
                <a:gd name="connsiteY3" fmla="*/ 10313 h 71751"/>
                <a:gd name="connsiteX4" fmla="*/ 62390 w 75303"/>
                <a:gd name="connsiteY4" fmla="*/ 71751 h 71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303" h="71751">
                  <a:moveTo>
                    <a:pt x="62390" y="71751"/>
                  </a:moveTo>
                  <a:lnTo>
                    <a:pt x="5639" y="62092"/>
                  </a:lnTo>
                  <a:cubicBezTo>
                    <a:pt x="-3195" y="50134"/>
                    <a:pt x="-1429" y="8233"/>
                    <a:pt x="9388" y="0"/>
                  </a:cubicBezTo>
                  <a:lnTo>
                    <a:pt x="75303" y="10313"/>
                  </a:lnTo>
                  <a:lnTo>
                    <a:pt x="62390" y="71751"/>
                  </a:lnTo>
                  <a:close/>
                </a:path>
              </a:pathLst>
            </a:custGeom>
            <a:solidFill>
              <a:srgbClr val="F7F7F7"/>
            </a:solidFill>
            <a:ln w="36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52476EF-A415-494C-8C85-187CAAF2FB29}"/>
              </a:ext>
            </a:extLst>
          </p:cNvPr>
          <p:cNvGrpSpPr/>
          <p:nvPr/>
        </p:nvGrpSpPr>
        <p:grpSpPr>
          <a:xfrm>
            <a:off x="7436051" y="1731565"/>
            <a:ext cx="4432421" cy="2364962"/>
            <a:chOff x="7779869" y="1986542"/>
            <a:chExt cx="3732743" cy="121584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6D338A-6BBD-4D9C-80E6-C3BE60EAC7A1}"/>
                </a:ext>
              </a:extLst>
            </p:cNvPr>
            <p:cNvSpPr txBox="1"/>
            <p:nvPr/>
          </p:nvSpPr>
          <p:spPr>
            <a:xfrm>
              <a:off x="7779869" y="1986542"/>
              <a:ext cx="3732743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ko-KR" altLang="en-US" sz="2000" dirty="0">
                  <a:solidFill>
                    <a:schemeClr val="accent3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 pitchFamily="34" charset="0"/>
                </a:rPr>
                <a:t>분석 목적</a:t>
              </a:r>
              <a:endParaRPr lang="en-US" altLang="ko-KR" sz="2000" dirty="0">
                <a:solidFill>
                  <a:schemeClr val="accent3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220E21-2351-413C-B892-F480C665B89D}"/>
                </a:ext>
              </a:extLst>
            </p:cNvPr>
            <p:cNvSpPr txBox="1"/>
            <p:nvPr/>
          </p:nvSpPr>
          <p:spPr>
            <a:xfrm>
              <a:off x="7837830" y="2300474"/>
              <a:ext cx="3569762" cy="901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defRPr/>
              </a:pPr>
              <a:r>
                <a:rPr lang="ko-KR" altLang="en-US" sz="1800" dirty="0">
                  <a:latin typeface="+mn-ea"/>
                </a:rPr>
                <a:t>   전기차</a:t>
              </a:r>
              <a:r>
                <a:rPr lang="en-US" altLang="ko-KR" sz="1800" dirty="0">
                  <a:latin typeface="+mn-ea"/>
                </a:rPr>
                <a:t>, </a:t>
              </a:r>
              <a:r>
                <a:rPr lang="ko-KR" altLang="en-US" sz="1800" dirty="0">
                  <a:latin typeface="+mn-ea"/>
                </a:rPr>
                <a:t>충전소 및 관련 공공데이터를 분석하여 전국 주요 도시 및 울산의 현황을 분석하고</a:t>
              </a:r>
              <a:r>
                <a:rPr lang="en-US" altLang="ko-KR" sz="1800" dirty="0">
                  <a:latin typeface="+mn-ea"/>
                </a:rPr>
                <a:t>, </a:t>
              </a:r>
              <a:r>
                <a:rPr lang="ko-KR" altLang="en-US" sz="1800" dirty="0">
                  <a:latin typeface="+mn-ea"/>
                </a:rPr>
                <a:t>또한 추이를 예측하여 산자부의 목표 달성에 도움을 줄 수 있는 </a:t>
              </a:r>
              <a:r>
                <a:rPr lang="en-US" altLang="ko-KR" sz="1800" dirty="0">
                  <a:latin typeface="+mn-ea"/>
                </a:rPr>
                <a:t>Insight</a:t>
              </a:r>
              <a:r>
                <a:rPr lang="ko-KR" altLang="en-US" sz="1800" dirty="0">
                  <a:latin typeface="+mn-ea"/>
                </a:rPr>
                <a:t>를 고찰 하고자 함</a:t>
              </a:r>
              <a:r>
                <a:rPr lang="en-US" altLang="ko-KR" sz="1800" dirty="0">
                  <a:latin typeface="+mn-ea"/>
                </a:rPr>
                <a:t>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059772-1DDE-4C20-8821-9DADCE69F226}"/>
              </a:ext>
            </a:extLst>
          </p:cNvPr>
          <p:cNvGrpSpPr/>
          <p:nvPr/>
        </p:nvGrpSpPr>
        <p:grpSpPr>
          <a:xfrm flipH="1">
            <a:off x="323525" y="1731568"/>
            <a:ext cx="4465890" cy="4067011"/>
            <a:chOff x="7740273" y="1986542"/>
            <a:chExt cx="3772339" cy="265117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6249EF-7A3C-4739-B0C0-875035A65190}"/>
                </a:ext>
              </a:extLst>
            </p:cNvPr>
            <p:cNvSpPr txBox="1"/>
            <p:nvPr/>
          </p:nvSpPr>
          <p:spPr>
            <a:xfrm>
              <a:off x="7779869" y="1986542"/>
              <a:ext cx="3732743" cy="230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ko-KR" altLang="en-US" sz="2000" dirty="0">
                  <a:solidFill>
                    <a:schemeClr val="accent2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 pitchFamily="34" charset="0"/>
                </a:rPr>
                <a:t>분석 배경</a:t>
              </a:r>
              <a:endParaRPr lang="en-US" altLang="ko-KR" sz="2000" dirty="0">
                <a:solidFill>
                  <a:schemeClr val="accent2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F064F95-46CE-49AF-8199-DC38A0C3D6CA}"/>
                </a:ext>
              </a:extLst>
            </p:cNvPr>
            <p:cNvSpPr txBox="1"/>
            <p:nvPr/>
          </p:nvSpPr>
          <p:spPr>
            <a:xfrm>
              <a:off x="7740273" y="2310394"/>
              <a:ext cx="3657718" cy="2327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>
                <a:defRPr/>
              </a:pPr>
              <a:r>
                <a:rPr lang="en-US" altLang="ko-KR" sz="1800" dirty="0">
                  <a:latin typeface="+mn-ea"/>
                </a:rPr>
                <a:t>   2020</a:t>
              </a:r>
              <a:r>
                <a:rPr lang="ko-KR" altLang="en-US" sz="1800" dirty="0">
                  <a:latin typeface="+mn-ea"/>
                </a:rPr>
                <a:t>년 </a:t>
              </a:r>
              <a:r>
                <a:rPr lang="en-US" altLang="ko-KR" sz="1800" dirty="0">
                  <a:latin typeface="+mn-ea"/>
                </a:rPr>
                <a:t>10</a:t>
              </a:r>
              <a:r>
                <a:rPr lang="ko-KR" altLang="en-US" sz="1800" dirty="0">
                  <a:latin typeface="+mn-ea"/>
                </a:rPr>
                <a:t>월 </a:t>
              </a:r>
              <a:r>
                <a:rPr lang="en-US" altLang="ko-KR" sz="1800" dirty="0">
                  <a:latin typeface="+mn-ea"/>
                </a:rPr>
                <a:t>30</a:t>
              </a:r>
              <a:r>
                <a:rPr lang="ko-KR" altLang="en-US" sz="1800" dirty="0">
                  <a:latin typeface="+mn-ea"/>
                </a:rPr>
                <a:t>일 산업통산자원부 </a:t>
              </a:r>
              <a:r>
                <a:rPr lang="en-US" altLang="ko-KR" sz="1800" dirty="0">
                  <a:latin typeface="+mn-ea"/>
                </a:rPr>
                <a:t>(</a:t>
              </a:r>
              <a:r>
                <a:rPr lang="ko-KR" altLang="en-US" sz="1800" dirty="0" err="1">
                  <a:latin typeface="+mn-ea"/>
                </a:rPr>
                <a:t>산업부</a:t>
              </a:r>
              <a:r>
                <a:rPr lang="en-US" altLang="ko-KR" sz="1800" dirty="0">
                  <a:latin typeface="+mn-ea"/>
                </a:rPr>
                <a:t>)</a:t>
              </a:r>
              <a:r>
                <a:rPr lang="ko-KR" altLang="en-US" sz="1800" dirty="0">
                  <a:latin typeface="+mn-ea"/>
                </a:rPr>
                <a:t>는 </a:t>
              </a:r>
              <a:r>
                <a:rPr lang="en-US" altLang="ko-KR" sz="1800" dirty="0">
                  <a:latin typeface="+mn-ea"/>
                </a:rPr>
                <a:t>“</a:t>
              </a:r>
              <a:r>
                <a:rPr lang="ko-KR" altLang="en-US" sz="1800" dirty="0">
                  <a:latin typeface="+mn-ea"/>
                </a:rPr>
                <a:t>미래자동차 확산 및 시장 선점 전략</a:t>
              </a:r>
              <a:r>
                <a:rPr lang="en-US" altLang="ko-KR" sz="1800" dirty="0">
                  <a:latin typeface="+mn-ea"/>
                </a:rPr>
                <a:t>”</a:t>
              </a:r>
              <a:r>
                <a:rPr lang="ko-KR" altLang="en-US" sz="1800" dirty="0">
                  <a:latin typeface="+mn-ea"/>
                </a:rPr>
                <a:t>  보고서를 내고</a:t>
              </a:r>
              <a:r>
                <a:rPr lang="en-US" altLang="ko-KR" sz="1800" dirty="0">
                  <a:latin typeface="+mn-ea"/>
                </a:rPr>
                <a:t>,</a:t>
              </a:r>
              <a:r>
                <a:rPr lang="ko-KR" altLang="en-US" sz="1800" dirty="0">
                  <a:latin typeface="+mn-ea"/>
                </a:rPr>
                <a:t> </a:t>
              </a:r>
              <a:r>
                <a:rPr lang="en-US" altLang="ko-KR" sz="1800" dirty="0">
                  <a:latin typeface="+mn-ea"/>
                </a:rPr>
                <a:t>2025</a:t>
              </a:r>
              <a:r>
                <a:rPr lang="ko-KR" altLang="en-US" sz="1800" dirty="0">
                  <a:latin typeface="+mn-ea"/>
                </a:rPr>
                <a:t>년까지 전기차 </a:t>
              </a:r>
              <a:r>
                <a:rPr lang="en-US" altLang="ko-KR" sz="1800" dirty="0">
                  <a:latin typeface="+mn-ea"/>
                </a:rPr>
                <a:t>113</a:t>
              </a:r>
              <a:r>
                <a:rPr lang="ko-KR" altLang="en-US" sz="1800" dirty="0">
                  <a:latin typeface="+mn-ea"/>
                </a:rPr>
                <a:t>만대 보급 및 충전소 </a:t>
              </a:r>
              <a:r>
                <a:rPr lang="en-US" altLang="ko-KR" sz="1800" dirty="0">
                  <a:latin typeface="+mn-ea"/>
                </a:rPr>
                <a:t>50</a:t>
              </a:r>
              <a:r>
                <a:rPr lang="ko-KR" altLang="en-US" sz="1800" dirty="0">
                  <a:latin typeface="+mn-ea"/>
                </a:rPr>
                <a:t>만대 확충 등 친환경차 관련 정책들을 발표하여 </a:t>
              </a:r>
              <a:r>
                <a:rPr lang="en-US" altLang="ko-KR" sz="1800" dirty="0">
                  <a:latin typeface="+mn-ea"/>
                </a:rPr>
                <a:t>2025</a:t>
              </a:r>
              <a:r>
                <a:rPr lang="ko-KR" altLang="en-US" sz="1800" dirty="0">
                  <a:latin typeface="+mn-ea"/>
                </a:rPr>
                <a:t>년 </a:t>
              </a:r>
              <a:r>
                <a:rPr lang="en-US" altLang="ko-KR" sz="1800" dirty="0">
                  <a:latin typeface="+mn-ea"/>
                </a:rPr>
                <a:t>“</a:t>
              </a:r>
              <a:r>
                <a:rPr lang="ko-KR" altLang="en-US" sz="1800" dirty="0" err="1">
                  <a:latin typeface="+mn-ea"/>
                </a:rPr>
                <a:t>미래차</a:t>
              </a:r>
              <a:r>
                <a:rPr lang="ko-KR" altLang="en-US" sz="1800" dirty="0">
                  <a:latin typeface="+mn-ea"/>
                </a:rPr>
                <a:t> 중심 생태계 구축</a:t>
              </a:r>
              <a:r>
                <a:rPr lang="en-US" altLang="ko-KR" sz="1800" dirty="0">
                  <a:latin typeface="+mn-ea"/>
                </a:rPr>
                <a:t>”</a:t>
              </a:r>
              <a:r>
                <a:rPr lang="ko-KR" altLang="en-US" sz="1800" dirty="0">
                  <a:latin typeface="+mn-ea"/>
                </a:rPr>
                <a:t> 비전을 제시하였음</a:t>
              </a:r>
              <a:r>
                <a:rPr lang="en-US" altLang="ko-KR" sz="1800" dirty="0">
                  <a:latin typeface="+mn-ea"/>
                </a:rPr>
                <a:t>. </a:t>
              </a:r>
            </a:p>
            <a:p>
              <a:pPr marL="177800" indent="-177800">
                <a:defRPr/>
              </a:pPr>
              <a:endParaRPr lang="en-US" altLang="ko-KR" dirty="0">
                <a:latin typeface="+mn-ea"/>
              </a:endParaRPr>
            </a:p>
            <a:p>
              <a:pPr marL="177800" indent="-177800">
                <a:defRPr/>
              </a:pPr>
              <a:r>
                <a:rPr lang="ko-KR" altLang="en-US" sz="1800" dirty="0">
                  <a:latin typeface="+mn-ea"/>
                </a:rPr>
                <a:t>   이에  관련 공공 데이터를 수집 및  분석하여  현황파악</a:t>
              </a:r>
              <a:r>
                <a:rPr lang="en-US" altLang="ko-KR" sz="1800" dirty="0">
                  <a:latin typeface="+mn-ea"/>
                </a:rPr>
                <a:t>,  </a:t>
              </a:r>
              <a:r>
                <a:rPr lang="ko-KR" altLang="en-US" sz="1800" dirty="0">
                  <a:latin typeface="+mn-ea"/>
                </a:rPr>
                <a:t>회귀추정 및 개선방향을 고찰하였음</a:t>
              </a:r>
              <a:r>
                <a:rPr lang="en-US" altLang="ko-KR" sz="1800" dirty="0">
                  <a:latin typeface="+mn-ea"/>
                </a:rPr>
                <a:t>.</a:t>
              </a:r>
            </a:p>
            <a:p>
              <a:endParaRPr lang="ko-KR" altLang="en-US" sz="16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 pitchFamily="34" charset="0"/>
                </a:rPr>
                <a:t>.    </a:t>
              </a:r>
              <a:endParaRPr lang="ko-KR" altLang="en-US" sz="1200" dirty="0"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604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1BDE1613-EB8C-430E-B381-7DAE3930BD3D}"/>
              </a:ext>
            </a:extLst>
          </p:cNvPr>
          <p:cNvGrpSpPr/>
          <p:nvPr/>
        </p:nvGrpSpPr>
        <p:grpSpPr>
          <a:xfrm>
            <a:off x="879231" y="2146243"/>
            <a:ext cx="3254553" cy="2654459"/>
            <a:chOff x="764931" y="2235569"/>
            <a:chExt cx="3254553" cy="99711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B255058-A463-41B5-8E65-D3603EED9C43}"/>
                </a:ext>
              </a:extLst>
            </p:cNvPr>
            <p:cNvSpPr txBox="1"/>
            <p:nvPr/>
          </p:nvSpPr>
          <p:spPr>
            <a:xfrm>
              <a:off x="764931" y="2345248"/>
              <a:ext cx="1247002" cy="19654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 pitchFamily="34" charset="0"/>
                </a:rPr>
                <a:t>1</a:t>
              </a:r>
              <a:r>
                <a:rPr lang="ko-KR" altLang="en-US" sz="2800" b="1" dirty="0">
                  <a:solidFill>
                    <a:schemeClr val="accent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 pitchFamily="34" charset="0"/>
                </a:rPr>
                <a:t>단계</a:t>
              </a:r>
            </a:p>
          </p:txBody>
        </p:sp>
        <p:grpSp>
          <p:nvGrpSpPr>
            <p:cNvPr id="10" name="Group 5">
              <a:extLst>
                <a:ext uri="{FF2B5EF4-FFF2-40B4-BE49-F238E27FC236}">
                  <a16:creationId xmlns:a16="http://schemas.microsoft.com/office/drawing/2014/main" id="{15865C09-78BD-4191-9E08-B0A460ABFFF9}"/>
                </a:ext>
              </a:extLst>
            </p:cNvPr>
            <p:cNvGrpSpPr/>
            <p:nvPr/>
          </p:nvGrpSpPr>
          <p:grpSpPr>
            <a:xfrm>
              <a:off x="888063" y="2235569"/>
              <a:ext cx="3131421" cy="997111"/>
              <a:chOff x="1724597" y="3235735"/>
              <a:chExt cx="2474855" cy="997111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37611D-5D73-4A8E-9E08-957BD81E3012}"/>
                  </a:ext>
                </a:extLst>
              </p:cNvPr>
              <p:cNvSpPr txBox="1"/>
              <p:nvPr/>
            </p:nvSpPr>
            <p:spPr>
              <a:xfrm>
                <a:off x="2612825" y="3235735"/>
                <a:ext cx="155026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accent1"/>
                    </a:solidFill>
                    <a:latin typeface="나눔바른고딕OTF" panose="02020603020101020101" pitchFamily="18" charset="-127"/>
                    <a:ea typeface="나눔바른고딕OTF" panose="02020603020101020101" pitchFamily="18" charset="-127"/>
                    <a:cs typeface="Arial" pitchFamily="34" charset="0"/>
                  </a:rPr>
                  <a:t>문제 정의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47C6A1-BFD8-49A2-B6A3-E9DB5925E860}"/>
                  </a:ext>
                </a:extLst>
              </p:cNvPr>
              <p:cNvSpPr txBox="1"/>
              <p:nvPr/>
            </p:nvSpPr>
            <p:spPr>
              <a:xfrm>
                <a:off x="1724597" y="3643225"/>
                <a:ext cx="2474855" cy="589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 latinLnBrk="1">
                  <a:buFont typeface="Wingdings" panose="05000000000000000000" pitchFamily="2" charset="2"/>
                  <a:buChar char="§"/>
                </a:pPr>
                <a:r>
                  <a:rPr lang="ko-KR" altLang="en-US" sz="1600" spc="-60" dirty="0">
                    <a:ln/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전기차 등록 대수 추이 및 증가율을 확인하고 특이점과 영향을 주는 요소들을 파악 </a:t>
                </a:r>
                <a:endParaRPr lang="en-US" altLang="ko-KR" sz="1600" spc="-60" dirty="0">
                  <a:ln/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  <a:p>
                <a:pPr lvl="0" latinLnBrk="1"/>
                <a:endParaRPr lang="ko-KR" altLang="en-US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  <a:p>
                <a:pPr marL="285750" lvl="0" indent="-285750" latinLnBrk="1">
                  <a:buFont typeface="Wingdings" panose="05000000000000000000" pitchFamily="2" charset="2"/>
                  <a:buChar char="§"/>
                </a:pPr>
                <a:r>
                  <a:rPr lang="ko-KR" altLang="en-US" sz="1600" spc="-60" dirty="0">
                    <a:ln/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충전소의 수를 지역별로 파악하고 인프라에 대한 분석 </a:t>
                </a:r>
                <a:endParaRPr lang="ko-KR" altLang="en-US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7E954A2-BE99-4424-AFC5-E1E6E72A466E}"/>
              </a:ext>
            </a:extLst>
          </p:cNvPr>
          <p:cNvGrpSpPr/>
          <p:nvPr/>
        </p:nvGrpSpPr>
        <p:grpSpPr>
          <a:xfrm>
            <a:off x="4384164" y="2168626"/>
            <a:ext cx="3424095" cy="3657397"/>
            <a:chOff x="3869814" y="2147895"/>
            <a:chExt cx="3424095" cy="21108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8F34F1-F524-4B00-A4D1-A4D85BFC7EA8}"/>
                </a:ext>
              </a:extLst>
            </p:cNvPr>
            <p:cNvSpPr txBox="1"/>
            <p:nvPr/>
          </p:nvSpPr>
          <p:spPr>
            <a:xfrm>
              <a:off x="3869814" y="2301783"/>
              <a:ext cx="124700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 pitchFamily="34" charset="0"/>
                </a:rPr>
                <a:t>2</a:t>
              </a:r>
              <a:r>
                <a:rPr lang="ko-KR" altLang="en-US" sz="2800" b="1" dirty="0">
                  <a:solidFill>
                    <a:schemeClr val="accent2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 pitchFamily="34" charset="0"/>
                </a:rPr>
                <a:t>단계</a:t>
              </a:r>
            </a:p>
          </p:txBody>
        </p:sp>
        <p:grpSp>
          <p:nvGrpSpPr>
            <p:cNvPr id="13" name="Group 5">
              <a:extLst>
                <a:ext uri="{FF2B5EF4-FFF2-40B4-BE49-F238E27FC236}">
                  <a16:creationId xmlns:a16="http://schemas.microsoft.com/office/drawing/2014/main" id="{5BD10D7C-AF59-41F9-8CD5-082547C5BEE6}"/>
                </a:ext>
              </a:extLst>
            </p:cNvPr>
            <p:cNvGrpSpPr/>
            <p:nvPr/>
          </p:nvGrpSpPr>
          <p:grpSpPr>
            <a:xfrm>
              <a:off x="4028055" y="2147895"/>
              <a:ext cx="3265854" cy="2110840"/>
              <a:chOff x="1752345" y="3148061"/>
              <a:chExt cx="2581102" cy="211084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47CC9D-4A3B-4061-8C22-00415DC445D2}"/>
                  </a:ext>
                </a:extLst>
              </p:cNvPr>
              <p:cNvSpPr txBox="1"/>
              <p:nvPr/>
            </p:nvSpPr>
            <p:spPr>
              <a:xfrm>
                <a:off x="2676933" y="3148061"/>
                <a:ext cx="1550267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accent2"/>
                    </a:solidFill>
                    <a:latin typeface="나눔바른고딕OTF" panose="02020603020101020101" pitchFamily="18" charset="-127"/>
                    <a:ea typeface="나눔바른고딕OTF" panose="02020603020101020101" pitchFamily="18" charset="-127"/>
                    <a:cs typeface="Arial" pitchFamily="34" charset="0"/>
                  </a:rPr>
                  <a:t>활용 데이터의 정의 및 수집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6A7CA6-FF49-46F7-AB19-F172F87610E0}"/>
                  </a:ext>
                </a:extLst>
              </p:cNvPr>
              <p:cNvSpPr txBox="1"/>
              <p:nvPr/>
            </p:nvSpPr>
            <p:spPr>
              <a:xfrm>
                <a:off x="1752345" y="3784564"/>
                <a:ext cx="2581102" cy="1474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 latinLnBrk="1">
                  <a:buFont typeface="Wingdings" panose="05000000000000000000" pitchFamily="2" charset="2"/>
                  <a:buChar char="§"/>
                </a:pPr>
                <a:r>
                  <a:rPr lang="ko-KR" altLang="en-US" sz="1600" dirty="0" err="1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국토부</a:t>
                </a:r>
                <a:r>
                  <a:rPr lang="ko-KR" altLang="en-US" sz="160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  </a:t>
                </a:r>
                <a:r>
                  <a:rPr lang="ko-KR" altLang="en-US" sz="1600" dirty="0" err="1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국토누리사이트에서</a:t>
                </a:r>
                <a:r>
                  <a:rPr lang="ko-KR" altLang="en-US" sz="160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 전기차 월별 등록대수 현황 데이터 수집</a:t>
                </a:r>
                <a:endParaRPr lang="en-US" altLang="ko-KR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  <a:p>
                <a:pPr marL="285750" lvl="0" indent="-285750" latinLnBrk="1">
                  <a:buFont typeface="Wingdings" panose="05000000000000000000" pitchFamily="2" charset="2"/>
                  <a:buChar char="§"/>
                </a:pPr>
                <a:endParaRPr lang="ko-KR" altLang="en-US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  <a:p>
                <a:pPr marL="285750" lvl="0" indent="-285750" latinLnBrk="1">
                  <a:buFont typeface="Wingdings" panose="05000000000000000000" pitchFamily="2" charset="2"/>
                  <a:buChar char="§"/>
                </a:pPr>
                <a:r>
                  <a:rPr lang="en-US" altLang="ko-KR" sz="1600" spc="-60" dirty="0">
                    <a:ln/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Ev.or.kr </a:t>
                </a:r>
                <a:r>
                  <a:rPr lang="ko-KR" altLang="en-US" sz="1600" spc="-60" dirty="0">
                    <a:ln/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사이트에서 전기차 충전소 현황 데이터 수집 </a:t>
                </a:r>
                <a:endParaRPr lang="en-US" altLang="ko-KR" sz="1600" spc="-60" dirty="0">
                  <a:ln/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  <a:p>
                <a:pPr marL="285750" lvl="0" indent="-285750" latinLnBrk="1">
                  <a:buFont typeface="Wingdings" panose="05000000000000000000" pitchFamily="2" charset="2"/>
                  <a:buChar char="§"/>
                </a:pPr>
                <a:endParaRPr lang="ko-KR" altLang="en-US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  <a:p>
                <a:pPr marL="285750" lvl="0" indent="-285750" latinLnBrk="1">
                  <a:buFont typeface="Wingdings" panose="05000000000000000000" pitchFamily="2" charset="2"/>
                  <a:buChar char="§"/>
                </a:pPr>
                <a:r>
                  <a:rPr lang="ko-KR" altLang="en-US" sz="1600" spc="-60" dirty="0">
                    <a:ln/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통계청 사이트에서 인구 데이터 수집</a:t>
                </a:r>
                <a:endParaRPr lang="en-US" altLang="ko-KR" sz="1600" spc="-60" dirty="0">
                  <a:ln/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  <a:p>
                <a:pPr marL="285750" lvl="0" indent="-285750" latinLnBrk="1">
                  <a:buFont typeface="Wingdings" panose="05000000000000000000" pitchFamily="2" charset="2"/>
                  <a:buChar char="§"/>
                </a:pPr>
                <a:endParaRPr lang="ko-KR" altLang="en-US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  <a:p>
                <a:pPr marL="285750" lvl="0" indent="-285750" latinLnBrk="1">
                  <a:buFont typeface="Wingdings" panose="05000000000000000000" pitchFamily="2" charset="2"/>
                  <a:buChar char="§"/>
                </a:pPr>
                <a:r>
                  <a:rPr lang="ko-KR" altLang="en-US" sz="1600" spc="-60" dirty="0">
                    <a:ln/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전기차 보조금 및 지자체 혜택 관련 기사 수집 </a:t>
                </a:r>
                <a:endParaRPr lang="ko-KR" altLang="en-US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D0270E0-EE70-4075-8C2B-199E1CBBD260}"/>
              </a:ext>
            </a:extLst>
          </p:cNvPr>
          <p:cNvGrpSpPr/>
          <p:nvPr/>
        </p:nvGrpSpPr>
        <p:grpSpPr>
          <a:xfrm>
            <a:off x="7889097" y="2168626"/>
            <a:ext cx="3890530" cy="4494711"/>
            <a:chOff x="7774797" y="2147895"/>
            <a:chExt cx="3890530" cy="29948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AAD5E5-3508-452E-B0F0-B183614E1336}"/>
                </a:ext>
              </a:extLst>
            </p:cNvPr>
            <p:cNvSpPr txBox="1"/>
            <p:nvPr/>
          </p:nvSpPr>
          <p:spPr>
            <a:xfrm>
              <a:off x="7774797" y="2301783"/>
              <a:ext cx="124700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3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 pitchFamily="34" charset="0"/>
                </a:rPr>
                <a:t>3</a:t>
              </a:r>
              <a:r>
                <a:rPr lang="ko-KR" altLang="en-US" sz="2800" b="1" dirty="0">
                  <a:solidFill>
                    <a:schemeClr val="accent3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Arial" pitchFamily="34" charset="0"/>
                </a:rPr>
                <a:t>단계</a:t>
              </a:r>
            </a:p>
          </p:txBody>
        </p:sp>
        <p:grpSp>
          <p:nvGrpSpPr>
            <p:cNvPr id="16" name="Group 5">
              <a:extLst>
                <a:ext uri="{FF2B5EF4-FFF2-40B4-BE49-F238E27FC236}">
                  <a16:creationId xmlns:a16="http://schemas.microsoft.com/office/drawing/2014/main" id="{152F4CD7-6811-4E2A-B8E1-B8755B19D71F}"/>
                </a:ext>
              </a:extLst>
            </p:cNvPr>
            <p:cNvGrpSpPr/>
            <p:nvPr/>
          </p:nvGrpSpPr>
          <p:grpSpPr>
            <a:xfrm>
              <a:off x="7968147" y="2147895"/>
              <a:ext cx="3697180" cy="2994822"/>
              <a:chOff x="1780092" y="3148061"/>
              <a:chExt cx="2921990" cy="299482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A92D0D-A933-4781-965C-F757BA5ED307}"/>
                  </a:ext>
                </a:extLst>
              </p:cNvPr>
              <p:cNvSpPr txBox="1"/>
              <p:nvPr/>
            </p:nvSpPr>
            <p:spPr>
              <a:xfrm>
                <a:off x="2676933" y="3148061"/>
                <a:ext cx="1550267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accent3"/>
                    </a:solidFill>
                    <a:latin typeface="나눔바른고딕OTF" panose="02020603020101020101" pitchFamily="18" charset="-127"/>
                    <a:ea typeface="나눔바른고딕OTF" panose="02020603020101020101" pitchFamily="18" charset="-127"/>
                    <a:cs typeface="Arial" pitchFamily="34" charset="0"/>
                  </a:rPr>
                  <a:t>데이터 가공 및 시각화 분석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8C574A7-457D-4D66-957E-3980DB3E0887}"/>
                  </a:ext>
                </a:extLst>
              </p:cNvPr>
              <p:cNvSpPr txBox="1"/>
              <p:nvPr/>
            </p:nvSpPr>
            <p:spPr>
              <a:xfrm>
                <a:off x="1780092" y="3784564"/>
                <a:ext cx="2921990" cy="2358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 latinLnBrk="1">
                  <a:buFont typeface="Wingdings" panose="05000000000000000000" pitchFamily="2" charset="2"/>
                  <a:buChar char="§"/>
                </a:pPr>
                <a:r>
                  <a:rPr lang="ko-KR" altLang="en-US" sz="1600" spc="-60" dirty="0">
                    <a:ln/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수집 데이터 한 시트에 정리 </a:t>
                </a:r>
                <a:endParaRPr lang="en-US" altLang="ko-KR" sz="1600" spc="-60" dirty="0">
                  <a:ln/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  <a:p>
                <a:pPr marL="285750" lvl="0" indent="-285750" latinLnBrk="1">
                  <a:buFont typeface="Wingdings" panose="05000000000000000000" pitchFamily="2" charset="2"/>
                  <a:buChar char="§"/>
                </a:pPr>
                <a:endParaRPr lang="ko-KR" altLang="en-US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  <a:p>
                <a:pPr marL="285750" lvl="0" indent="-285750" latinLnBrk="1">
                  <a:buFont typeface="Wingdings" panose="05000000000000000000" pitchFamily="2" charset="2"/>
                  <a:buChar char="§"/>
                </a:pPr>
                <a:r>
                  <a:rPr lang="ko-KR" altLang="en-US" sz="1600" spc="-60" dirty="0">
                    <a:ln/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유효하지 않은 값이나 중복  품질 검증</a:t>
                </a:r>
                <a:endParaRPr lang="en-US" altLang="ko-KR" sz="1600" spc="-60" dirty="0">
                  <a:ln/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  <a:p>
                <a:pPr marL="285750" lvl="0" indent="-285750" latinLnBrk="1">
                  <a:buFont typeface="Wingdings" panose="05000000000000000000" pitchFamily="2" charset="2"/>
                  <a:buChar char="§"/>
                </a:pPr>
                <a:endParaRPr lang="ko-KR" altLang="en-US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  <a:p>
                <a:pPr marL="285750" lvl="0" indent="-285750" latinLnBrk="1">
                  <a:buFont typeface="Wingdings" panose="05000000000000000000" pitchFamily="2" charset="2"/>
                  <a:buChar char="§"/>
                </a:pPr>
                <a:r>
                  <a:rPr lang="ko-KR" altLang="en-US" sz="1600" spc="-60" dirty="0">
                    <a:ln/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전기차 증가율 월별</a:t>
                </a:r>
                <a:r>
                  <a:rPr lang="en-US" altLang="ko-KR" sz="1600" spc="-60" dirty="0">
                    <a:ln/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, </a:t>
                </a:r>
                <a:r>
                  <a:rPr lang="ko-KR" altLang="en-US" sz="1600" spc="-60" dirty="0">
                    <a:ln/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연도별 분석  및 원인 추정 기사 파악 </a:t>
                </a:r>
                <a:endParaRPr lang="en-US" altLang="ko-KR" sz="1600" spc="-60" dirty="0">
                  <a:ln/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  <a:p>
                <a:pPr marL="285750" lvl="0" indent="-285750" latinLnBrk="1">
                  <a:buFont typeface="Wingdings" panose="05000000000000000000" pitchFamily="2" charset="2"/>
                  <a:buChar char="§"/>
                </a:pPr>
                <a:endParaRPr lang="ko-KR" altLang="en-US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  <a:p>
                <a:pPr marL="285750" lvl="0" indent="-285750" latinLnBrk="1">
                  <a:buFont typeface="Wingdings" panose="05000000000000000000" pitchFamily="2" charset="2"/>
                  <a:buChar char="§"/>
                </a:pPr>
                <a:r>
                  <a:rPr lang="ko-KR" altLang="en-US" sz="1600" spc="-60" dirty="0">
                    <a:ln/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전기차</a:t>
                </a:r>
                <a:r>
                  <a:rPr lang="en-US" altLang="ko-KR" sz="1600" spc="-60" dirty="0">
                    <a:ln/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, </a:t>
                </a:r>
                <a:r>
                  <a:rPr lang="ko-KR" altLang="en-US" sz="1600" spc="-60" dirty="0">
                    <a:ln/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일반 승용차 대수  회귀분석 </a:t>
                </a:r>
                <a:endParaRPr lang="en-US" altLang="ko-KR" sz="1600" spc="-60" dirty="0">
                  <a:ln/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  <a:p>
                <a:pPr marL="285750" lvl="0" indent="-285750" latinLnBrk="1">
                  <a:buFont typeface="Wingdings" panose="05000000000000000000" pitchFamily="2" charset="2"/>
                  <a:buChar char="§"/>
                </a:pPr>
                <a:endParaRPr lang="ko-KR" altLang="en-US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  <a:p>
                <a:pPr marL="285750" lvl="0" indent="-285750" latinLnBrk="1">
                  <a:buFont typeface="Wingdings" panose="05000000000000000000" pitchFamily="2" charset="2"/>
                  <a:buChar char="§"/>
                </a:pPr>
                <a:r>
                  <a:rPr lang="ko-KR" altLang="en-US" sz="1600" spc="-60" dirty="0">
                    <a:ln/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충전소 지역별 대수 및 급</a:t>
                </a:r>
                <a:r>
                  <a:rPr lang="en-US" altLang="ko-KR" sz="1600" spc="-60" dirty="0">
                    <a:ln/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/</a:t>
                </a:r>
                <a:r>
                  <a:rPr lang="ko-KR" altLang="en-US" sz="1600" spc="-60" dirty="0" err="1">
                    <a:ln/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완속별</a:t>
                </a:r>
                <a:r>
                  <a:rPr lang="ko-KR" altLang="en-US" sz="1600" spc="-60" dirty="0">
                    <a:ln/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 분석 </a:t>
                </a:r>
                <a:endParaRPr lang="en-US" altLang="ko-KR" sz="1600" spc="-60" dirty="0">
                  <a:ln/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  <a:p>
                <a:pPr marL="285750" lvl="0" indent="-285750" latinLnBrk="1">
                  <a:buFont typeface="Wingdings" panose="05000000000000000000" pitchFamily="2" charset="2"/>
                  <a:buChar char="§"/>
                </a:pPr>
                <a:endParaRPr lang="ko-KR" altLang="en-US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  <a:p>
                <a:pPr marL="285750" lvl="0" indent="-285750" latinLnBrk="1">
                  <a:buFont typeface="Wingdings" panose="05000000000000000000" pitchFamily="2" charset="2"/>
                  <a:buChar char="§"/>
                </a:pPr>
                <a:r>
                  <a:rPr lang="ko-KR" altLang="en-US" sz="1600" spc="-60" dirty="0">
                    <a:ln/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전기차 대비 충전소 비율 분석 </a:t>
                </a:r>
                <a:endParaRPr lang="en-US" altLang="ko-KR" sz="1600" spc="-60" dirty="0">
                  <a:ln/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  <a:p>
                <a:pPr marL="285750" lvl="0" indent="-285750" latinLnBrk="1">
                  <a:buFont typeface="Wingdings" panose="05000000000000000000" pitchFamily="2" charset="2"/>
                  <a:buChar char="§"/>
                </a:pPr>
                <a:endParaRPr lang="ko-KR" altLang="en-US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  <a:p>
                <a:pPr marL="285750" lvl="0" indent="-285750" latinLnBrk="1">
                  <a:buFont typeface="Wingdings" panose="05000000000000000000" pitchFamily="2" charset="2"/>
                  <a:buChar char="§"/>
                </a:pPr>
                <a:r>
                  <a:rPr lang="ko-KR" altLang="en-US" sz="1600" spc="-60" dirty="0">
                    <a:ln/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분석 내용 시사점 정리 </a:t>
                </a:r>
                <a:endParaRPr lang="ko-KR" altLang="en-US" sz="16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FCE63E9-3FDE-4138-BDFF-06A8314AB330}"/>
              </a:ext>
            </a:extLst>
          </p:cNvPr>
          <p:cNvGrpSpPr/>
          <p:nvPr/>
        </p:nvGrpSpPr>
        <p:grpSpPr>
          <a:xfrm>
            <a:off x="756254" y="1761554"/>
            <a:ext cx="10547598" cy="263769"/>
            <a:chOff x="764931" y="1899141"/>
            <a:chExt cx="9873761" cy="26376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0404620-BC50-4890-8EEB-43CD03DE817E}"/>
                </a:ext>
              </a:extLst>
            </p:cNvPr>
            <p:cNvSpPr/>
            <p:nvPr/>
          </p:nvSpPr>
          <p:spPr>
            <a:xfrm>
              <a:off x="764931" y="1899141"/>
              <a:ext cx="9873761" cy="26376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2BB6D75-65EA-4F98-A368-4947AE85AD6E}"/>
                </a:ext>
              </a:extLst>
            </p:cNvPr>
            <p:cNvCxnSpPr>
              <a:cxnSpLocks/>
              <a:stCxn id="3" idx="1"/>
              <a:endCxn id="3" idx="3"/>
            </p:cNvCxnSpPr>
            <p:nvPr/>
          </p:nvCxnSpPr>
          <p:spPr>
            <a:xfrm>
              <a:off x="764931" y="2031026"/>
              <a:ext cx="9873761" cy="0"/>
            </a:xfrm>
            <a:prstGeom prst="line">
              <a:avLst/>
            </a:prstGeom>
            <a:ln w="381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27CCD3C-2281-4253-86F1-EED30B3D3EB0}"/>
              </a:ext>
            </a:extLst>
          </p:cNvPr>
          <p:cNvGrpSpPr/>
          <p:nvPr/>
        </p:nvGrpSpPr>
        <p:grpSpPr>
          <a:xfrm flipH="1">
            <a:off x="1037472" y="1499344"/>
            <a:ext cx="930519" cy="358175"/>
            <a:chOff x="8760955" y="-377720"/>
            <a:chExt cx="5693435" cy="2191516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8041090-F0B0-4DDE-A4AD-3DC44C3061C3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93863D9-277F-46DE-AB3E-839BF41A8911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8437386-8BDE-4CA0-9EF6-6DF85646D06F}"/>
              </a:ext>
            </a:extLst>
          </p:cNvPr>
          <p:cNvGrpSpPr/>
          <p:nvPr/>
        </p:nvGrpSpPr>
        <p:grpSpPr>
          <a:xfrm flipH="1">
            <a:off x="4542405" y="1499344"/>
            <a:ext cx="930519" cy="358175"/>
            <a:chOff x="8760955" y="-377720"/>
            <a:chExt cx="5693435" cy="2191516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DA42143-F8A5-49C5-9E76-35D87E58EE40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332B2F-3283-43B5-8A55-E55CE81B5521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689660E-A450-4E5C-9A95-5B360B539E4E}"/>
              </a:ext>
            </a:extLst>
          </p:cNvPr>
          <p:cNvGrpSpPr/>
          <p:nvPr/>
        </p:nvGrpSpPr>
        <p:grpSpPr>
          <a:xfrm flipH="1">
            <a:off x="8047338" y="1499344"/>
            <a:ext cx="930519" cy="358175"/>
            <a:chOff x="8760955" y="-377720"/>
            <a:chExt cx="5693435" cy="2191516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1176E0E-813F-4844-9E81-D88ED814E450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B00B290-2886-4A39-BC4C-5AD69399D47D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2" name="Text Placeholder 1">
            <a:extLst>
              <a:ext uri="{FF2B5EF4-FFF2-40B4-BE49-F238E27FC236}">
                <a16:creationId xmlns:a16="http://schemas.microsoft.com/office/drawing/2014/main" id="{25F552BB-9102-46F9-8D1A-5444F2F452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42304"/>
            <a:ext cx="11573197" cy="718658"/>
          </a:xfrm>
          <a:prstGeom prst="rect">
            <a:avLst/>
          </a:prstGeom>
        </p:spPr>
        <p:txBody>
          <a:bodyPr/>
          <a:lstStyle/>
          <a:p>
            <a:r>
              <a:rPr lang="ko-KR" altLang="en-US" sz="4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데이터 분석 과정</a:t>
            </a:r>
            <a:endParaRPr lang="en-US" sz="4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양쪽 모서리가 둥근 사각형 26">
            <a:extLst>
              <a:ext uri="{FF2B5EF4-FFF2-40B4-BE49-F238E27FC236}">
                <a16:creationId xmlns:a16="http://schemas.microsoft.com/office/drawing/2014/main" id="{9988ED74-651A-47C2-9DA8-458ECE5A15DF}"/>
              </a:ext>
            </a:extLst>
          </p:cNvPr>
          <p:cNvSpPr/>
          <p:nvPr/>
        </p:nvSpPr>
        <p:spPr>
          <a:xfrm rot="16200000">
            <a:off x="2734907" y="101665"/>
            <a:ext cx="514350" cy="3159836"/>
          </a:xfrm>
          <a:prstGeom prst="round2SameRect">
            <a:avLst>
              <a:gd name="adj1" fmla="val 42064"/>
              <a:gd name="adj2" fmla="val 39909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2" name="Text Placeholder 1">
            <a:extLst>
              <a:ext uri="{FF2B5EF4-FFF2-40B4-BE49-F238E27FC236}">
                <a16:creationId xmlns:a16="http://schemas.microsoft.com/office/drawing/2014/main" id="{25F552BB-9102-46F9-8D1A-5444F2F452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42304"/>
            <a:ext cx="11573197" cy="718658"/>
          </a:xfrm>
          <a:prstGeom prst="rect">
            <a:avLst/>
          </a:prstGeom>
        </p:spPr>
        <p:txBody>
          <a:bodyPr/>
          <a:lstStyle/>
          <a:p>
            <a:r>
              <a:rPr lang="ko-KR" altLang="en-US" sz="4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데이터 분석 과정</a:t>
            </a:r>
            <a:endParaRPr lang="en-US" sz="4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5E692EA-D9FD-422D-8DB9-42D2147ED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088624"/>
              </p:ext>
            </p:extLst>
          </p:nvPr>
        </p:nvGraphicFramePr>
        <p:xfrm>
          <a:off x="1412164" y="1322808"/>
          <a:ext cx="9395926" cy="71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1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1974">
                  <a:extLst>
                    <a:ext uri="{9D8B030D-6E8A-4147-A177-3AD203B41FA5}">
                      <a16:colId xmlns:a16="http://schemas.microsoft.com/office/drawing/2014/main" val="3702013736"/>
                    </a:ext>
                  </a:extLst>
                </a:gridCol>
                <a:gridCol w="3131976">
                  <a:extLst>
                    <a:ext uri="{9D8B030D-6E8A-4147-A177-3AD203B41FA5}">
                      <a16:colId xmlns:a16="http://schemas.microsoft.com/office/drawing/2014/main" val="4276443767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bg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문제 정의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rgbClr val="8294D4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활용 데이터의 정의 및 수집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rgbClr val="8294D4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데이터 가공 및 시각화 분석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24F9CE9-344E-41A0-978F-3581E0179C84}"/>
              </a:ext>
            </a:extLst>
          </p:cNvPr>
          <p:cNvSpPr txBox="1"/>
          <p:nvPr/>
        </p:nvSpPr>
        <p:spPr>
          <a:xfrm>
            <a:off x="947337" y="3302351"/>
            <a:ext cx="34978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전기차 등록 대수 추이 및 증가율을 확인하고 특이점과 영향을 주는 요소들을 파악</a:t>
            </a: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충전소의 수를 지역별로 파악하고 인프라에 대한 분석</a:t>
            </a: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FB5344D7-0E50-4280-BB55-C92A7B7AC308}"/>
              </a:ext>
            </a:extLst>
          </p:cNvPr>
          <p:cNvSpPr/>
          <p:nvPr/>
        </p:nvSpPr>
        <p:spPr>
          <a:xfrm rot="2700000">
            <a:off x="6042678" y="5540379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36">
            <a:extLst>
              <a:ext uri="{FF2B5EF4-FFF2-40B4-BE49-F238E27FC236}">
                <a16:creationId xmlns:a16="http://schemas.microsoft.com/office/drawing/2014/main" id="{E79021BC-2171-4FB6-A548-E032B526B94F}"/>
              </a:ext>
            </a:extLst>
          </p:cNvPr>
          <p:cNvSpPr/>
          <p:nvPr/>
        </p:nvSpPr>
        <p:spPr>
          <a:xfrm>
            <a:off x="6354652" y="4404785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Oval 21">
            <a:extLst>
              <a:ext uri="{FF2B5EF4-FFF2-40B4-BE49-F238E27FC236}">
                <a16:creationId xmlns:a16="http://schemas.microsoft.com/office/drawing/2014/main" id="{9E95ED8E-FA25-4CEA-8450-F6A229BCF7EB}"/>
              </a:ext>
            </a:extLst>
          </p:cNvPr>
          <p:cNvSpPr>
            <a:spLocks noChangeAspect="1"/>
          </p:cNvSpPr>
          <p:nvPr/>
        </p:nvSpPr>
        <p:spPr>
          <a:xfrm>
            <a:off x="5449731" y="3515099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6" name="Group 17">
            <a:extLst>
              <a:ext uri="{FF2B5EF4-FFF2-40B4-BE49-F238E27FC236}">
                <a16:creationId xmlns:a16="http://schemas.microsoft.com/office/drawing/2014/main" id="{CF113BBC-2BB8-4AB9-8640-51D3BCCD8401}"/>
              </a:ext>
            </a:extLst>
          </p:cNvPr>
          <p:cNvGrpSpPr/>
          <p:nvPr/>
        </p:nvGrpSpPr>
        <p:grpSpPr>
          <a:xfrm>
            <a:off x="4871260" y="1733195"/>
            <a:ext cx="2432365" cy="4849068"/>
            <a:chOff x="3434589" y="973514"/>
            <a:chExt cx="2310951" cy="4607022"/>
          </a:xfrm>
        </p:grpSpPr>
        <p:sp>
          <p:nvSpPr>
            <p:cNvPr id="27" name="Block Arc 18">
              <a:extLst>
                <a:ext uri="{FF2B5EF4-FFF2-40B4-BE49-F238E27FC236}">
                  <a16:creationId xmlns:a16="http://schemas.microsoft.com/office/drawing/2014/main" id="{9A4989CF-E4B7-4F87-ACC0-103B50C381DC}"/>
                </a:ext>
              </a:extLst>
            </p:cNvPr>
            <p:cNvSpPr/>
            <p:nvPr/>
          </p:nvSpPr>
          <p:spPr>
            <a:xfrm rot="6300000">
              <a:off x="3793217" y="973514"/>
              <a:ext cx="1483887" cy="1483887"/>
            </a:xfrm>
            <a:prstGeom prst="blockArc">
              <a:avLst>
                <a:gd name="adj1" fmla="val 18220756"/>
                <a:gd name="adj2" fmla="val 7"/>
                <a:gd name="adj3" fmla="val 2045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3DBAA93C-0255-45F7-8D9F-6AC4A0AFA566}"/>
                </a:ext>
              </a:extLst>
            </p:cNvPr>
            <p:cNvSpPr/>
            <p:nvPr/>
          </p:nvSpPr>
          <p:spPr>
            <a:xfrm rot="2937747">
              <a:off x="5001671" y="1800156"/>
              <a:ext cx="302800" cy="39052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29" name="Group 20">
              <a:extLst>
                <a:ext uri="{FF2B5EF4-FFF2-40B4-BE49-F238E27FC236}">
                  <a16:creationId xmlns:a16="http://schemas.microsoft.com/office/drawing/2014/main" id="{4BD8E8B6-D851-4A7A-86B3-A0F4B9BB274E}"/>
                </a:ext>
              </a:extLst>
            </p:cNvPr>
            <p:cNvGrpSpPr/>
            <p:nvPr/>
          </p:nvGrpSpPr>
          <p:grpSpPr>
            <a:xfrm>
              <a:off x="3434589" y="2089204"/>
              <a:ext cx="2144221" cy="3491332"/>
              <a:chOff x="3434589" y="2089204"/>
              <a:chExt cx="2144221" cy="3491332"/>
            </a:xfrm>
          </p:grpSpPr>
          <p:grpSp>
            <p:nvGrpSpPr>
              <p:cNvPr id="33" name="Group 22">
                <a:extLst>
                  <a:ext uri="{FF2B5EF4-FFF2-40B4-BE49-F238E27FC236}">
                    <a16:creationId xmlns:a16="http://schemas.microsoft.com/office/drawing/2014/main" id="{6603740E-BBB5-49E5-AF3B-B6837E11E2AB}"/>
                  </a:ext>
                </a:extLst>
              </p:cNvPr>
              <p:cNvGrpSpPr/>
              <p:nvPr/>
            </p:nvGrpSpPr>
            <p:grpSpPr>
              <a:xfrm rot="17100000">
                <a:off x="3888111" y="4065663"/>
                <a:ext cx="1483887" cy="1483887"/>
                <a:chOff x="1626729" y="2060848"/>
                <a:chExt cx="1483887" cy="1483887"/>
              </a:xfrm>
            </p:grpSpPr>
            <p:sp>
              <p:nvSpPr>
                <p:cNvPr id="45" name="Block Arc 34">
                  <a:extLst>
                    <a:ext uri="{FF2B5EF4-FFF2-40B4-BE49-F238E27FC236}">
                      <a16:creationId xmlns:a16="http://schemas.microsoft.com/office/drawing/2014/main" id="{878CC577-A566-4193-9634-DDBF552812A0}"/>
                    </a:ext>
                  </a:extLst>
                </p:cNvPr>
                <p:cNvSpPr/>
                <p:nvPr/>
              </p:nvSpPr>
              <p:spPr>
                <a:xfrm>
                  <a:off x="1626729" y="2060848"/>
                  <a:ext cx="1483887" cy="1483887"/>
                </a:xfrm>
                <a:prstGeom prst="blockArc">
                  <a:avLst>
                    <a:gd name="adj1" fmla="val 14029105"/>
                    <a:gd name="adj2" fmla="val 18056557"/>
                    <a:gd name="adj3" fmla="val 20441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Block Arc 35">
                  <a:extLst>
                    <a:ext uri="{FF2B5EF4-FFF2-40B4-BE49-F238E27FC236}">
                      <a16:creationId xmlns:a16="http://schemas.microsoft.com/office/drawing/2014/main" id="{701090A4-F7BD-4B71-8F03-2E75DE08624B}"/>
                    </a:ext>
                  </a:extLst>
                </p:cNvPr>
                <p:cNvSpPr/>
                <p:nvPr/>
              </p:nvSpPr>
              <p:spPr>
                <a:xfrm>
                  <a:off x="1626729" y="2060848"/>
                  <a:ext cx="1483887" cy="1483887"/>
                </a:xfrm>
                <a:prstGeom prst="blockArc">
                  <a:avLst>
                    <a:gd name="adj1" fmla="val 18220756"/>
                    <a:gd name="adj2" fmla="val 7"/>
                    <a:gd name="adj3" fmla="val 20459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Block Arc 36">
                  <a:extLst>
                    <a:ext uri="{FF2B5EF4-FFF2-40B4-BE49-F238E27FC236}">
                      <a16:creationId xmlns:a16="http://schemas.microsoft.com/office/drawing/2014/main" id="{5391BFA4-35BF-41A7-82A2-ED396A2660D0}"/>
                    </a:ext>
                  </a:extLst>
                </p:cNvPr>
                <p:cNvSpPr/>
                <p:nvPr/>
              </p:nvSpPr>
              <p:spPr>
                <a:xfrm>
                  <a:off x="1626729" y="2060848"/>
                  <a:ext cx="1483887" cy="1483887"/>
                </a:xfrm>
                <a:prstGeom prst="blockArc">
                  <a:avLst>
                    <a:gd name="adj1" fmla="val 10800000"/>
                    <a:gd name="adj2" fmla="val 13821376"/>
                    <a:gd name="adj3" fmla="val 20509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4" name="Group 23">
                <a:extLst>
                  <a:ext uri="{FF2B5EF4-FFF2-40B4-BE49-F238E27FC236}">
                    <a16:creationId xmlns:a16="http://schemas.microsoft.com/office/drawing/2014/main" id="{9A040C77-6D98-4BAD-916A-A0CD5FABA68E}"/>
                  </a:ext>
                </a:extLst>
              </p:cNvPr>
              <p:cNvGrpSpPr/>
              <p:nvPr/>
            </p:nvGrpSpPr>
            <p:grpSpPr>
              <a:xfrm rot="6300000">
                <a:off x="3496163" y="3497890"/>
                <a:ext cx="2671989" cy="1493304"/>
                <a:chOff x="1626728" y="2060848"/>
                <a:chExt cx="2671989" cy="1493304"/>
              </a:xfrm>
            </p:grpSpPr>
            <p:sp>
              <p:nvSpPr>
                <p:cNvPr id="40" name="Block Arc 29">
                  <a:extLst>
                    <a:ext uri="{FF2B5EF4-FFF2-40B4-BE49-F238E27FC236}">
                      <a16:creationId xmlns:a16="http://schemas.microsoft.com/office/drawing/2014/main" id="{3FA236BE-B9BA-4156-9899-24904A0E2053}"/>
                    </a:ext>
                  </a:extLst>
                </p:cNvPr>
                <p:cNvSpPr/>
                <p:nvPr/>
              </p:nvSpPr>
              <p:spPr>
                <a:xfrm>
                  <a:off x="1626729" y="2060848"/>
                  <a:ext cx="1483887" cy="1483887"/>
                </a:xfrm>
                <a:prstGeom prst="blockArc">
                  <a:avLst>
                    <a:gd name="adj1" fmla="val 14029105"/>
                    <a:gd name="adj2" fmla="val 18056557"/>
                    <a:gd name="adj3" fmla="val 20441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Block Arc 30">
                  <a:extLst>
                    <a:ext uri="{FF2B5EF4-FFF2-40B4-BE49-F238E27FC236}">
                      <a16:creationId xmlns:a16="http://schemas.microsoft.com/office/drawing/2014/main" id="{54A76A9D-91A6-479A-9F16-6CC3E3D20D25}"/>
                    </a:ext>
                  </a:extLst>
                </p:cNvPr>
                <p:cNvSpPr/>
                <p:nvPr/>
              </p:nvSpPr>
              <p:spPr>
                <a:xfrm>
                  <a:off x="1626729" y="2060848"/>
                  <a:ext cx="1483887" cy="1483887"/>
                </a:xfrm>
                <a:prstGeom prst="blockArc">
                  <a:avLst>
                    <a:gd name="adj1" fmla="val 18220756"/>
                    <a:gd name="adj2" fmla="val 7"/>
                    <a:gd name="adj3" fmla="val 20459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Block Arc 31">
                  <a:extLst>
                    <a:ext uri="{FF2B5EF4-FFF2-40B4-BE49-F238E27FC236}">
                      <a16:creationId xmlns:a16="http://schemas.microsoft.com/office/drawing/2014/main" id="{8DEA346B-F4AF-4048-BCD9-CB77D30D0B8E}"/>
                    </a:ext>
                  </a:extLst>
                </p:cNvPr>
                <p:cNvSpPr/>
                <p:nvPr/>
              </p:nvSpPr>
              <p:spPr>
                <a:xfrm>
                  <a:off x="1626729" y="2060848"/>
                  <a:ext cx="1483887" cy="1483887"/>
                </a:xfrm>
                <a:prstGeom prst="blockArc">
                  <a:avLst>
                    <a:gd name="adj1" fmla="val 10800000"/>
                    <a:gd name="adj2" fmla="val 13821376"/>
                    <a:gd name="adj3" fmla="val 20509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Block Arc 32">
                  <a:extLst>
                    <a:ext uri="{FF2B5EF4-FFF2-40B4-BE49-F238E27FC236}">
                      <a16:creationId xmlns:a16="http://schemas.microsoft.com/office/drawing/2014/main" id="{58A96CC0-8E2F-4E55-89C4-7ABC98D3523A}"/>
                    </a:ext>
                  </a:extLst>
                </p:cNvPr>
                <p:cNvSpPr/>
                <p:nvPr/>
              </p:nvSpPr>
              <p:spPr>
                <a:xfrm flipH="1" flipV="1">
                  <a:off x="1626728" y="2060848"/>
                  <a:ext cx="1483887" cy="1483887"/>
                </a:xfrm>
                <a:prstGeom prst="blockArc">
                  <a:avLst>
                    <a:gd name="adj1" fmla="val 18220756"/>
                    <a:gd name="adj2" fmla="val 21429398"/>
                    <a:gd name="adj3" fmla="val 20423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Block Arc 33">
                  <a:extLst>
                    <a:ext uri="{FF2B5EF4-FFF2-40B4-BE49-F238E27FC236}">
                      <a16:creationId xmlns:a16="http://schemas.microsoft.com/office/drawing/2014/main" id="{5196CC5B-9E99-480C-BBEC-8EBAA52B94F3}"/>
                    </a:ext>
                  </a:extLst>
                </p:cNvPr>
                <p:cNvSpPr/>
                <p:nvPr/>
              </p:nvSpPr>
              <p:spPr>
                <a:xfrm>
                  <a:off x="2814830" y="2070265"/>
                  <a:ext cx="1483887" cy="1483887"/>
                </a:xfrm>
                <a:prstGeom prst="blockArc">
                  <a:avLst>
                    <a:gd name="adj1" fmla="val 18220756"/>
                    <a:gd name="adj2" fmla="val 7"/>
                    <a:gd name="adj3" fmla="val 20459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Group 24">
                <a:extLst>
                  <a:ext uri="{FF2B5EF4-FFF2-40B4-BE49-F238E27FC236}">
                    <a16:creationId xmlns:a16="http://schemas.microsoft.com/office/drawing/2014/main" id="{8E44278B-4897-444D-B933-5BBFC096B1E8}"/>
                  </a:ext>
                </a:extLst>
              </p:cNvPr>
              <p:cNvGrpSpPr/>
              <p:nvPr/>
            </p:nvGrpSpPr>
            <p:grpSpPr>
              <a:xfrm rot="17100000">
                <a:off x="3434589" y="2089204"/>
                <a:ext cx="1483888" cy="1483887"/>
                <a:chOff x="1626728" y="2060848"/>
                <a:chExt cx="1483888" cy="1483887"/>
              </a:xfrm>
            </p:grpSpPr>
            <p:sp>
              <p:nvSpPr>
                <p:cNvPr id="36" name="Block Arc 25">
                  <a:extLst>
                    <a:ext uri="{FF2B5EF4-FFF2-40B4-BE49-F238E27FC236}">
                      <a16:creationId xmlns:a16="http://schemas.microsoft.com/office/drawing/2014/main" id="{0EB4F9ED-6A69-4DC2-80EB-EDC55BFC41CC}"/>
                    </a:ext>
                  </a:extLst>
                </p:cNvPr>
                <p:cNvSpPr/>
                <p:nvPr/>
              </p:nvSpPr>
              <p:spPr>
                <a:xfrm>
                  <a:off x="1626729" y="2060848"/>
                  <a:ext cx="1483887" cy="1483887"/>
                </a:xfrm>
                <a:prstGeom prst="blockArc">
                  <a:avLst>
                    <a:gd name="adj1" fmla="val 14029105"/>
                    <a:gd name="adj2" fmla="val 18056557"/>
                    <a:gd name="adj3" fmla="val 20441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Block Arc 26">
                  <a:extLst>
                    <a:ext uri="{FF2B5EF4-FFF2-40B4-BE49-F238E27FC236}">
                      <a16:creationId xmlns:a16="http://schemas.microsoft.com/office/drawing/2014/main" id="{770161BC-0935-4288-9778-3EE682F381CC}"/>
                    </a:ext>
                  </a:extLst>
                </p:cNvPr>
                <p:cNvSpPr/>
                <p:nvPr/>
              </p:nvSpPr>
              <p:spPr>
                <a:xfrm>
                  <a:off x="1626729" y="2060848"/>
                  <a:ext cx="1483887" cy="1483887"/>
                </a:xfrm>
                <a:prstGeom prst="blockArc">
                  <a:avLst>
                    <a:gd name="adj1" fmla="val 18220756"/>
                    <a:gd name="adj2" fmla="val 7"/>
                    <a:gd name="adj3" fmla="val 20459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Block Arc 27">
                  <a:extLst>
                    <a:ext uri="{FF2B5EF4-FFF2-40B4-BE49-F238E27FC236}">
                      <a16:creationId xmlns:a16="http://schemas.microsoft.com/office/drawing/2014/main" id="{5FA5CAA9-B64B-4BF4-9340-0997BE3B3D29}"/>
                    </a:ext>
                  </a:extLst>
                </p:cNvPr>
                <p:cNvSpPr/>
                <p:nvPr/>
              </p:nvSpPr>
              <p:spPr>
                <a:xfrm>
                  <a:off x="1626729" y="2060848"/>
                  <a:ext cx="1483887" cy="1483887"/>
                </a:xfrm>
                <a:prstGeom prst="blockArc">
                  <a:avLst>
                    <a:gd name="adj1" fmla="val 10800000"/>
                    <a:gd name="adj2" fmla="val 13821376"/>
                    <a:gd name="adj3" fmla="val 20509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Block Arc 28">
                  <a:extLst>
                    <a:ext uri="{FF2B5EF4-FFF2-40B4-BE49-F238E27FC236}">
                      <a16:creationId xmlns:a16="http://schemas.microsoft.com/office/drawing/2014/main" id="{34CBF69E-FEF4-40E5-B2C9-D1DE43D1B7A2}"/>
                    </a:ext>
                  </a:extLst>
                </p:cNvPr>
                <p:cNvSpPr/>
                <p:nvPr/>
              </p:nvSpPr>
              <p:spPr>
                <a:xfrm flipH="1" flipV="1">
                  <a:off x="1626728" y="2060848"/>
                  <a:ext cx="1483887" cy="1483887"/>
                </a:xfrm>
                <a:prstGeom prst="blockArc">
                  <a:avLst>
                    <a:gd name="adj1" fmla="val 18220756"/>
                    <a:gd name="adj2" fmla="val 21429398"/>
                    <a:gd name="adj3" fmla="val 2042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0" name="Isosceles Triangle 21">
              <a:extLst>
                <a:ext uri="{FF2B5EF4-FFF2-40B4-BE49-F238E27FC236}">
                  <a16:creationId xmlns:a16="http://schemas.microsoft.com/office/drawing/2014/main" id="{B806B2AC-9606-45CF-BDEE-E873597A4B14}"/>
                </a:ext>
              </a:extLst>
            </p:cNvPr>
            <p:cNvSpPr/>
            <p:nvPr/>
          </p:nvSpPr>
          <p:spPr>
            <a:xfrm rot="2725174">
              <a:off x="5247156" y="1430330"/>
              <a:ext cx="535302" cy="46146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pic>
        <p:nvPicPr>
          <p:cNvPr id="48" name="그림 47" descr="텍스트이(가) 표시된 사진&#10;&#10;자동 생성된 설명">
            <a:extLst>
              <a:ext uri="{FF2B5EF4-FFF2-40B4-BE49-F238E27FC236}">
                <a16:creationId xmlns:a16="http://schemas.microsoft.com/office/drawing/2014/main" id="{D51B2729-A895-46E7-B78A-3714550B95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" t="1932" r="2679"/>
          <a:stretch/>
        </p:blipFill>
        <p:spPr>
          <a:xfrm>
            <a:off x="7546375" y="4812292"/>
            <a:ext cx="4431245" cy="1509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9" name="그림 48" descr="텍스트이(가) 표시된 사진&#10;&#10;자동 생성된 설명">
            <a:extLst>
              <a:ext uri="{FF2B5EF4-FFF2-40B4-BE49-F238E27FC236}">
                <a16:creationId xmlns:a16="http://schemas.microsoft.com/office/drawing/2014/main" id="{FC080C3C-1E13-418B-A55B-B0E90A04F5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" r="1758"/>
          <a:stretch/>
        </p:blipFill>
        <p:spPr>
          <a:xfrm>
            <a:off x="7701158" y="2514119"/>
            <a:ext cx="4121680" cy="1974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309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양쪽 모서리가 둥근 사각형 26">
            <a:extLst>
              <a:ext uri="{FF2B5EF4-FFF2-40B4-BE49-F238E27FC236}">
                <a16:creationId xmlns:a16="http://schemas.microsoft.com/office/drawing/2014/main" id="{9988ED74-651A-47C2-9DA8-458ECE5A15DF}"/>
              </a:ext>
            </a:extLst>
          </p:cNvPr>
          <p:cNvSpPr/>
          <p:nvPr/>
        </p:nvSpPr>
        <p:spPr>
          <a:xfrm rot="16200000">
            <a:off x="5838825" y="101665"/>
            <a:ext cx="514350" cy="3159836"/>
          </a:xfrm>
          <a:prstGeom prst="round2SameRect">
            <a:avLst>
              <a:gd name="adj1" fmla="val 42064"/>
              <a:gd name="adj2" fmla="val 39909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endParaRPr lang="ko-KR" altLang="en-US" sz="900" b="1" dirty="0">
              <a:solidFill>
                <a:prstClr val="white"/>
              </a:solidFill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5E692EA-D9FD-422D-8DB9-42D2147ED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952795"/>
              </p:ext>
            </p:extLst>
          </p:nvPr>
        </p:nvGraphicFramePr>
        <p:xfrm>
          <a:off x="1412164" y="1322808"/>
          <a:ext cx="9395926" cy="71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1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1974">
                  <a:extLst>
                    <a:ext uri="{9D8B030D-6E8A-4147-A177-3AD203B41FA5}">
                      <a16:colId xmlns:a16="http://schemas.microsoft.com/office/drawing/2014/main" val="3702013736"/>
                    </a:ext>
                  </a:extLst>
                </a:gridCol>
                <a:gridCol w="3131976">
                  <a:extLst>
                    <a:ext uri="{9D8B030D-6E8A-4147-A177-3AD203B41FA5}">
                      <a16:colId xmlns:a16="http://schemas.microsoft.com/office/drawing/2014/main" val="4276443767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rgbClr val="8294D4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문제 정의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활용 데이터의 정의 및 수집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rgbClr val="8294D4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데이터 가공 및 시각화 분석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F0BFE708-3331-48C6-8F2A-163E262FA6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42304"/>
            <a:ext cx="11573197" cy="718658"/>
          </a:xfrm>
          <a:prstGeom prst="rect">
            <a:avLst/>
          </a:prstGeom>
        </p:spPr>
        <p:txBody>
          <a:bodyPr/>
          <a:lstStyle/>
          <a:p>
            <a:r>
              <a:rPr lang="ko-KR" altLang="en-US" sz="4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데이터 분석 과정</a:t>
            </a:r>
            <a:endParaRPr lang="en-US" sz="4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59AF32F-C59D-41A6-BCDD-FC17B5D4D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057107"/>
              </p:ext>
            </p:extLst>
          </p:nvPr>
        </p:nvGraphicFramePr>
        <p:xfrm>
          <a:off x="642257" y="2768534"/>
          <a:ext cx="10907486" cy="27666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44481">
                  <a:extLst>
                    <a:ext uri="{9D8B030D-6E8A-4147-A177-3AD203B41FA5}">
                      <a16:colId xmlns:a16="http://schemas.microsoft.com/office/drawing/2014/main" val="2113439118"/>
                    </a:ext>
                  </a:extLst>
                </a:gridCol>
                <a:gridCol w="2656731">
                  <a:extLst>
                    <a:ext uri="{9D8B030D-6E8A-4147-A177-3AD203B41FA5}">
                      <a16:colId xmlns:a16="http://schemas.microsoft.com/office/drawing/2014/main" val="2494826286"/>
                    </a:ext>
                  </a:extLst>
                </a:gridCol>
                <a:gridCol w="4030904">
                  <a:extLst>
                    <a:ext uri="{9D8B030D-6E8A-4147-A177-3AD203B41FA5}">
                      <a16:colId xmlns:a16="http://schemas.microsoft.com/office/drawing/2014/main" val="2987685313"/>
                    </a:ext>
                  </a:extLst>
                </a:gridCol>
                <a:gridCol w="1975370">
                  <a:extLst>
                    <a:ext uri="{9D8B030D-6E8A-4147-A177-3AD203B41FA5}">
                      <a16:colId xmlns:a16="http://schemas.microsoft.com/office/drawing/2014/main" val="3005805295"/>
                    </a:ext>
                  </a:extLst>
                </a:gridCol>
              </a:tblGrid>
              <a:tr h="5615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종류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출처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사이트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Raw Data </a:t>
                      </a:r>
                      <a:br>
                        <a:rPr lang="en-US" sz="18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</a:br>
                      <a:r>
                        <a:rPr lang="en-US" sz="18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(</a:t>
                      </a:r>
                      <a:r>
                        <a:rPr lang="ko-KR" altLang="en-US" sz="18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개</a:t>
                      </a:r>
                      <a:r>
                        <a:rPr lang="en-US" altLang="ko-KR" sz="18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)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1259016"/>
                  </a:ext>
                </a:extLst>
              </a:tr>
              <a:tr h="4410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내연기관 승용차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국토교통통계누리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https://stat.molit.go.kr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8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             </a:t>
                      </a:r>
                      <a:r>
                        <a:rPr lang="en-US" altLang="ko-KR" sz="18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5,950 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9050155"/>
                  </a:ext>
                </a:extLst>
              </a:tr>
              <a:tr h="4410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전기차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국토교통통계누리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https://stat.molit.go.kr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/>
                      <a:r>
                        <a:rPr lang="ko-KR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             </a:t>
                      </a:r>
                      <a:r>
                        <a:rPr lang="en-US" altLang="ko-KR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5,950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5967340"/>
                  </a:ext>
                </a:extLst>
              </a:tr>
              <a:tr h="4410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인구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통계청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http://kostat.go.kr/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/>
                      <a:r>
                        <a:rPr lang="ko-KR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             </a:t>
                      </a:r>
                      <a:r>
                        <a:rPr lang="en-US" altLang="ko-KR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3,948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4332372"/>
                  </a:ext>
                </a:extLst>
              </a:tr>
              <a:tr h="4410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충전소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 err="1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저공해차통합누리집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https://www.ev.or.kr/portal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/>
                      <a:r>
                        <a:rPr lang="ko-KR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         </a:t>
                      </a:r>
                      <a:r>
                        <a:rPr lang="en-US" altLang="ko-KR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277,829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8647687"/>
                  </a:ext>
                </a:extLst>
              </a:tr>
              <a:tr h="4410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도로변 </a:t>
                      </a:r>
                      <a:r>
                        <a:rPr lang="ko-KR" altLang="en-US" sz="1800" u="none" strike="noStrike" dirty="0" err="1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대기질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Air Korea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https://www.airkorea.or.kr/web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         </a:t>
                      </a:r>
                      <a:r>
                        <a:rPr lang="en-US" altLang="ko-KR" sz="1800" u="none" strike="noStrike" dirty="0">
                          <a:effectLst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180,000 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824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361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양쪽 모서리가 둥근 사각형 26">
            <a:extLst>
              <a:ext uri="{FF2B5EF4-FFF2-40B4-BE49-F238E27FC236}">
                <a16:creationId xmlns:a16="http://schemas.microsoft.com/office/drawing/2014/main" id="{9988ED74-651A-47C2-9DA8-458ECE5A15DF}"/>
              </a:ext>
            </a:extLst>
          </p:cNvPr>
          <p:cNvSpPr/>
          <p:nvPr/>
        </p:nvSpPr>
        <p:spPr>
          <a:xfrm rot="16200000">
            <a:off x="8970997" y="101665"/>
            <a:ext cx="514350" cy="3159836"/>
          </a:xfrm>
          <a:prstGeom prst="round2SameRect">
            <a:avLst>
              <a:gd name="adj1" fmla="val 42064"/>
              <a:gd name="adj2" fmla="val 39909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endParaRPr lang="ko-KR" altLang="en-US" sz="900" b="1" dirty="0">
              <a:solidFill>
                <a:prstClr val="white"/>
              </a:solidFill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5E692EA-D9FD-422D-8DB9-42D2147ED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784419"/>
              </p:ext>
            </p:extLst>
          </p:nvPr>
        </p:nvGraphicFramePr>
        <p:xfrm>
          <a:off x="1412164" y="1322808"/>
          <a:ext cx="9395926" cy="71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1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1974">
                  <a:extLst>
                    <a:ext uri="{9D8B030D-6E8A-4147-A177-3AD203B41FA5}">
                      <a16:colId xmlns:a16="http://schemas.microsoft.com/office/drawing/2014/main" val="3702013736"/>
                    </a:ext>
                  </a:extLst>
                </a:gridCol>
                <a:gridCol w="3131976">
                  <a:extLst>
                    <a:ext uri="{9D8B030D-6E8A-4147-A177-3AD203B41FA5}">
                      <a16:colId xmlns:a16="http://schemas.microsoft.com/office/drawing/2014/main" val="4276443767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rgbClr val="8294D4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문제 정의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rgbClr val="8294D4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활용 데이터의 정의 및 수집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데이터 가공 및 시각화 분석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CD7F33B9-FFC7-47D1-9874-A63E4EB70F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42304"/>
            <a:ext cx="11573197" cy="718658"/>
          </a:xfrm>
          <a:prstGeom prst="rect">
            <a:avLst/>
          </a:prstGeom>
        </p:spPr>
        <p:txBody>
          <a:bodyPr/>
          <a:lstStyle/>
          <a:p>
            <a:r>
              <a:rPr lang="ko-KR" altLang="en-US" sz="4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데이터 분석 과정</a:t>
            </a:r>
            <a:endParaRPr lang="en-US" sz="4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EE02839F-D28C-430D-8E45-38C5C41E422C}"/>
              </a:ext>
            </a:extLst>
          </p:cNvPr>
          <p:cNvGrpSpPr/>
          <p:nvPr/>
        </p:nvGrpSpPr>
        <p:grpSpPr>
          <a:xfrm>
            <a:off x="2748282" y="3708460"/>
            <a:ext cx="7553254" cy="1134458"/>
            <a:chOff x="955172" y="2708920"/>
            <a:chExt cx="4162969" cy="1512168"/>
          </a:xfrm>
        </p:grpSpPr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FF2E9577-0178-4D42-BD4B-38A93ED8F56A}"/>
                </a:ext>
              </a:extLst>
            </p:cNvPr>
            <p:cNvSpPr/>
            <p:nvPr/>
          </p:nvSpPr>
          <p:spPr>
            <a:xfrm>
              <a:off x="955172" y="2708920"/>
              <a:ext cx="1531033" cy="1512168"/>
            </a:xfrm>
            <a:prstGeom prst="chevr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646FD4D4-5E5A-4173-B9AC-A3F73156A6AC}"/>
                </a:ext>
              </a:extLst>
            </p:cNvPr>
            <p:cNvSpPr/>
            <p:nvPr/>
          </p:nvSpPr>
          <p:spPr>
            <a:xfrm>
              <a:off x="2271139" y="2708920"/>
              <a:ext cx="1531034" cy="1512168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47A31223-F616-4DF3-9C50-DCC82E28539C}"/>
                </a:ext>
              </a:extLst>
            </p:cNvPr>
            <p:cNvSpPr/>
            <p:nvPr/>
          </p:nvSpPr>
          <p:spPr>
            <a:xfrm>
              <a:off x="3587107" y="2708920"/>
              <a:ext cx="1531034" cy="1512168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Elbow Connector 14">
            <a:extLst>
              <a:ext uri="{FF2B5EF4-FFF2-40B4-BE49-F238E27FC236}">
                <a16:creationId xmlns:a16="http://schemas.microsoft.com/office/drawing/2014/main" id="{99B41488-F696-441C-9A02-BF273CD0A41C}"/>
              </a:ext>
            </a:extLst>
          </p:cNvPr>
          <p:cNvCxnSpPr>
            <a:cxnSpLocks/>
          </p:cNvCxnSpPr>
          <p:nvPr/>
        </p:nvCxnSpPr>
        <p:spPr>
          <a:xfrm flipV="1">
            <a:off x="2469503" y="5159970"/>
            <a:ext cx="1529081" cy="520902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6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9">
            <a:extLst>
              <a:ext uri="{FF2B5EF4-FFF2-40B4-BE49-F238E27FC236}">
                <a16:creationId xmlns:a16="http://schemas.microsoft.com/office/drawing/2014/main" id="{729C78B3-41E1-4787-BEA9-5C8E672D2215}"/>
              </a:ext>
            </a:extLst>
          </p:cNvPr>
          <p:cNvGrpSpPr/>
          <p:nvPr/>
        </p:nvGrpSpPr>
        <p:grpSpPr>
          <a:xfrm>
            <a:off x="2643324" y="5526984"/>
            <a:ext cx="2045528" cy="911398"/>
            <a:chOff x="1418442" y="3789040"/>
            <a:chExt cx="2045528" cy="91139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A3C73D-9043-4D94-9B99-063590491E86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Calibri" pitchFamily="34" charset="0"/>
                </a:rPr>
                <a:t>Pandas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C61294-CC3B-4001-96AF-A64D923C051B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데이터 병합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  <a:p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결측치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처리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그룹화</a:t>
              </a:r>
            </a:p>
          </p:txBody>
        </p:sp>
      </p:grpSp>
      <p:grpSp>
        <p:nvGrpSpPr>
          <p:cNvPr id="21" name="Group 15">
            <a:extLst>
              <a:ext uri="{FF2B5EF4-FFF2-40B4-BE49-F238E27FC236}">
                <a16:creationId xmlns:a16="http://schemas.microsoft.com/office/drawing/2014/main" id="{C3A2D527-B834-4EC2-9FC2-B140486B336A}"/>
              </a:ext>
            </a:extLst>
          </p:cNvPr>
          <p:cNvGrpSpPr/>
          <p:nvPr/>
        </p:nvGrpSpPr>
        <p:grpSpPr>
          <a:xfrm>
            <a:off x="10151402" y="5535192"/>
            <a:ext cx="1026670" cy="726732"/>
            <a:chOff x="1418442" y="3789040"/>
            <a:chExt cx="2045528" cy="7267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056DB6-1F69-409A-90D8-429166855B33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Calibri" pitchFamily="34" charset="0"/>
                </a:rPr>
                <a:t>folium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F0E315-E938-4EEA-B09C-30F1B4EECB61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Marker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popup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cxnSp>
        <p:nvCxnSpPr>
          <p:cNvPr id="25" name="Elbow Connector 33">
            <a:extLst>
              <a:ext uri="{FF2B5EF4-FFF2-40B4-BE49-F238E27FC236}">
                <a16:creationId xmlns:a16="http://schemas.microsoft.com/office/drawing/2014/main" id="{A8D00567-6197-4DC5-825F-CC835ADF5D49}"/>
              </a:ext>
            </a:extLst>
          </p:cNvPr>
          <p:cNvCxnSpPr>
            <a:cxnSpLocks/>
          </p:cNvCxnSpPr>
          <p:nvPr/>
        </p:nvCxnSpPr>
        <p:spPr>
          <a:xfrm rot="10800000">
            <a:off x="8912589" y="5160113"/>
            <a:ext cx="2038788" cy="520900"/>
          </a:xfrm>
          <a:prstGeom prst="bentConnector3">
            <a:avLst>
              <a:gd name="adj1" fmla="val -25217"/>
            </a:avLst>
          </a:prstGeom>
          <a:ln w="25400">
            <a:solidFill>
              <a:schemeClr val="accent4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0">
            <a:extLst>
              <a:ext uri="{FF2B5EF4-FFF2-40B4-BE49-F238E27FC236}">
                <a16:creationId xmlns:a16="http://schemas.microsoft.com/office/drawing/2014/main" id="{B24E7E8F-7110-4AC9-B402-AABCE812B11D}"/>
              </a:ext>
            </a:extLst>
          </p:cNvPr>
          <p:cNvGrpSpPr/>
          <p:nvPr/>
        </p:nvGrpSpPr>
        <p:grpSpPr>
          <a:xfrm>
            <a:off x="3875972" y="2420900"/>
            <a:ext cx="2045528" cy="726732"/>
            <a:chOff x="1418442" y="3789040"/>
            <a:chExt cx="2045528" cy="7267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7F071F-D2A9-4985-BDF1-AFF32FFD6119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Calibri" pitchFamily="34" charset="0"/>
                </a:rPr>
                <a:t>Matplotlib &amp; Seaborn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1D31EDF-9801-42F1-8AEE-8B823D9EF0A6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Line plot     Bar plot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Box plot      Reg plot</a:t>
              </a:r>
            </a:p>
          </p:txBody>
        </p:sp>
      </p:grpSp>
      <p:cxnSp>
        <p:nvCxnSpPr>
          <p:cNvPr id="29" name="Elbow Connector 43">
            <a:extLst>
              <a:ext uri="{FF2B5EF4-FFF2-40B4-BE49-F238E27FC236}">
                <a16:creationId xmlns:a16="http://schemas.microsoft.com/office/drawing/2014/main" id="{2E979920-5701-4092-AFB0-ABA3916F90F7}"/>
              </a:ext>
            </a:extLst>
          </p:cNvPr>
          <p:cNvCxnSpPr/>
          <p:nvPr/>
        </p:nvCxnSpPr>
        <p:spPr>
          <a:xfrm>
            <a:off x="3688440" y="2574789"/>
            <a:ext cx="2542346" cy="854225"/>
          </a:xfrm>
          <a:prstGeom prst="bentConnector3">
            <a:avLst>
              <a:gd name="adj1" fmla="val -6919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BF940C9-6F79-4ADE-8EAE-5D381500A9FD}"/>
              </a:ext>
            </a:extLst>
          </p:cNvPr>
          <p:cNvSpPr txBox="1"/>
          <p:nvPr/>
        </p:nvSpPr>
        <p:spPr>
          <a:xfrm>
            <a:off x="3439532" y="4137189"/>
            <a:ext cx="1428621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 pitchFamily="34" charset="0"/>
              </a:rPr>
              <a:t>데이터 가공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517E63-6D5A-495B-8BDB-AA9848E0AFA4}"/>
              </a:ext>
            </a:extLst>
          </p:cNvPr>
          <p:cNvSpPr txBox="1"/>
          <p:nvPr/>
        </p:nvSpPr>
        <p:spPr>
          <a:xfrm>
            <a:off x="5827211" y="4137189"/>
            <a:ext cx="1428621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 pitchFamily="34" charset="0"/>
              </a:rPr>
              <a:t>차트 시각화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D4CC46-A772-4332-B0CB-BF4FE764CF8B}"/>
              </a:ext>
            </a:extLst>
          </p:cNvPr>
          <p:cNvSpPr txBox="1"/>
          <p:nvPr/>
        </p:nvSpPr>
        <p:spPr>
          <a:xfrm>
            <a:off x="8214891" y="4137189"/>
            <a:ext cx="1428621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Calibri" pitchFamily="34" charset="0"/>
              </a:rPr>
              <a:t>지도 시각화</a:t>
            </a:r>
          </a:p>
        </p:txBody>
      </p:sp>
    </p:spTree>
    <p:extLst>
      <p:ext uri="{BB962C8B-B14F-4D97-AF65-F5344CB8AC3E}">
        <p14:creationId xmlns:p14="http://schemas.microsoft.com/office/powerpoint/2010/main" val="3344977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42304"/>
            <a:ext cx="11573197" cy="718658"/>
          </a:xfrm>
          <a:prstGeom prst="rect">
            <a:avLst/>
          </a:prstGeom>
        </p:spPr>
        <p:txBody>
          <a:bodyPr/>
          <a:lstStyle/>
          <a:p>
            <a:r>
              <a:rPr lang="ko-KR" altLang="en-US" sz="4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항목별 분석 및 결과</a:t>
            </a:r>
            <a:endParaRPr lang="en-US" sz="4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2789F4-5014-4988-8C21-B5715F3AB7FF}"/>
              </a:ext>
            </a:extLst>
          </p:cNvPr>
          <p:cNvGrpSpPr/>
          <p:nvPr/>
        </p:nvGrpSpPr>
        <p:grpSpPr>
          <a:xfrm>
            <a:off x="1" y="1416078"/>
            <a:ext cx="9493624" cy="2111533"/>
            <a:chOff x="-2224453" y="3596782"/>
            <a:chExt cx="8641143" cy="2205662"/>
          </a:xfrm>
        </p:grpSpPr>
        <p:sp>
          <p:nvSpPr>
            <p:cNvPr id="4" name="직사각형 36">
              <a:extLst>
                <a:ext uri="{FF2B5EF4-FFF2-40B4-BE49-F238E27FC236}">
                  <a16:creationId xmlns:a16="http://schemas.microsoft.com/office/drawing/2014/main" id="{69E5EEB4-F69F-427B-89A0-DCB50AEBF2ED}"/>
                </a:ext>
              </a:extLst>
            </p:cNvPr>
            <p:cNvSpPr/>
            <p:nvPr/>
          </p:nvSpPr>
          <p:spPr>
            <a:xfrm>
              <a:off x="-2224453" y="3596782"/>
              <a:ext cx="7520353" cy="7668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18000"/>
                  </a:schemeClr>
                </a:gs>
                <a:gs pos="26000">
                  <a:schemeClr val="accent2"/>
                </a:gs>
                <a:gs pos="100000">
                  <a:schemeClr val="accent2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Down Arrow 3">
              <a:extLst>
                <a:ext uri="{FF2B5EF4-FFF2-40B4-BE49-F238E27FC236}">
                  <a16:creationId xmlns:a16="http://schemas.microsoft.com/office/drawing/2014/main" id="{4A92B039-6845-4D0F-AA29-19F09371AB0E}"/>
                </a:ext>
              </a:extLst>
            </p:cNvPr>
            <p:cNvSpPr/>
            <p:nvPr/>
          </p:nvSpPr>
          <p:spPr>
            <a:xfrm rot="10800000" flipH="1" flipV="1">
              <a:off x="4904522" y="3596782"/>
              <a:ext cx="1512168" cy="2205662"/>
            </a:xfrm>
            <a:custGeom>
              <a:avLst/>
              <a:gdLst/>
              <a:ahLst/>
              <a:cxnLst/>
              <a:rect l="l" t="t" r="r" b="b"/>
              <a:pathLst>
                <a:path w="1512168" h="2430270">
                  <a:moveTo>
                    <a:pt x="756084" y="2430270"/>
                  </a:moveTo>
                  <a:lnTo>
                    <a:pt x="0" y="1674186"/>
                  </a:lnTo>
                  <a:lnTo>
                    <a:pt x="378042" y="1674186"/>
                  </a:lnTo>
                  <a:lnTo>
                    <a:pt x="378042" y="0"/>
                  </a:lnTo>
                  <a:lnTo>
                    <a:pt x="1134126" y="756084"/>
                  </a:lnTo>
                  <a:lnTo>
                    <a:pt x="1134126" y="1674186"/>
                  </a:lnTo>
                  <a:lnTo>
                    <a:pt x="1512168" y="16741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F6FF1B4-762F-4E2A-9096-6A0186615B32}"/>
              </a:ext>
            </a:extLst>
          </p:cNvPr>
          <p:cNvSpPr txBox="1"/>
          <p:nvPr/>
        </p:nvSpPr>
        <p:spPr>
          <a:xfrm>
            <a:off x="904672" y="1568646"/>
            <a:ext cx="4111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rPr>
              <a:t>8</a:t>
            </a:r>
            <a:r>
              <a:rPr lang="ko-KR" altLang="en-US" sz="24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rPr>
              <a:t>대 도시 전기차 월별 등록대수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61AE355-29B0-435B-A932-921B0EF6BB51}"/>
              </a:ext>
            </a:extLst>
          </p:cNvPr>
          <p:cNvSpPr/>
          <p:nvPr/>
        </p:nvSpPr>
        <p:spPr>
          <a:xfrm>
            <a:off x="8467217" y="2356134"/>
            <a:ext cx="391465" cy="482749"/>
          </a:xfrm>
          <a:custGeom>
            <a:avLst/>
            <a:gdLst>
              <a:gd name="connsiteX0" fmla="*/ 677629 w 861753"/>
              <a:gd name="connsiteY0" fmla="*/ 723071 h 1062702"/>
              <a:gd name="connsiteX1" fmla="*/ 671565 w 861753"/>
              <a:gd name="connsiteY1" fmla="*/ 732774 h 1062702"/>
              <a:gd name="connsiteX2" fmla="*/ 668330 w 861753"/>
              <a:gd name="connsiteY2" fmla="*/ 954736 h 1062702"/>
              <a:gd name="connsiteX3" fmla="*/ 677225 w 861753"/>
              <a:gd name="connsiteY3" fmla="*/ 981016 h 1062702"/>
              <a:gd name="connsiteX4" fmla="*/ 695419 w 861753"/>
              <a:gd name="connsiteY4" fmla="*/ 986271 h 1062702"/>
              <a:gd name="connsiteX5" fmla="*/ 697036 w 861753"/>
              <a:gd name="connsiteY5" fmla="*/ 971716 h 1062702"/>
              <a:gd name="connsiteX6" fmla="*/ 683694 w 861753"/>
              <a:gd name="connsiteY6" fmla="*/ 919157 h 1062702"/>
              <a:gd name="connsiteX7" fmla="*/ 684502 w 861753"/>
              <a:gd name="connsiteY7" fmla="*/ 826572 h 1062702"/>
              <a:gd name="connsiteX8" fmla="*/ 684907 w 861753"/>
              <a:gd name="connsiteY8" fmla="*/ 733583 h 1062702"/>
              <a:gd name="connsiteX9" fmla="*/ 677629 w 861753"/>
              <a:gd name="connsiteY9" fmla="*/ 723071 h 1062702"/>
              <a:gd name="connsiteX10" fmla="*/ 678034 w 861753"/>
              <a:gd name="connsiteY10" fmla="*/ 134408 h 1062702"/>
              <a:gd name="connsiteX11" fmla="*/ 671565 w 861753"/>
              <a:gd name="connsiteY11" fmla="*/ 155027 h 1062702"/>
              <a:gd name="connsiteX12" fmla="*/ 671565 w 861753"/>
              <a:gd name="connsiteY12" fmla="*/ 650296 h 1062702"/>
              <a:gd name="connsiteX13" fmla="*/ 671565 w 861753"/>
              <a:gd name="connsiteY13" fmla="*/ 658383 h 1062702"/>
              <a:gd name="connsiteX14" fmla="*/ 683289 w 861753"/>
              <a:gd name="connsiteY14" fmla="*/ 670107 h 1062702"/>
              <a:gd name="connsiteX15" fmla="*/ 703505 w 861753"/>
              <a:gd name="connsiteY15" fmla="*/ 668086 h 1062702"/>
              <a:gd name="connsiteX16" fmla="*/ 735040 w 861753"/>
              <a:gd name="connsiteY16" fmla="*/ 689918 h 1062702"/>
              <a:gd name="connsiteX17" fmla="*/ 743530 w 861753"/>
              <a:gd name="connsiteY17" fmla="*/ 816465 h 1062702"/>
              <a:gd name="connsiteX18" fmla="*/ 743935 w 861753"/>
              <a:gd name="connsiteY18" fmla="*/ 915114 h 1062702"/>
              <a:gd name="connsiteX19" fmla="*/ 777896 w 861753"/>
              <a:gd name="connsiteY19" fmla="*/ 960396 h 1062702"/>
              <a:gd name="connsiteX20" fmla="*/ 806197 w 861753"/>
              <a:gd name="connsiteY20" fmla="*/ 909049 h 1062702"/>
              <a:gd name="connsiteX21" fmla="*/ 804984 w 861753"/>
              <a:gd name="connsiteY21" fmla="*/ 826168 h 1062702"/>
              <a:gd name="connsiteX22" fmla="*/ 798111 w 861753"/>
              <a:gd name="connsiteY22" fmla="*/ 365668 h 1062702"/>
              <a:gd name="connsiteX23" fmla="*/ 755659 w 861753"/>
              <a:gd name="connsiteY23" fmla="*/ 269849 h 1062702"/>
              <a:gd name="connsiteX24" fmla="*/ 735849 w 861753"/>
              <a:gd name="connsiteY24" fmla="*/ 212034 h 1062702"/>
              <a:gd name="connsiteX25" fmla="*/ 725741 w 861753"/>
              <a:gd name="connsiteY25" fmla="*/ 192223 h 1062702"/>
              <a:gd name="connsiteX26" fmla="*/ 678034 w 861753"/>
              <a:gd name="connsiteY26" fmla="*/ 134408 h 1062702"/>
              <a:gd name="connsiteX27" fmla="*/ 201363 w 861753"/>
              <a:gd name="connsiteY27" fmla="*/ 84274 h 1062702"/>
              <a:gd name="connsiteX28" fmla="*/ 152443 w 861753"/>
              <a:gd name="connsiteY28" fmla="*/ 132386 h 1062702"/>
              <a:gd name="connsiteX29" fmla="*/ 152443 w 861753"/>
              <a:gd name="connsiteY29" fmla="*/ 403267 h 1062702"/>
              <a:gd name="connsiteX30" fmla="*/ 201363 w 861753"/>
              <a:gd name="connsiteY30" fmla="*/ 451784 h 1062702"/>
              <a:gd name="connsiteX31" fmla="*/ 530869 w 861753"/>
              <a:gd name="connsiteY31" fmla="*/ 451784 h 1062702"/>
              <a:gd name="connsiteX32" fmla="*/ 580598 w 861753"/>
              <a:gd name="connsiteY32" fmla="*/ 402055 h 1062702"/>
              <a:gd name="connsiteX33" fmla="*/ 580598 w 861753"/>
              <a:gd name="connsiteY33" fmla="*/ 133195 h 1062702"/>
              <a:gd name="connsiteX34" fmla="*/ 530869 w 861753"/>
              <a:gd name="connsiteY34" fmla="*/ 84274 h 1062702"/>
              <a:gd name="connsiteX35" fmla="*/ 369148 w 861753"/>
              <a:gd name="connsiteY35" fmla="*/ 84274 h 1062702"/>
              <a:gd name="connsiteX36" fmla="*/ 201363 w 861753"/>
              <a:gd name="connsiteY36" fmla="*/ 84274 h 1062702"/>
              <a:gd name="connsiteX37" fmla="*/ 111203 w 861753"/>
              <a:gd name="connsiteY37" fmla="*/ 180 h 1062702"/>
              <a:gd name="connsiteX38" fmla="*/ 620623 w 861753"/>
              <a:gd name="connsiteY38" fmla="*/ 180 h 1062702"/>
              <a:gd name="connsiteX39" fmla="*/ 664692 w 861753"/>
              <a:gd name="connsiteY39" fmla="*/ 44653 h 1062702"/>
              <a:gd name="connsiteX40" fmla="*/ 664692 w 861753"/>
              <a:gd name="connsiteY40" fmla="*/ 54761 h 1062702"/>
              <a:gd name="connsiteX41" fmla="*/ 669139 w 861753"/>
              <a:gd name="connsiteY41" fmla="*/ 95595 h 1062702"/>
              <a:gd name="connsiteX42" fmla="*/ 723315 w 861753"/>
              <a:gd name="connsiteY42" fmla="*/ 129152 h 1062702"/>
              <a:gd name="connsiteX43" fmla="*/ 751212 w 861753"/>
              <a:gd name="connsiteY43" fmla="*/ 149771 h 1062702"/>
              <a:gd name="connsiteX44" fmla="*/ 790430 w 861753"/>
              <a:gd name="connsiteY44" fmla="*/ 189797 h 1062702"/>
              <a:gd name="connsiteX45" fmla="*/ 858352 w 861753"/>
              <a:gd name="connsiteY45" fmla="*/ 330898 h 1062702"/>
              <a:gd name="connsiteX46" fmla="*/ 853905 w 861753"/>
              <a:gd name="connsiteY46" fmla="*/ 516473 h 1062702"/>
              <a:gd name="connsiteX47" fmla="*/ 860374 w 861753"/>
              <a:gd name="connsiteY47" fmla="*/ 820912 h 1062702"/>
              <a:gd name="connsiteX48" fmla="*/ 851075 w 861753"/>
              <a:gd name="connsiteY48" fmla="*/ 945033 h 1062702"/>
              <a:gd name="connsiteX49" fmla="*/ 765767 w 861753"/>
              <a:gd name="connsiteY49" fmla="*/ 1014168 h 1062702"/>
              <a:gd name="connsiteX50" fmla="*/ 750808 w 861753"/>
              <a:gd name="connsiteY50" fmla="*/ 1035596 h 1062702"/>
              <a:gd name="connsiteX51" fmla="*/ 727358 w 861753"/>
              <a:gd name="connsiteY51" fmla="*/ 1062280 h 1062702"/>
              <a:gd name="connsiteX52" fmla="*/ 375616 w 861753"/>
              <a:gd name="connsiteY52" fmla="*/ 1062280 h 1062702"/>
              <a:gd name="connsiteX53" fmla="*/ 23874 w 861753"/>
              <a:gd name="connsiteY53" fmla="*/ 1062684 h 1062702"/>
              <a:gd name="connsiteX54" fmla="*/ 20 w 861753"/>
              <a:gd name="connsiteY54" fmla="*/ 1039235 h 1062702"/>
              <a:gd name="connsiteX55" fmla="*/ 48940 w 861753"/>
              <a:gd name="connsiteY55" fmla="*/ 987888 h 1062702"/>
              <a:gd name="connsiteX56" fmla="*/ 66730 w 861753"/>
              <a:gd name="connsiteY56" fmla="*/ 967673 h 1062702"/>
              <a:gd name="connsiteX57" fmla="*/ 66326 w 861753"/>
              <a:gd name="connsiteY57" fmla="*/ 64464 h 1062702"/>
              <a:gd name="connsiteX58" fmla="*/ 66326 w 861753"/>
              <a:gd name="connsiteY58" fmla="*/ 44249 h 1062702"/>
              <a:gd name="connsiteX59" fmla="*/ 111203 w 861753"/>
              <a:gd name="connsiteY59" fmla="*/ 180 h 106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861753" h="1062702">
                <a:moveTo>
                  <a:pt x="677629" y="723071"/>
                </a:moveTo>
                <a:cubicBezTo>
                  <a:pt x="669948" y="722262"/>
                  <a:pt x="671565" y="728731"/>
                  <a:pt x="671565" y="732774"/>
                </a:cubicBezTo>
                <a:cubicBezTo>
                  <a:pt x="672373" y="806761"/>
                  <a:pt x="670352" y="880748"/>
                  <a:pt x="668330" y="954736"/>
                </a:cubicBezTo>
                <a:cubicBezTo>
                  <a:pt x="667926" y="964439"/>
                  <a:pt x="671160" y="973334"/>
                  <a:pt x="677225" y="981016"/>
                </a:cubicBezTo>
                <a:cubicBezTo>
                  <a:pt x="682077" y="986675"/>
                  <a:pt x="688545" y="989506"/>
                  <a:pt x="695419" y="986271"/>
                </a:cubicBezTo>
                <a:cubicBezTo>
                  <a:pt x="701887" y="983037"/>
                  <a:pt x="698249" y="976568"/>
                  <a:pt x="697036" y="971716"/>
                </a:cubicBezTo>
                <a:cubicBezTo>
                  <a:pt x="693801" y="953927"/>
                  <a:pt x="685311" y="937755"/>
                  <a:pt x="683694" y="919157"/>
                </a:cubicBezTo>
                <a:cubicBezTo>
                  <a:pt x="680864" y="887622"/>
                  <a:pt x="683289" y="856086"/>
                  <a:pt x="684502" y="826572"/>
                </a:cubicBezTo>
                <a:cubicBezTo>
                  <a:pt x="684502" y="794228"/>
                  <a:pt x="687737" y="763905"/>
                  <a:pt x="684907" y="733583"/>
                </a:cubicBezTo>
                <a:cubicBezTo>
                  <a:pt x="684098" y="728731"/>
                  <a:pt x="683694" y="723879"/>
                  <a:pt x="677629" y="723071"/>
                </a:cubicBezTo>
                <a:close/>
                <a:moveTo>
                  <a:pt x="678034" y="134408"/>
                </a:moveTo>
                <a:cubicBezTo>
                  <a:pt x="669948" y="144515"/>
                  <a:pt x="671565" y="150176"/>
                  <a:pt x="671565" y="155027"/>
                </a:cubicBezTo>
                <a:cubicBezTo>
                  <a:pt x="671565" y="320386"/>
                  <a:pt x="671565" y="485341"/>
                  <a:pt x="671565" y="650296"/>
                </a:cubicBezTo>
                <a:cubicBezTo>
                  <a:pt x="671565" y="653127"/>
                  <a:pt x="671565" y="655553"/>
                  <a:pt x="671565" y="658383"/>
                </a:cubicBezTo>
                <a:cubicBezTo>
                  <a:pt x="670756" y="667277"/>
                  <a:pt x="674395" y="670916"/>
                  <a:pt x="683289" y="670107"/>
                </a:cubicBezTo>
                <a:cubicBezTo>
                  <a:pt x="690163" y="669299"/>
                  <a:pt x="696631" y="668894"/>
                  <a:pt x="703505" y="668086"/>
                </a:cubicBezTo>
                <a:cubicBezTo>
                  <a:pt x="720485" y="666064"/>
                  <a:pt x="730997" y="670512"/>
                  <a:pt x="735040" y="689918"/>
                </a:cubicBezTo>
                <a:cubicBezTo>
                  <a:pt x="743530" y="731965"/>
                  <a:pt x="747573" y="773609"/>
                  <a:pt x="743530" y="816465"/>
                </a:cubicBezTo>
                <a:cubicBezTo>
                  <a:pt x="740700" y="849213"/>
                  <a:pt x="738274" y="882366"/>
                  <a:pt x="743935" y="915114"/>
                </a:cubicBezTo>
                <a:cubicBezTo>
                  <a:pt x="748382" y="940990"/>
                  <a:pt x="764554" y="961205"/>
                  <a:pt x="777896" y="960396"/>
                </a:cubicBezTo>
                <a:cubicBezTo>
                  <a:pt x="792451" y="959587"/>
                  <a:pt x="806197" y="936542"/>
                  <a:pt x="806197" y="909049"/>
                </a:cubicBezTo>
                <a:cubicBezTo>
                  <a:pt x="806602" y="881557"/>
                  <a:pt x="804984" y="853660"/>
                  <a:pt x="804984" y="826168"/>
                </a:cubicBezTo>
                <a:cubicBezTo>
                  <a:pt x="806197" y="672533"/>
                  <a:pt x="809432" y="518899"/>
                  <a:pt x="798111" y="365668"/>
                </a:cubicBezTo>
                <a:cubicBezTo>
                  <a:pt x="795281" y="328472"/>
                  <a:pt x="792855" y="292894"/>
                  <a:pt x="755659" y="269849"/>
                </a:cubicBezTo>
                <a:cubicBezTo>
                  <a:pt x="736253" y="258124"/>
                  <a:pt x="731806" y="235079"/>
                  <a:pt x="735849" y="212034"/>
                </a:cubicBezTo>
                <a:cubicBezTo>
                  <a:pt x="737466" y="202330"/>
                  <a:pt x="737466" y="195862"/>
                  <a:pt x="725741" y="192223"/>
                </a:cubicBezTo>
                <a:cubicBezTo>
                  <a:pt x="699462" y="184137"/>
                  <a:pt x="672778" y="175242"/>
                  <a:pt x="678034" y="134408"/>
                </a:cubicBezTo>
                <a:close/>
                <a:moveTo>
                  <a:pt x="201363" y="84274"/>
                </a:moveTo>
                <a:cubicBezTo>
                  <a:pt x="169423" y="84274"/>
                  <a:pt x="152443" y="100042"/>
                  <a:pt x="152443" y="132386"/>
                </a:cubicBezTo>
                <a:cubicBezTo>
                  <a:pt x="152038" y="222545"/>
                  <a:pt x="152038" y="313108"/>
                  <a:pt x="152443" y="403267"/>
                </a:cubicBezTo>
                <a:cubicBezTo>
                  <a:pt x="152443" y="434803"/>
                  <a:pt x="169827" y="451784"/>
                  <a:pt x="201363" y="451784"/>
                </a:cubicBezTo>
                <a:cubicBezTo>
                  <a:pt x="311333" y="451784"/>
                  <a:pt x="420899" y="451784"/>
                  <a:pt x="530869" y="451784"/>
                </a:cubicBezTo>
                <a:cubicBezTo>
                  <a:pt x="564022" y="451784"/>
                  <a:pt x="580598" y="435207"/>
                  <a:pt x="580598" y="402055"/>
                </a:cubicBezTo>
                <a:cubicBezTo>
                  <a:pt x="581003" y="312300"/>
                  <a:pt x="581003" y="222950"/>
                  <a:pt x="580598" y="133195"/>
                </a:cubicBezTo>
                <a:cubicBezTo>
                  <a:pt x="580598" y="99638"/>
                  <a:pt x="564831" y="84274"/>
                  <a:pt x="530869" y="84274"/>
                </a:cubicBezTo>
                <a:cubicBezTo>
                  <a:pt x="477097" y="84274"/>
                  <a:pt x="422920" y="84274"/>
                  <a:pt x="369148" y="84274"/>
                </a:cubicBezTo>
                <a:cubicBezTo>
                  <a:pt x="313355" y="84274"/>
                  <a:pt x="257561" y="84274"/>
                  <a:pt x="201363" y="84274"/>
                </a:cubicBezTo>
                <a:close/>
                <a:moveTo>
                  <a:pt x="111203" y="180"/>
                </a:moveTo>
                <a:cubicBezTo>
                  <a:pt x="281010" y="180"/>
                  <a:pt x="450816" y="-225"/>
                  <a:pt x="620623" y="180"/>
                </a:cubicBezTo>
                <a:cubicBezTo>
                  <a:pt x="647306" y="180"/>
                  <a:pt x="663883" y="17565"/>
                  <a:pt x="664692" y="44653"/>
                </a:cubicBezTo>
                <a:cubicBezTo>
                  <a:pt x="664692" y="47887"/>
                  <a:pt x="664287" y="51526"/>
                  <a:pt x="664692" y="54761"/>
                </a:cubicBezTo>
                <a:cubicBezTo>
                  <a:pt x="666309" y="68507"/>
                  <a:pt x="658627" y="84679"/>
                  <a:pt x="669139" y="95595"/>
                </a:cubicBezTo>
                <a:cubicBezTo>
                  <a:pt x="684098" y="110958"/>
                  <a:pt x="701887" y="124704"/>
                  <a:pt x="723315" y="129152"/>
                </a:cubicBezTo>
                <a:cubicBezTo>
                  <a:pt x="737061" y="131982"/>
                  <a:pt x="744743" y="136834"/>
                  <a:pt x="751212" y="149771"/>
                </a:cubicBezTo>
                <a:cubicBezTo>
                  <a:pt x="759702" y="166752"/>
                  <a:pt x="774258" y="180903"/>
                  <a:pt x="790430" y="189797"/>
                </a:cubicBezTo>
                <a:cubicBezTo>
                  <a:pt x="847840" y="220928"/>
                  <a:pt x="855926" y="274296"/>
                  <a:pt x="858352" y="330898"/>
                </a:cubicBezTo>
                <a:cubicBezTo>
                  <a:pt x="861182" y="392757"/>
                  <a:pt x="858756" y="454615"/>
                  <a:pt x="853905" y="516473"/>
                </a:cubicBezTo>
                <a:cubicBezTo>
                  <a:pt x="845414" y="618357"/>
                  <a:pt x="853096" y="719432"/>
                  <a:pt x="860374" y="820912"/>
                </a:cubicBezTo>
                <a:cubicBezTo>
                  <a:pt x="863204" y="862555"/>
                  <a:pt x="862395" y="904198"/>
                  <a:pt x="851075" y="945033"/>
                </a:cubicBezTo>
                <a:cubicBezTo>
                  <a:pt x="837733" y="990718"/>
                  <a:pt x="813070" y="1011338"/>
                  <a:pt x="765767" y="1014168"/>
                </a:cubicBezTo>
                <a:cubicBezTo>
                  <a:pt x="749190" y="1015381"/>
                  <a:pt x="749190" y="1023871"/>
                  <a:pt x="750808" y="1035596"/>
                </a:cubicBezTo>
                <a:cubicBezTo>
                  <a:pt x="754042" y="1060258"/>
                  <a:pt x="752021" y="1062280"/>
                  <a:pt x="727358" y="1062280"/>
                </a:cubicBezTo>
                <a:cubicBezTo>
                  <a:pt x="610111" y="1062280"/>
                  <a:pt x="492863" y="1062280"/>
                  <a:pt x="375616" y="1062280"/>
                </a:cubicBezTo>
                <a:cubicBezTo>
                  <a:pt x="258368" y="1062280"/>
                  <a:pt x="141121" y="1061876"/>
                  <a:pt x="23874" y="1062684"/>
                </a:cubicBezTo>
                <a:cubicBezTo>
                  <a:pt x="5276" y="1063089"/>
                  <a:pt x="-385" y="1057024"/>
                  <a:pt x="20" y="1039235"/>
                </a:cubicBezTo>
                <a:cubicBezTo>
                  <a:pt x="424" y="1006890"/>
                  <a:pt x="14979" y="989506"/>
                  <a:pt x="48940" y="987888"/>
                </a:cubicBezTo>
                <a:cubicBezTo>
                  <a:pt x="65112" y="987080"/>
                  <a:pt x="66730" y="981420"/>
                  <a:pt x="66730" y="967673"/>
                </a:cubicBezTo>
                <a:cubicBezTo>
                  <a:pt x="66326" y="666873"/>
                  <a:pt x="66326" y="365668"/>
                  <a:pt x="66326" y="64464"/>
                </a:cubicBezTo>
                <a:cubicBezTo>
                  <a:pt x="66326" y="57590"/>
                  <a:pt x="65921" y="51122"/>
                  <a:pt x="66326" y="44249"/>
                </a:cubicBezTo>
                <a:cubicBezTo>
                  <a:pt x="67539" y="17565"/>
                  <a:pt x="84519" y="180"/>
                  <a:pt x="111203" y="18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2AEC66-5F7E-4050-AB7D-075145ACFDDE}"/>
              </a:ext>
            </a:extLst>
          </p:cNvPr>
          <p:cNvSpPr txBox="1"/>
          <p:nvPr/>
        </p:nvSpPr>
        <p:spPr>
          <a:xfrm>
            <a:off x="0" y="2838883"/>
            <a:ext cx="4859516" cy="350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2020.10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월 기준 전기자동차 등록대수는 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서울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(16960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</a:t>
            </a:r>
          </a:p>
          <a:p>
            <a:pPr lvl="1">
              <a:spcBef>
                <a:spcPts val="1000"/>
              </a:spcBef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     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제주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(12305 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</a:t>
            </a:r>
          </a:p>
          <a:p>
            <a:pPr lvl="1">
              <a:spcBef>
                <a:spcPts val="1000"/>
              </a:spcBef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     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대구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( 9068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순이다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제주와 대구는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2018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급격한 증가를 보이다가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2019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년 중반부터 변화가 크지 않음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 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제주와 대구의 경우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2018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년까지 무료로 운영되는 충전소가 다수 있다가 쏠림 현상 등으로 인해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2019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년 유료 전환함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.) 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778A745-183A-4458-869D-FCACF3676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6"/>
          <a:stretch/>
        </p:blipFill>
        <p:spPr>
          <a:xfrm>
            <a:off x="5197774" y="3527612"/>
            <a:ext cx="6853696" cy="3177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024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42304"/>
            <a:ext cx="11573197" cy="718658"/>
          </a:xfrm>
          <a:prstGeom prst="rect">
            <a:avLst/>
          </a:prstGeom>
        </p:spPr>
        <p:txBody>
          <a:bodyPr/>
          <a:lstStyle/>
          <a:p>
            <a:r>
              <a:rPr lang="ko-KR" altLang="en-US" sz="4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항목별 분석 및 결과</a:t>
            </a:r>
            <a:endParaRPr lang="en-US" sz="4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61FFE1-136E-4C50-8196-E3A7391CACE1}"/>
              </a:ext>
            </a:extLst>
          </p:cNvPr>
          <p:cNvGrpSpPr/>
          <p:nvPr/>
        </p:nvGrpSpPr>
        <p:grpSpPr>
          <a:xfrm>
            <a:off x="2882760" y="4476989"/>
            <a:ext cx="9309240" cy="2105975"/>
            <a:chOff x="6296922" y="2148445"/>
            <a:chExt cx="4119032" cy="2105975"/>
          </a:xfrm>
        </p:grpSpPr>
        <p:sp>
          <p:nvSpPr>
            <p:cNvPr id="17" name="직사각형 5">
              <a:extLst>
                <a:ext uri="{FF2B5EF4-FFF2-40B4-BE49-F238E27FC236}">
                  <a16:creationId xmlns:a16="http://schemas.microsoft.com/office/drawing/2014/main" id="{4E7A041A-2D73-42D0-821E-659B8B222C2E}"/>
                </a:ext>
              </a:extLst>
            </p:cNvPr>
            <p:cNvSpPr/>
            <p:nvPr/>
          </p:nvSpPr>
          <p:spPr>
            <a:xfrm>
              <a:off x="6896099" y="3484019"/>
              <a:ext cx="3519855" cy="7668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2000"/>
                  </a:schemeClr>
                </a:gs>
                <a:gs pos="26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Down Arrow 3">
              <a:extLst>
                <a:ext uri="{FF2B5EF4-FFF2-40B4-BE49-F238E27FC236}">
                  <a16:creationId xmlns:a16="http://schemas.microsoft.com/office/drawing/2014/main" id="{E790A5A8-B6CF-4E6A-B85D-996FC658C17E}"/>
                </a:ext>
              </a:extLst>
            </p:cNvPr>
            <p:cNvSpPr/>
            <p:nvPr/>
          </p:nvSpPr>
          <p:spPr>
            <a:xfrm rot="10800000">
              <a:off x="6296922" y="2148445"/>
              <a:ext cx="812371" cy="2105975"/>
            </a:xfrm>
            <a:custGeom>
              <a:avLst/>
              <a:gdLst/>
              <a:ahLst/>
              <a:cxnLst/>
              <a:rect l="l" t="t" r="r" b="b"/>
              <a:pathLst>
                <a:path w="1512168" h="2430270">
                  <a:moveTo>
                    <a:pt x="756084" y="2430270"/>
                  </a:moveTo>
                  <a:lnTo>
                    <a:pt x="0" y="1674186"/>
                  </a:lnTo>
                  <a:lnTo>
                    <a:pt x="378042" y="1674186"/>
                  </a:lnTo>
                  <a:lnTo>
                    <a:pt x="378042" y="0"/>
                  </a:lnTo>
                  <a:lnTo>
                    <a:pt x="1134126" y="756084"/>
                  </a:lnTo>
                  <a:lnTo>
                    <a:pt x="1134126" y="1674186"/>
                  </a:lnTo>
                  <a:lnTo>
                    <a:pt x="1512168" y="16741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2" name="Graphic 200">
            <a:extLst>
              <a:ext uri="{FF2B5EF4-FFF2-40B4-BE49-F238E27FC236}">
                <a16:creationId xmlns:a16="http://schemas.microsoft.com/office/drawing/2014/main" id="{605FFE32-D091-482B-86D0-E2B658C29777}"/>
              </a:ext>
            </a:extLst>
          </p:cNvPr>
          <p:cNvSpPr/>
          <p:nvPr/>
        </p:nvSpPr>
        <p:spPr>
          <a:xfrm>
            <a:off x="3442717" y="5155103"/>
            <a:ext cx="566802" cy="581177"/>
          </a:xfrm>
          <a:custGeom>
            <a:avLst/>
            <a:gdLst>
              <a:gd name="connsiteX0" fmla="*/ 2472688 w 2471476"/>
              <a:gd name="connsiteY0" fmla="*/ 2417325 h 2534158"/>
              <a:gd name="connsiteX1" fmla="*/ 2395678 w 2471476"/>
              <a:gd name="connsiteY1" fmla="*/ 2347031 h 2534158"/>
              <a:gd name="connsiteX2" fmla="*/ 2366575 w 2471476"/>
              <a:gd name="connsiteY2" fmla="*/ 2317033 h 2534158"/>
              <a:gd name="connsiteX3" fmla="*/ 2366128 w 2471476"/>
              <a:gd name="connsiteY3" fmla="*/ 212697 h 2534158"/>
              <a:gd name="connsiteX4" fmla="*/ 2358516 w 2471476"/>
              <a:gd name="connsiteY4" fmla="*/ 150910 h 2534158"/>
              <a:gd name="connsiteX5" fmla="*/ 2159724 w 2471476"/>
              <a:gd name="connsiteY5" fmla="*/ 1367 h 2534158"/>
              <a:gd name="connsiteX6" fmla="*/ 1465740 w 2471476"/>
              <a:gd name="connsiteY6" fmla="*/ 24 h 2534158"/>
              <a:gd name="connsiteX7" fmla="*/ 1253516 w 2471476"/>
              <a:gd name="connsiteY7" fmla="*/ 210906 h 2534158"/>
              <a:gd name="connsiteX8" fmla="*/ 1254411 w 2471476"/>
              <a:gd name="connsiteY8" fmla="*/ 1267551 h 2534158"/>
              <a:gd name="connsiteX9" fmla="*/ 1252172 w 2471476"/>
              <a:gd name="connsiteY9" fmla="*/ 1293967 h 2534158"/>
              <a:gd name="connsiteX10" fmla="*/ 1250381 w 2471476"/>
              <a:gd name="connsiteY10" fmla="*/ 1294415 h 2534158"/>
              <a:gd name="connsiteX11" fmla="*/ 1251277 w 2471476"/>
              <a:gd name="connsiteY11" fmla="*/ 1297102 h 2534158"/>
              <a:gd name="connsiteX12" fmla="*/ 1237845 w 2471476"/>
              <a:gd name="connsiteY12" fmla="*/ 1301579 h 2534158"/>
              <a:gd name="connsiteX13" fmla="*/ 1142478 w 2471476"/>
              <a:gd name="connsiteY13" fmla="*/ 1351725 h 2534158"/>
              <a:gd name="connsiteX14" fmla="*/ 1116958 w 2471476"/>
              <a:gd name="connsiteY14" fmla="*/ 1409930 h 2534158"/>
              <a:gd name="connsiteX15" fmla="*/ 1114719 w 2471476"/>
              <a:gd name="connsiteY15" fmla="*/ 1431869 h 2534158"/>
              <a:gd name="connsiteX16" fmla="*/ 1114719 w 2471476"/>
              <a:gd name="connsiteY16" fmla="*/ 2148239 h 2534158"/>
              <a:gd name="connsiteX17" fmla="*/ 1116062 w 2471476"/>
              <a:gd name="connsiteY17" fmla="*/ 2170625 h 2534158"/>
              <a:gd name="connsiteX18" fmla="*/ 1056962 w 2471476"/>
              <a:gd name="connsiteY18" fmla="*/ 2229278 h 2534158"/>
              <a:gd name="connsiteX19" fmla="*/ 869810 w 2471476"/>
              <a:gd name="connsiteY19" fmla="*/ 2229278 h 2534158"/>
              <a:gd name="connsiteX20" fmla="*/ 813396 w 2471476"/>
              <a:gd name="connsiteY20" fmla="*/ 2165700 h 2534158"/>
              <a:gd name="connsiteX21" fmla="*/ 814739 w 2471476"/>
              <a:gd name="connsiteY21" fmla="*/ 2152268 h 2534158"/>
              <a:gd name="connsiteX22" fmla="*/ 814739 w 2471476"/>
              <a:gd name="connsiteY22" fmla="*/ 1310981 h 2534158"/>
              <a:gd name="connsiteX23" fmla="*/ 812053 w 2471476"/>
              <a:gd name="connsiteY23" fmla="*/ 1293967 h 2534158"/>
              <a:gd name="connsiteX24" fmla="*/ 664749 w 2471476"/>
              <a:gd name="connsiteY24" fmla="*/ 1186064 h 2534158"/>
              <a:gd name="connsiteX25" fmla="*/ 581919 w 2471476"/>
              <a:gd name="connsiteY25" fmla="*/ 1186512 h 2534158"/>
              <a:gd name="connsiteX26" fmla="*/ 565800 w 2471476"/>
              <a:gd name="connsiteY26" fmla="*/ 1169946 h 2534158"/>
              <a:gd name="connsiteX27" fmla="*/ 565800 w 2471476"/>
              <a:gd name="connsiteY27" fmla="*/ 1089354 h 2534158"/>
              <a:gd name="connsiteX28" fmla="*/ 473120 w 2471476"/>
              <a:gd name="connsiteY28" fmla="*/ 996674 h 2534158"/>
              <a:gd name="connsiteX29" fmla="*/ 320892 w 2471476"/>
              <a:gd name="connsiteY29" fmla="*/ 997122 h 2534158"/>
              <a:gd name="connsiteX30" fmla="*/ 291341 w 2471476"/>
              <a:gd name="connsiteY30" fmla="*/ 968019 h 2534158"/>
              <a:gd name="connsiteX31" fmla="*/ 268507 w 2471476"/>
              <a:gd name="connsiteY31" fmla="*/ 940260 h 2534158"/>
              <a:gd name="connsiteX32" fmla="*/ 243882 w 2471476"/>
              <a:gd name="connsiteY32" fmla="*/ 970258 h 2534158"/>
              <a:gd name="connsiteX33" fmla="*/ 243882 w 2471476"/>
              <a:gd name="connsiteY33" fmla="*/ 1047715 h 2534158"/>
              <a:gd name="connsiteX34" fmla="*/ 225077 w 2471476"/>
              <a:gd name="connsiteY34" fmla="*/ 1066072 h 2534158"/>
              <a:gd name="connsiteX35" fmla="*/ 52701 w 2471476"/>
              <a:gd name="connsiteY35" fmla="*/ 1066072 h 2534158"/>
              <a:gd name="connsiteX36" fmla="*/ 316 w 2471476"/>
              <a:gd name="connsiteY36" fmla="*/ 1118009 h 2534158"/>
              <a:gd name="connsiteX37" fmla="*/ 53596 w 2471476"/>
              <a:gd name="connsiteY37" fmla="*/ 1168155 h 2534158"/>
              <a:gd name="connsiteX38" fmla="*/ 225972 w 2471476"/>
              <a:gd name="connsiteY38" fmla="*/ 1167707 h 2534158"/>
              <a:gd name="connsiteX39" fmla="*/ 243434 w 2471476"/>
              <a:gd name="connsiteY39" fmla="*/ 1184721 h 2534158"/>
              <a:gd name="connsiteX40" fmla="*/ 243434 w 2471476"/>
              <a:gd name="connsiteY40" fmla="*/ 1285461 h 2534158"/>
              <a:gd name="connsiteX41" fmla="*/ 223734 w 2471476"/>
              <a:gd name="connsiteY41" fmla="*/ 1305161 h 2534158"/>
              <a:gd name="connsiteX42" fmla="*/ 53596 w 2471476"/>
              <a:gd name="connsiteY42" fmla="*/ 1305161 h 2534158"/>
              <a:gd name="connsiteX43" fmla="*/ 1659 w 2471476"/>
              <a:gd name="connsiteY43" fmla="*/ 1368739 h 2534158"/>
              <a:gd name="connsiteX44" fmla="*/ 57178 w 2471476"/>
              <a:gd name="connsiteY44" fmla="*/ 1407691 h 2534158"/>
              <a:gd name="connsiteX45" fmla="*/ 227316 w 2471476"/>
              <a:gd name="connsiteY45" fmla="*/ 1407691 h 2534158"/>
              <a:gd name="connsiteX46" fmla="*/ 243434 w 2471476"/>
              <a:gd name="connsiteY46" fmla="*/ 1423362 h 2534158"/>
              <a:gd name="connsiteX47" fmla="*/ 243882 w 2471476"/>
              <a:gd name="connsiteY47" fmla="*/ 1498581 h 2534158"/>
              <a:gd name="connsiteX48" fmla="*/ 257314 w 2471476"/>
              <a:gd name="connsiteY48" fmla="*/ 1530817 h 2534158"/>
              <a:gd name="connsiteX49" fmla="*/ 290446 w 2471476"/>
              <a:gd name="connsiteY49" fmla="*/ 1504401 h 2534158"/>
              <a:gd name="connsiteX50" fmla="*/ 315519 w 2471476"/>
              <a:gd name="connsiteY50" fmla="*/ 1476194 h 2534158"/>
              <a:gd name="connsiteX51" fmla="*/ 469986 w 2471476"/>
              <a:gd name="connsiteY51" fmla="*/ 1476642 h 2534158"/>
              <a:gd name="connsiteX52" fmla="*/ 564905 w 2471476"/>
              <a:gd name="connsiteY52" fmla="*/ 1380827 h 2534158"/>
              <a:gd name="connsiteX53" fmla="*/ 564905 w 2471476"/>
              <a:gd name="connsiteY53" fmla="*/ 1291281 h 2534158"/>
              <a:gd name="connsiteX54" fmla="*/ 579680 w 2471476"/>
              <a:gd name="connsiteY54" fmla="*/ 1275163 h 2534158"/>
              <a:gd name="connsiteX55" fmla="*/ 662510 w 2471476"/>
              <a:gd name="connsiteY55" fmla="*/ 1275611 h 2534158"/>
              <a:gd name="connsiteX56" fmla="*/ 720268 w 2471476"/>
              <a:gd name="connsiteY56" fmla="*/ 1324413 h 2534158"/>
              <a:gd name="connsiteX57" fmla="*/ 719372 w 2471476"/>
              <a:gd name="connsiteY57" fmla="*/ 1335607 h 2534158"/>
              <a:gd name="connsiteX58" fmla="*/ 719372 w 2471476"/>
              <a:gd name="connsiteY58" fmla="*/ 2188087 h 2534158"/>
              <a:gd name="connsiteX59" fmla="*/ 721611 w 2471476"/>
              <a:gd name="connsiteY59" fmla="*/ 2205548 h 2534158"/>
              <a:gd name="connsiteX60" fmla="*/ 725641 w 2471476"/>
              <a:gd name="connsiteY60" fmla="*/ 2218085 h 2534158"/>
              <a:gd name="connsiteX61" fmla="*/ 833544 w 2471476"/>
              <a:gd name="connsiteY61" fmla="*/ 2318377 h 2534158"/>
              <a:gd name="connsiteX62" fmla="*/ 1092780 w 2471476"/>
              <a:gd name="connsiteY62" fmla="*/ 2318377 h 2534158"/>
              <a:gd name="connsiteX63" fmla="*/ 1202027 w 2471476"/>
              <a:gd name="connsiteY63" fmla="*/ 2200176 h 2534158"/>
              <a:gd name="connsiteX64" fmla="*/ 1202474 w 2471476"/>
              <a:gd name="connsiteY64" fmla="*/ 1658868 h 2534158"/>
              <a:gd name="connsiteX65" fmla="*/ 1205161 w 2471476"/>
              <a:gd name="connsiteY65" fmla="*/ 1444405 h 2534158"/>
              <a:gd name="connsiteX66" fmla="*/ 1236054 w 2471476"/>
              <a:gd name="connsiteY66" fmla="*/ 1397393 h 2534158"/>
              <a:gd name="connsiteX67" fmla="*/ 1249486 w 2471476"/>
              <a:gd name="connsiteY67" fmla="*/ 1425153 h 2534158"/>
              <a:gd name="connsiteX68" fmla="*/ 1249486 w 2471476"/>
              <a:gd name="connsiteY68" fmla="*/ 2315690 h 2534158"/>
              <a:gd name="connsiteX69" fmla="*/ 1220831 w 2471476"/>
              <a:gd name="connsiteY69" fmla="*/ 2343450 h 2534158"/>
              <a:gd name="connsiteX70" fmla="*/ 1206056 w 2471476"/>
              <a:gd name="connsiteY70" fmla="*/ 2346136 h 2534158"/>
              <a:gd name="connsiteX71" fmla="*/ 1145165 w 2471476"/>
              <a:gd name="connsiteY71" fmla="*/ 2405684 h 2534158"/>
              <a:gd name="connsiteX72" fmla="*/ 1146956 w 2471476"/>
              <a:gd name="connsiteY72" fmla="*/ 2485828 h 2534158"/>
              <a:gd name="connsiteX73" fmla="*/ 1211877 w 2471476"/>
              <a:gd name="connsiteY73" fmla="*/ 2537765 h 2534158"/>
              <a:gd name="connsiteX74" fmla="*/ 2398364 w 2471476"/>
              <a:gd name="connsiteY74" fmla="*/ 2537765 h 2534158"/>
              <a:gd name="connsiteX75" fmla="*/ 2409558 w 2471476"/>
              <a:gd name="connsiteY75" fmla="*/ 2537765 h 2534158"/>
              <a:gd name="connsiteX76" fmla="*/ 2467315 w 2471476"/>
              <a:gd name="connsiteY76" fmla="*/ 2488514 h 2534158"/>
              <a:gd name="connsiteX77" fmla="*/ 2472688 w 2471476"/>
              <a:gd name="connsiteY77" fmla="*/ 2417325 h 2534158"/>
              <a:gd name="connsiteX78" fmla="*/ 2217481 w 2471476"/>
              <a:gd name="connsiteY78" fmla="*/ 660876 h 2534158"/>
              <a:gd name="connsiteX79" fmla="*/ 2128830 w 2471476"/>
              <a:gd name="connsiteY79" fmla="*/ 767883 h 2534158"/>
              <a:gd name="connsiteX80" fmla="*/ 2081818 w 2471476"/>
              <a:gd name="connsiteY80" fmla="*/ 766988 h 2534158"/>
              <a:gd name="connsiteX81" fmla="*/ 1512752 w 2471476"/>
              <a:gd name="connsiteY81" fmla="*/ 766988 h 2534158"/>
              <a:gd name="connsiteX82" fmla="*/ 1488127 w 2471476"/>
              <a:gd name="connsiteY82" fmla="*/ 767436 h 2534158"/>
              <a:gd name="connsiteX83" fmla="*/ 1399476 w 2471476"/>
              <a:gd name="connsiteY83" fmla="*/ 664010 h 2534158"/>
              <a:gd name="connsiteX84" fmla="*/ 1399476 w 2471476"/>
              <a:gd name="connsiteY84" fmla="*/ 263738 h 2534158"/>
              <a:gd name="connsiteX85" fmla="*/ 1508275 w 2471476"/>
              <a:gd name="connsiteY85" fmla="*/ 156282 h 2534158"/>
              <a:gd name="connsiteX86" fmla="*/ 2107787 w 2471476"/>
              <a:gd name="connsiteY86" fmla="*/ 156282 h 2534158"/>
              <a:gd name="connsiteX87" fmla="*/ 2217481 w 2471476"/>
              <a:gd name="connsiteY87" fmla="*/ 267320 h 2534158"/>
              <a:gd name="connsiteX88" fmla="*/ 2217481 w 2471476"/>
              <a:gd name="connsiteY88" fmla="*/ 660876 h 253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2471476" h="2534158">
                <a:moveTo>
                  <a:pt x="2472688" y="2417325"/>
                </a:moveTo>
                <a:cubicBezTo>
                  <a:pt x="2465972" y="2361807"/>
                  <a:pt x="2450749" y="2347479"/>
                  <a:pt x="2395678" y="2347031"/>
                </a:cubicBezTo>
                <a:cubicBezTo>
                  <a:pt x="2366128" y="2347031"/>
                  <a:pt x="2366575" y="2347031"/>
                  <a:pt x="2366575" y="2317033"/>
                </a:cubicBezTo>
                <a:cubicBezTo>
                  <a:pt x="2366575" y="1615439"/>
                  <a:pt x="2366575" y="914291"/>
                  <a:pt x="2366128" y="212697"/>
                </a:cubicBezTo>
                <a:cubicBezTo>
                  <a:pt x="2366128" y="192101"/>
                  <a:pt x="2364337" y="171058"/>
                  <a:pt x="2358516" y="150910"/>
                </a:cubicBezTo>
                <a:cubicBezTo>
                  <a:pt x="2332100" y="59125"/>
                  <a:pt x="2255538" y="1815"/>
                  <a:pt x="2159724" y="1367"/>
                </a:cubicBezTo>
                <a:cubicBezTo>
                  <a:pt x="1928246" y="1367"/>
                  <a:pt x="1697217" y="4054"/>
                  <a:pt x="1465740" y="24"/>
                </a:cubicBezTo>
                <a:cubicBezTo>
                  <a:pt x="1349330" y="-1767"/>
                  <a:pt x="1252620" y="95839"/>
                  <a:pt x="1253516" y="210906"/>
                </a:cubicBezTo>
                <a:cubicBezTo>
                  <a:pt x="1257097" y="563270"/>
                  <a:pt x="1254859" y="915187"/>
                  <a:pt x="1254411" y="1267551"/>
                </a:cubicBezTo>
                <a:cubicBezTo>
                  <a:pt x="1254411" y="1276506"/>
                  <a:pt x="1256650" y="1285461"/>
                  <a:pt x="1252172" y="1293967"/>
                </a:cubicBezTo>
                <a:cubicBezTo>
                  <a:pt x="1251277" y="1293967"/>
                  <a:pt x="1250829" y="1293967"/>
                  <a:pt x="1250381" y="1294415"/>
                </a:cubicBezTo>
                <a:cubicBezTo>
                  <a:pt x="1249486" y="1294863"/>
                  <a:pt x="1249934" y="1295759"/>
                  <a:pt x="1251277" y="1297102"/>
                </a:cubicBezTo>
                <a:cubicBezTo>
                  <a:pt x="1248591" y="1304265"/>
                  <a:pt x="1242322" y="1301131"/>
                  <a:pt x="1237845" y="1301579"/>
                </a:cubicBezTo>
                <a:cubicBezTo>
                  <a:pt x="1198445" y="1303818"/>
                  <a:pt x="1167103" y="1321279"/>
                  <a:pt x="1142478" y="1351725"/>
                </a:cubicBezTo>
                <a:cubicBezTo>
                  <a:pt x="1128599" y="1369186"/>
                  <a:pt x="1124569" y="1390230"/>
                  <a:pt x="1116958" y="1409930"/>
                </a:cubicBezTo>
                <a:cubicBezTo>
                  <a:pt x="1112480" y="1416646"/>
                  <a:pt x="1114719" y="1424257"/>
                  <a:pt x="1114719" y="1431869"/>
                </a:cubicBezTo>
                <a:cubicBezTo>
                  <a:pt x="1114719" y="1670509"/>
                  <a:pt x="1114719" y="1909598"/>
                  <a:pt x="1114719" y="2148239"/>
                </a:cubicBezTo>
                <a:cubicBezTo>
                  <a:pt x="1114719" y="2155850"/>
                  <a:pt x="1113823" y="2163014"/>
                  <a:pt x="1116062" y="2170625"/>
                </a:cubicBezTo>
                <a:cubicBezTo>
                  <a:pt x="1112928" y="2212712"/>
                  <a:pt x="1098601" y="2228383"/>
                  <a:pt x="1056962" y="2229278"/>
                </a:cubicBezTo>
                <a:cubicBezTo>
                  <a:pt x="994727" y="2230621"/>
                  <a:pt x="932045" y="2230621"/>
                  <a:pt x="869810" y="2229278"/>
                </a:cubicBezTo>
                <a:cubicBezTo>
                  <a:pt x="829514" y="2228383"/>
                  <a:pt x="812500" y="2207787"/>
                  <a:pt x="813396" y="2165700"/>
                </a:cubicBezTo>
                <a:cubicBezTo>
                  <a:pt x="814739" y="2161223"/>
                  <a:pt x="814739" y="2156746"/>
                  <a:pt x="814739" y="2152268"/>
                </a:cubicBezTo>
                <a:cubicBezTo>
                  <a:pt x="814739" y="1871989"/>
                  <a:pt x="814739" y="1591261"/>
                  <a:pt x="814739" y="1310981"/>
                </a:cubicBezTo>
                <a:cubicBezTo>
                  <a:pt x="814739" y="1305161"/>
                  <a:pt x="816530" y="1298893"/>
                  <a:pt x="812053" y="1293967"/>
                </a:cubicBezTo>
                <a:cubicBezTo>
                  <a:pt x="787427" y="1214271"/>
                  <a:pt x="749370" y="1186064"/>
                  <a:pt x="664749" y="1186064"/>
                </a:cubicBezTo>
                <a:cubicBezTo>
                  <a:pt x="636990" y="1186064"/>
                  <a:pt x="609678" y="1185617"/>
                  <a:pt x="581919" y="1186512"/>
                </a:cubicBezTo>
                <a:cubicBezTo>
                  <a:pt x="568935" y="1186960"/>
                  <a:pt x="565353" y="1182482"/>
                  <a:pt x="565800" y="1169946"/>
                </a:cubicBezTo>
                <a:cubicBezTo>
                  <a:pt x="566696" y="1143082"/>
                  <a:pt x="566248" y="1116218"/>
                  <a:pt x="565800" y="1089354"/>
                </a:cubicBezTo>
                <a:cubicBezTo>
                  <a:pt x="565353" y="1034731"/>
                  <a:pt x="527743" y="996674"/>
                  <a:pt x="473120" y="996674"/>
                </a:cubicBezTo>
                <a:cubicBezTo>
                  <a:pt x="422526" y="996226"/>
                  <a:pt x="371485" y="995331"/>
                  <a:pt x="320892" y="997122"/>
                </a:cubicBezTo>
                <a:cubicBezTo>
                  <a:pt x="297609" y="998017"/>
                  <a:pt x="287759" y="992197"/>
                  <a:pt x="291341" y="968019"/>
                </a:cubicBezTo>
                <a:cubicBezTo>
                  <a:pt x="294028" y="951453"/>
                  <a:pt x="287759" y="940260"/>
                  <a:pt x="268507" y="940260"/>
                </a:cubicBezTo>
                <a:cubicBezTo>
                  <a:pt x="248359" y="940260"/>
                  <a:pt x="244329" y="953692"/>
                  <a:pt x="243882" y="970258"/>
                </a:cubicBezTo>
                <a:cubicBezTo>
                  <a:pt x="243434" y="996226"/>
                  <a:pt x="242539" y="1021747"/>
                  <a:pt x="243882" y="1047715"/>
                </a:cubicBezTo>
                <a:cubicBezTo>
                  <a:pt x="244777" y="1062938"/>
                  <a:pt x="239404" y="1066072"/>
                  <a:pt x="225077" y="1066072"/>
                </a:cubicBezTo>
                <a:cubicBezTo>
                  <a:pt x="167767" y="1065177"/>
                  <a:pt x="110458" y="1065177"/>
                  <a:pt x="52701" y="1066072"/>
                </a:cubicBezTo>
                <a:cubicBezTo>
                  <a:pt x="21359" y="1066520"/>
                  <a:pt x="-132" y="1088459"/>
                  <a:pt x="316" y="1118009"/>
                </a:cubicBezTo>
                <a:cubicBezTo>
                  <a:pt x="764" y="1148007"/>
                  <a:pt x="21807" y="1168155"/>
                  <a:pt x="53596" y="1168155"/>
                </a:cubicBezTo>
                <a:cubicBezTo>
                  <a:pt x="110906" y="1168155"/>
                  <a:pt x="168663" y="1168603"/>
                  <a:pt x="225972" y="1167707"/>
                </a:cubicBezTo>
                <a:cubicBezTo>
                  <a:pt x="239404" y="1167707"/>
                  <a:pt x="243882" y="1170841"/>
                  <a:pt x="243434" y="1184721"/>
                </a:cubicBezTo>
                <a:cubicBezTo>
                  <a:pt x="242539" y="1218301"/>
                  <a:pt x="242091" y="1251881"/>
                  <a:pt x="243434" y="1285461"/>
                </a:cubicBezTo>
                <a:cubicBezTo>
                  <a:pt x="243882" y="1301131"/>
                  <a:pt x="239404" y="1305609"/>
                  <a:pt x="223734" y="1305161"/>
                </a:cubicBezTo>
                <a:cubicBezTo>
                  <a:pt x="166872" y="1304265"/>
                  <a:pt x="110458" y="1304265"/>
                  <a:pt x="53596" y="1305161"/>
                </a:cubicBezTo>
                <a:cubicBezTo>
                  <a:pt x="15539" y="1305609"/>
                  <a:pt x="-6400" y="1333816"/>
                  <a:pt x="1659" y="1368739"/>
                </a:cubicBezTo>
                <a:cubicBezTo>
                  <a:pt x="7032" y="1392468"/>
                  <a:pt x="27628" y="1407244"/>
                  <a:pt x="57178" y="1407691"/>
                </a:cubicBezTo>
                <a:cubicBezTo>
                  <a:pt x="114040" y="1408139"/>
                  <a:pt x="170454" y="1408139"/>
                  <a:pt x="227316" y="1407691"/>
                </a:cubicBezTo>
                <a:cubicBezTo>
                  <a:pt x="240300" y="1407691"/>
                  <a:pt x="243882" y="1410825"/>
                  <a:pt x="243434" y="1423362"/>
                </a:cubicBezTo>
                <a:cubicBezTo>
                  <a:pt x="242539" y="1448435"/>
                  <a:pt x="242986" y="1473508"/>
                  <a:pt x="243882" y="1498581"/>
                </a:cubicBezTo>
                <a:cubicBezTo>
                  <a:pt x="244329" y="1510670"/>
                  <a:pt x="242539" y="1524549"/>
                  <a:pt x="257314" y="1530817"/>
                </a:cubicBezTo>
                <a:cubicBezTo>
                  <a:pt x="276566" y="1538877"/>
                  <a:pt x="291789" y="1528131"/>
                  <a:pt x="290446" y="1504401"/>
                </a:cubicBezTo>
                <a:cubicBezTo>
                  <a:pt x="289550" y="1485149"/>
                  <a:pt x="290894" y="1474851"/>
                  <a:pt x="315519" y="1476194"/>
                </a:cubicBezTo>
                <a:cubicBezTo>
                  <a:pt x="367008" y="1478433"/>
                  <a:pt x="418497" y="1477090"/>
                  <a:pt x="469986" y="1476642"/>
                </a:cubicBezTo>
                <a:cubicBezTo>
                  <a:pt x="526848" y="1476194"/>
                  <a:pt x="564905" y="1438137"/>
                  <a:pt x="564905" y="1380827"/>
                </a:cubicBezTo>
                <a:cubicBezTo>
                  <a:pt x="564905" y="1350829"/>
                  <a:pt x="565353" y="1321279"/>
                  <a:pt x="564905" y="1291281"/>
                </a:cubicBezTo>
                <a:cubicBezTo>
                  <a:pt x="564905" y="1280088"/>
                  <a:pt x="567591" y="1275163"/>
                  <a:pt x="579680" y="1275163"/>
                </a:cubicBezTo>
                <a:cubicBezTo>
                  <a:pt x="607439" y="1276058"/>
                  <a:pt x="634751" y="1274715"/>
                  <a:pt x="662510" y="1275611"/>
                </a:cubicBezTo>
                <a:cubicBezTo>
                  <a:pt x="699224" y="1276954"/>
                  <a:pt x="714447" y="1290833"/>
                  <a:pt x="720268" y="1324413"/>
                </a:cubicBezTo>
                <a:cubicBezTo>
                  <a:pt x="719372" y="1327995"/>
                  <a:pt x="719372" y="1332025"/>
                  <a:pt x="719372" y="1335607"/>
                </a:cubicBezTo>
                <a:cubicBezTo>
                  <a:pt x="719372" y="1619916"/>
                  <a:pt x="719372" y="1903777"/>
                  <a:pt x="719372" y="2188087"/>
                </a:cubicBezTo>
                <a:cubicBezTo>
                  <a:pt x="719372" y="2193907"/>
                  <a:pt x="718029" y="2200176"/>
                  <a:pt x="721611" y="2205548"/>
                </a:cubicBezTo>
                <a:cubicBezTo>
                  <a:pt x="722954" y="2209578"/>
                  <a:pt x="725193" y="2213608"/>
                  <a:pt x="725641" y="2218085"/>
                </a:cubicBezTo>
                <a:cubicBezTo>
                  <a:pt x="735043" y="2271813"/>
                  <a:pt x="779368" y="2315690"/>
                  <a:pt x="833544" y="2318377"/>
                </a:cubicBezTo>
                <a:cubicBezTo>
                  <a:pt x="919956" y="2322406"/>
                  <a:pt x="1006368" y="2322854"/>
                  <a:pt x="1092780" y="2318377"/>
                </a:cubicBezTo>
                <a:cubicBezTo>
                  <a:pt x="1153224" y="2315243"/>
                  <a:pt x="1202027" y="2260172"/>
                  <a:pt x="1202027" y="2200176"/>
                </a:cubicBezTo>
                <a:cubicBezTo>
                  <a:pt x="1202474" y="2019740"/>
                  <a:pt x="1202027" y="1839304"/>
                  <a:pt x="1202474" y="1658868"/>
                </a:cubicBezTo>
                <a:cubicBezTo>
                  <a:pt x="1202474" y="1587231"/>
                  <a:pt x="1198892" y="1515594"/>
                  <a:pt x="1205161" y="1444405"/>
                </a:cubicBezTo>
                <a:cubicBezTo>
                  <a:pt x="1206951" y="1423810"/>
                  <a:pt x="1213220" y="1404557"/>
                  <a:pt x="1236054" y="1397393"/>
                </a:cubicBezTo>
                <a:cubicBezTo>
                  <a:pt x="1254411" y="1400080"/>
                  <a:pt x="1249486" y="1414407"/>
                  <a:pt x="1249486" y="1425153"/>
                </a:cubicBezTo>
                <a:cubicBezTo>
                  <a:pt x="1249486" y="1721999"/>
                  <a:pt x="1249486" y="2018844"/>
                  <a:pt x="1249486" y="2315690"/>
                </a:cubicBezTo>
                <a:cubicBezTo>
                  <a:pt x="1249486" y="2343002"/>
                  <a:pt x="1249486" y="2343002"/>
                  <a:pt x="1220831" y="2343450"/>
                </a:cubicBezTo>
                <a:cubicBezTo>
                  <a:pt x="1215906" y="2343450"/>
                  <a:pt x="1210086" y="2342106"/>
                  <a:pt x="1206056" y="2346136"/>
                </a:cubicBezTo>
                <a:cubicBezTo>
                  <a:pt x="1169790" y="2349718"/>
                  <a:pt x="1149194" y="2369866"/>
                  <a:pt x="1145165" y="2405684"/>
                </a:cubicBezTo>
                <a:cubicBezTo>
                  <a:pt x="1142478" y="2432548"/>
                  <a:pt x="1141135" y="2459412"/>
                  <a:pt x="1146956" y="2485828"/>
                </a:cubicBezTo>
                <a:cubicBezTo>
                  <a:pt x="1154119" y="2520751"/>
                  <a:pt x="1175610" y="2537765"/>
                  <a:pt x="1211877" y="2537765"/>
                </a:cubicBezTo>
                <a:cubicBezTo>
                  <a:pt x="1607223" y="2537765"/>
                  <a:pt x="2003018" y="2537765"/>
                  <a:pt x="2398364" y="2537765"/>
                </a:cubicBezTo>
                <a:cubicBezTo>
                  <a:pt x="2401946" y="2537765"/>
                  <a:pt x="2405976" y="2537765"/>
                  <a:pt x="2409558" y="2537765"/>
                </a:cubicBezTo>
                <a:cubicBezTo>
                  <a:pt x="2440899" y="2535974"/>
                  <a:pt x="2460599" y="2519408"/>
                  <a:pt x="2467315" y="2488514"/>
                </a:cubicBezTo>
                <a:cubicBezTo>
                  <a:pt x="2474031" y="2464785"/>
                  <a:pt x="2475374" y="2441503"/>
                  <a:pt x="2472688" y="2417325"/>
                </a:cubicBezTo>
                <a:close/>
                <a:moveTo>
                  <a:pt x="2217481" y="660876"/>
                </a:moveTo>
                <a:cubicBezTo>
                  <a:pt x="2217481" y="719976"/>
                  <a:pt x="2186587" y="757138"/>
                  <a:pt x="2128830" y="767883"/>
                </a:cubicBezTo>
                <a:cubicBezTo>
                  <a:pt x="2113160" y="766092"/>
                  <a:pt x="2097489" y="766988"/>
                  <a:pt x="2081818" y="766988"/>
                </a:cubicBezTo>
                <a:cubicBezTo>
                  <a:pt x="1891980" y="766988"/>
                  <a:pt x="1702142" y="766988"/>
                  <a:pt x="1512752" y="766988"/>
                </a:cubicBezTo>
                <a:cubicBezTo>
                  <a:pt x="1504693" y="766988"/>
                  <a:pt x="1496186" y="766540"/>
                  <a:pt x="1488127" y="767436"/>
                </a:cubicBezTo>
                <a:cubicBezTo>
                  <a:pt x="1433951" y="757586"/>
                  <a:pt x="1399924" y="718633"/>
                  <a:pt x="1399476" y="664010"/>
                </a:cubicBezTo>
                <a:cubicBezTo>
                  <a:pt x="1399028" y="530586"/>
                  <a:pt x="1399028" y="397162"/>
                  <a:pt x="1399476" y="263738"/>
                </a:cubicBezTo>
                <a:cubicBezTo>
                  <a:pt x="1399924" y="200608"/>
                  <a:pt x="1445144" y="156282"/>
                  <a:pt x="1508275" y="156282"/>
                </a:cubicBezTo>
                <a:cubicBezTo>
                  <a:pt x="1707963" y="156282"/>
                  <a:pt x="1908098" y="156282"/>
                  <a:pt x="2107787" y="156282"/>
                </a:cubicBezTo>
                <a:cubicBezTo>
                  <a:pt x="2174051" y="156282"/>
                  <a:pt x="2217481" y="201056"/>
                  <a:pt x="2217481" y="267320"/>
                </a:cubicBezTo>
                <a:cubicBezTo>
                  <a:pt x="2217481" y="398505"/>
                  <a:pt x="2217481" y="529690"/>
                  <a:pt x="2217481" y="660876"/>
                </a:cubicBezTo>
                <a:close/>
              </a:path>
            </a:pathLst>
          </a:custGeom>
          <a:solidFill>
            <a:schemeClr val="bg1"/>
          </a:solidFill>
          <a:ln w="4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AE9157-12C1-41AE-8188-99E4A9E1FFA5}"/>
              </a:ext>
            </a:extLst>
          </p:cNvPr>
          <p:cNvSpPr txBox="1"/>
          <p:nvPr/>
        </p:nvSpPr>
        <p:spPr>
          <a:xfrm>
            <a:off x="7458636" y="5965130"/>
            <a:ext cx="444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rPr>
              <a:t>8</a:t>
            </a:r>
            <a:r>
              <a:rPr lang="ko-KR" altLang="en-US" sz="24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 pitchFamily="34" charset="0"/>
              </a:rPr>
              <a:t>대 도시 전기차 월별 등록 증가율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C4E9437-65D4-4250-88B5-B884B4AAB9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9"/>
          <a:stretch/>
        </p:blipFill>
        <p:spPr>
          <a:xfrm>
            <a:off x="142889" y="1463540"/>
            <a:ext cx="7315747" cy="2971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A53EA0D-07D7-4AF5-AEF0-2D1AAC1F0201}"/>
              </a:ext>
            </a:extLst>
          </p:cNvPr>
          <p:cNvSpPr txBox="1"/>
          <p:nvPr/>
        </p:nvSpPr>
        <p:spPr>
          <a:xfrm>
            <a:off x="7332484" y="1886430"/>
            <a:ext cx="485951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전기차 증가율은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lvl="1">
              <a:spcBef>
                <a:spcPts val="1000"/>
              </a:spcBef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     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대전 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( 187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-&gt;331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77%, 2018.05)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</a:t>
            </a:r>
          </a:p>
          <a:p>
            <a:pPr lvl="1">
              <a:spcBef>
                <a:spcPts val="1000"/>
              </a:spcBef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     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대구 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( 1021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-&gt;1698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2018.05)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</a:t>
            </a:r>
          </a:p>
          <a:p>
            <a:pPr lvl="1">
              <a:spcBef>
                <a:spcPts val="1000"/>
              </a:spcBef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     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광주 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(308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-&gt;435</a:t>
            </a:r>
            <a:r>
              <a:rPr lang="ko-KR" altLang="en-US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</a:t>
            </a:r>
            <a:r>
              <a:rPr lang="en-US" altLang="ko-KR" u="sng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2018.05)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순이다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</a:t>
            </a:r>
          </a:p>
          <a:p>
            <a:pPr lvl="1">
              <a:spcBef>
                <a:spcPts val="1000"/>
              </a:spcBef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매년 연초와 연말에 증가율이 낮은 경향을 보임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 </a:t>
            </a: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u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63476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COLOR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3367</TotalTime>
  <Words>1359</Words>
  <Application>Microsoft Office PowerPoint</Application>
  <PresentationFormat>와이드스크린</PresentationFormat>
  <Paragraphs>258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Arial Unicode MS</vt:lpstr>
      <vt:lpstr>KoPub돋움체 Light</vt:lpstr>
      <vt:lpstr>나눔바른고딕OTF</vt:lpstr>
      <vt:lpstr>Arial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winying@naver.com</cp:lastModifiedBy>
  <cp:revision>170</cp:revision>
  <dcterms:created xsi:type="dcterms:W3CDTF">2019-01-14T06:35:35Z</dcterms:created>
  <dcterms:modified xsi:type="dcterms:W3CDTF">2020-12-17T04:27:42Z</dcterms:modified>
</cp:coreProperties>
</file>