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  <p:sldId id="297" r:id="rId3"/>
    <p:sldId id="372" r:id="rId4"/>
    <p:sldId id="373" r:id="rId5"/>
    <p:sldId id="374" r:id="rId6"/>
    <p:sldId id="377" r:id="rId7"/>
    <p:sldId id="378" r:id="rId8"/>
    <p:sldId id="387" r:id="rId9"/>
    <p:sldId id="388" r:id="rId10"/>
    <p:sldId id="389" r:id="rId11"/>
    <p:sldId id="397" r:id="rId12"/>
    <p:sldId id="384" r:id="rId13"/>
    <p:sldId id="385" r:id="rId14"/>
    <p:sldId id="386" r:id="rId15"/>
    <p:sldId id="398" r:id="rId16"/>
    <p:sldId id="39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83" r:id="rId2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99"/>
    <a:srgbClr val="365175"/>
    <a:srgbClr val="003399"/>
    <a:srgbClr val="807C7A"/>
    <a:srgbClr val="0D6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164" d="100"/>
          <a:sy n="164" d="100"/>
        </p:scale>
        <p:origin x="16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4320480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사용총액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남자가 평균사용액이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62,021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여자가 합계사용율이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32" y="3046041"/>
            <a:ext cx="409991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발급 비율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2020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1,2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울산 연령대별 인구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6" y="2485103"/>
            <a:ext cx="318543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196065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 집계</a:t>
            </a: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사용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합계를 구함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높은 날은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낮은 날은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3702973"/>
            <a:ext cx="8347967" cy="2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86498" y="2126076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FF0000"/>
                </a:solidFill>
              </a:rPr>
              <a:t>누적 그래프는 뺄게요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9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489328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date/month/weekday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count(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   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52495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613740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date/month/day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 를 기준으로 데이터 분류 및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plt.bar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week (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주차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누적 거래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금액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 smtClean="0">
                <a:solidFill>
                  <a:srgbClr val="FF0000"/>
                </a:solidFill>
              </a:rPr>
              <a:t>_</a:t>
            </a:r>
            <a:r>
              <a:rPr lang="ko-KR" altLang="en-US" sz="3600" dirty="0" smtClean="0">
                <a:solidFill>
                  <a:srgbClr val="FF0000"/>
                </a:solidFill>
              </a:rPr>
              <a:t>박다솜</a:t>
            </a:r>
            <a:r>
              <a:rPr lang="en-US" altLang="ko-KR" sz="3600" dirty="0" smtClean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거래금액 기준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6.4%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1.7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이 낮아짐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높은 주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‘2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평균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7.1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및 주 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87" y="4473816"/>
            <a:ext cx="336279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613740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date/month/day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 를 기준으로 데이터 분류 및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plt.bar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week (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주차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누적 거래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금액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 smtClean="0">
                <a:solidFill>
                  <a:srgbClr val="FF0000"/>
                </a:solidFill>
              </a:rPr>
              <a:t>_</a:t>
            </a:r>
            <a:r>
              <a:rPr lang="ko-KR" altLang="en-US" sz="3600" dirty="0" smtClean="0">
                <a:solidFill>
                  <a:srgbClr val="FF0000"/>
                </a:solidFill>
              </a:rPr>
              <a:t>박다솜</a:t>
            </a:r>
            <a:r>
              <a:rPr lang="en-US" altLang="ko-KR" sz="3600" dirty="0" smtClean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47" y="4252495"/>
            <a:ext cx="3286711" cy="22754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24" y="4281948"/>
            <a:ext cx="3138175" cy="22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11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75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2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568BCBEE-28D7-4CE0-AD45-18A4F53C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/>
            <a:r>
              <a:rPr lang="ko-KR" altLang="en-US" dirty="0">
                <a:latin typeface="+mn-ea"/>
              </a:rPr>
              <a:t>블로그 게시글 수와 관광객 수의 상관 분석을 통해 데이터 기반의 관광객 현황을 객관적으로 파악하고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블로그 내용을 분석하여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지역별 관광 활성화를 위한 맞춤형 관광정책 수립 지원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필요</a:t>
            </a:r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226F8C-BB8B-43B1-99EE-4CBADFF97D4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배경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AE6DA0-6348-4DC4-8E34-4C090184E3C7}"/>
              </a:ext>
            </a:extLst>
          </p:cNvPr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67A62-F862-457A-AF40-C02357380C45}"/>
              </a:ext>
            </a:extLst>
          </p:cNvPr>
          <p:cNvSpPr/>
          <p:nvPr/>
        </p:nvSpPr>
        <p:spPr>
          <a:xfrm>
            <a:off x="788894" y="1668463"/>
            <a:ext cx="7810593" cy="92233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팀장님 작성</a:t>
            </a:r>
          </a:p>
        </p:txBody>
      </p:sp>
    </p:spTree>
    <p:extLst>
      <p:ext uri="{BB962C8B-B14F-4D97-AF65-F5344CB8AC3E}">
        <p14:creationId xmlns:p14="http://schemas.microsoft.com/office/powerpoint/2010/main" val="1870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008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55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117049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3319273"/>
            <a:ext cx="6325222" cy="3055171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79209" y="1638755"/>
            <a:ext cx="1764792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연령대별사용금액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18,607,170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264,190,057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1,270,564,791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2,330,923,904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1,116,403,757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273,048,180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30,426,100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37,200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64008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월등히 높은 거래금액을 사용함을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있었음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신용카드발급이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이상인것에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비해 사용금액이 의외로 높았음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대를 기준으로 대칭됨을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알수있음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36465" y="1638755"/>
            <a:ext cx="180753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연령대별거래건수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378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9504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43024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71784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38734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7914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881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    1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z="1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평</a:t>
            </a:r>
            <a:r>
              <a:rPr lang="ko-KR" altLang="en-US" sz="10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균금액</a:t>
            </a:r>
            <a:endParaRPr lang="ko-KR" altLang="en-US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49,225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27,797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29,531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32,471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28,822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34,501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34,535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 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37,200</a:t>
            </a:r>
            <a:r>
              <a:rPr lang="ko-KR" altLang="en-US" sz="1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 평균 거래금액이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49,225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가장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높게나왔다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이는 학원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 카테고리에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6,501,000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건 사용으로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높게나옴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그외의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연령대에서는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인당 사용금액에는 크게 차이가 없다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5141</TotalTime>
  <Words>1746</Words>
  <Application>Microsoft Office PowerPoint</Application>
  <PresentationFormat>화면 슬라이드 쇼(4:3)</PresentationFormat>
  <Paragraphs>335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KoPub돋움체 Light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박다솜</cp:lastModifiedBy>
  <cp:revision>369</cp:revision>
  <cp:lastPrinted>2019-11-26T05:19:16Z</cp:lastPrinted>
  <dcterms:created xsi:type="dcterms:W3CDTF">2017-12-26T06:31:11Z</dcterms:created>
  <dcterms:modified xsi:type="dcterms:W3CDTF">2020-12-12T07:59:16Z</dcterms:modified>
</cp:coreProperties>
</file>