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72" r:id="rId2"/>
    <p:sldId id="273" r:id="rId3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4" d="100"/>
          <a:sy n="74" d="100"/>
        </p:scale>
        <p:origin x="138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 평균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거래금액 및 거래횟수 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Div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함수를 이용해 평균값 계산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sns.barplot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바 그래프 표현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plt.pie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원 그래프 표현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 성별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평균 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평균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거래금액 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여성이 남성보다 평균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천원정도 더 사용함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BC20C-809D-48EF-8397-774A3572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28083"/>
            <a:ext cx="3393201" cy="2359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AAE7D5-2218-4C0C-9D3B-1D83EDDB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96" y="4128083"/>
            <a:ext cx="2215159" cy="235900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570805A-4A5C-40CE-B22B-F371B3217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30" y="4128083"/>
            <a:ext cx="13239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 평균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거래금액 및 거래횟수 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Div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함수를 이용해 평균값 계산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sns.barplot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바 그래프 표현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plt.pie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을 이용해 원 그래프 표현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평균 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큼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분식이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0.95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작음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AFE15-FA46-4B47-AA55-A647E99A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" y="3235841"/>
            <a:ext cx="4359944" cy="2710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2AC1D-F704-4145-9AF8-D0B669F7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0" y="3235841"/>
            <a:ext cx="3069665" cy="23228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4C00F3-BA18-4CA4-836E-4BB19F8B7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72412"/>
            <a:ext cx="8640960" cy="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186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KoPub돋움체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동민 이</cp:lastModifiedBy>
  <cp:revision>379</cp:revision>
  <dcterms:created xsi:type="dcterms:W3CDTF">2017-12-26T06:31:11Z</dcterms:created>
  <dcterms:modified xsi:type="dcterms:W3CDTF">2020-12-13T17:14:54Z</dcterms:modified>
  <cp:version>1000.0000.01</cp:version>
</cp:coreProperties>
</file>