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423" r:id="rId5"/>
    <p:sldId id="349" r:id="rId6"/>
    <p:sldId id="428" r:id="rId7"/>
    <p:sldId id="429" r:id="rId8"/>
    <p:sldId id="430" r:id="rId9"/>
    <p:sldId id="431" r:id="rId10"/>
    <p:sldId id="425" r:id="rId11"/>
    <p:sldId id="438" r:id="rId12"/>
    <p:sldId id="439" r:id="rId13"/>
    <p:sldId id="432" r:id="rId14"/>
    <p:sldId id="443" r:id="rId15"/>
    <p:sldId id="444" r:id="rId16"/>
    <p:sldId id="445" r:id="rId17"/>
    <p:sldId id="433" r:id="rId18"/>
    <p:sldId id="446" r:id="rId19"/>
    <p:sldId id="447" r:id="rId20"/>
    <p:sldId id="434" r:id="rId21"/>
    <p:sldId id="441" r:id="rId22"/>
    <p:sldId id="442" r:id="rId23"/>
    <p:sldId id="435" r:id="rId24"/>
    <p:sldId id="437" r:id="rId25"/>
    <p:sldId id="440" r:id="rId26"/>
    <p:sldId id="305" r:id="rId27"/>
  </p:sldIdLst>
  <p:sldSz cx="9144000" cy="6858000" type="screen4x3"/>
  <p:notesSz cx="9926638" cy="6797675"/>
  <p:embeddedFontLst>
    <p:embeddedFont>
      <p:font typeface="맑은 고딕" panose="020B0503020000020004" pitchFamily="50" charset="-127"/>
      <p:regular r:id="rId30"/>
      <p:bold r:id="rId31"/>
    </p:embeddedFont>
    <p:embeddedFont>
      <p:font typeface="-윤고딕340" panose="020B0600000101010101" charset="-127"/>
      <p:regular r:id="rId32"/>
    </p:embeddedFont>
    <p:embeddedFont>
      <p:font typeface="helvetica" panose="020B0604020202020204" pitchFamily="34" charset="0"/>
      <p:regular r:id="rId33"/>
      <p:bold r:id="rId34"/>
      <p:italic r:id="rId35"/>
      <p:boldItalic r:id="rId36"/>
    </p:embeddedFont>
    <p:embeddedFont>
      <p:font typeface="Calibri Light" panose="020F0302020204030204" pitchFamily="34" charset="0"/>
      <p:regular r:id="rId37"/>
      <p: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1" userDrawn="1">
          <p15:clr>
            <a:srgbClr val="A4A3A4"/>
          </p15:clr>
        </p15:guide>
        <p15:guide id="2" orient="horz" pos="2228" userDrawn="1">
          <p15:clr>
            <a:srgbClr val="A4A3A4"/>
          </p15:clr>
        </p15:guide>
        <p15:guide id="3" pos="3492" userDrawn="1">
          <p15:clr>
            <a:srgbClr val="A4A3A4"/>
          </p15:clr>
        </p15:guide>
        <p15:guide id="5" pos="48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44546A"/>
    <a:srgbClr val="58667A"/>
    <a:srgbClr val="013469"/>
    <a:srgbClr val="B3BAB5"/>
    <a:srgbClr val="B5B7B3"/>
    <a:srgbClr val="BAC0BE"/>
    <a:srgbClr val="B2B8B4"/>
    <a:srgbClr val="B1B8B3"/>
    <a:srgbClr val="9892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508BF-AACD-47BA-912F-0FB9919692C4}" v="291" dt="2020-12-10T12:17:19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6" autoAdjust="0"/>
    <p:restoredTop sz="81245" autoAdjust="0"/>
  </p:normalViewPr>
  <p:slideViewPr>
    <p:cSldViewPr snapToGrid="0" showGuides="1">
      <p:cViewPr varScale="1">
        <p:scale>
          <a:sx n="133" d="100"/>
          <a:sy n="133" d="100"/>
        </p:scale>
        <p:origin x="1956" y="120"/>
      </p:cViewPr>
      <p:guideLst>
        <p:guide orient="horz" pos="1661"/>
        <p:guide orient="horz" pos="2228"/>
        <p:guide pos="3492"/>
        <p:guide pos="4853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0.fntdata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다솜" userId="bce6e713-1620-4047-b60f-f3c71284d3b8" providerId="ADAL" clId="{619508BF-AACD-47BA-912F-0FB9919692C4}"/>
    <pc:docChg chg="undo redo custSel addSld delSld modSld sldOrd modSection">
      <pc:chgData name="박다솜" userId="bce6e713-1620-4047-b60f-f3c71284d3b8" providerId="ADAL" clId="{619508BF-AACD-47BA-912F-0FB9919692C4}" dt="2020-12-10T12:17:19.784" v="4784" actId="20577"/>
      <pc:docMkLst>
        <pc:docMk/>
      </pc:docMkLst>
      <pc:sldChg chg="addSp delSp modSp modNotesTx">
        <pc:chgData name="박다솜" userId="bce6e713-1620-4047-b60f-f3c71284d3b8" providerId="ADAL" clId="{619508BF-AACD-47BA-912F-0FB9919692C4}" dt="2020-12-04T06:31:48.297" v="3736"/>
        <pc:sldMkLst>
          <pc:docMk/>
          <pc:sldMk cId="1122698464" sldId="256"/>
        </pc:sldMkLst>
        <pc:spChg chg="mod">
          <ac:chgData name="박다솜" userId="bce6e713-1620-4047-b60f-f3c71284d3b8" providerId="ADAL" clId="{619508BF-AACD-47BA-912F-0FB9919692C4}" dt="2020-12-04T01:48:39.466" v="114" actId="20577"/>
          <ac:spMkLst>
            <pc:docMk/>
            <pc:sldMk cId="1122698464" sldId="256"/>
            <ac:spMk id="4" creationId="{78357889-1620-4E6F-BCB4-A67C65A6C3EB}"/>
          </ac:spMkLst>
        </pc:spChg>
        <pc:spChg chg="mod">
          <ac:chgData name="박다솜" userId="bce6e713-1620-4047-b60f-f3c71284d3b8" providerId="ADAL" clId="{619508BF-AACD-47BA-912F-0FB9919692C4}" dt="2020-12-04T01:48:46.629" v="124" actId="20577"/>
          <ac:spMkLst>
            <pc:docMk/>
            <pc:sldMk cId="1122698464" sldId="256"/>
            <ac:spMk id="5" creationId="{09024AF1-E0A2-41B6-8165-3DED97F5F119}"/>
          </ac:spMkLst>
        </pc:spChg>
        <pc:picChg chg="add del mod">
          <ac:chgData name="박다솜" userId="bce6e713-1620-4047-b60f-f3c71284d3b8" providerId="ADAL" clId="{619508BF-AACD-47BA-912F-0FB9919692C4}" dt="2020-12-04T05:34:02.477" v="3381"/>
          <ac:picMkLst>
            <pc:docMk/>
            <pc:sldMk cId="1122698464" sldId="256"/>
            <ac:picMk id="2" creationId="{62247D2F-83A3-45F2-8FF0-230C7363FC63}"/>
          </ac:picMkLst>
        </pc:picChg>
        <pc:picChg chg="add del mod">
          <ac:chgData name="박다솜" userId="bce6e713-1620-4047-b60f-f3c71284d3b8" providerId="ADAL" clId="{619508BF-AACD-47BA-912F-0FB9919692C4}" dt="2020-12-04T05:34:32.173" v="3382"/>
          <ac:picMkLst>
            <pc:docMk/>
            <pc:sldMk cId="1122698464" sldId="256"/>
            <ac:picMk id="3" creationId="{A2AE0D49-917F-4B7C-98C5-8E1F9A88CAED}"/>
          </ac:picMkLst>
        </pc:picChg>
        <pc:picChg chg="add del mod">
          <ac:chgData name="박다솜" userId="bce6e713-1620-4047-b60f-f3c71284d3b8" providerId="ADAL" clId="{619508BF-AACD-47BA-912F-0FB9919692C4}" dt="2020-12-04T05:34:55.181" v="3383"/>
          <ac:picMkLst>
            <pc:docMk/>
            <pc:sldMk cId="1122698464" sldId="256"/>
            <ac:picMk id="6" creationId="{8E2D8B4D-442B-475A-AA2D-8F94C5534F92}"/>
          </ac:picMkLst>
        </pc:picChg>
        <pc:picChg chg="add del mod">
          <ac:chgData name="박다솜" userId="bce6e713-1620-4047-b60f-f3c71284d3b8" providerId="ADAL" clId="{619508BF-AACD-47BA-912F-0FB9919692C4}" dt="2020-12-04T06:30:37.522" v="3731"/>
          <ac:picMkLst>
            <pc:docMk/>
            <pc:sldMk cId="1122698464" sldId="256"/>
            <ac:picMk id="7" creationId="{234100CA-9754-417C-8B16-73546655DDC6}"/>
          </ac:picMkLst>
        </pc:picChg>
        <pc:picChg chg="add del mod">
          <ac:chgData name="박다솜" userId="bce6e713-1620-4047-b60f-f3c71284d3b8" providerId="ADAL" clId="{619508BF-AACD-47BA-912F-0FB9919692C4}" dt="2020-12-04T06:30:57.545" v="3732"/>
          <ac:picMkLst>
            <pc:docMk/>
            <pc:sldMk cId="1122698464" sldId="256"/>
            <ac:picMk id="11" creationId="{FB957081-CA40-43AB-8F59-8D8E54EDB42A}"/>
          </ac:picMkLst>
        </pc:picChg>
        <pc:picChg chg="add del mod">
          <ac:chgData name="박다솜" userId="bce6e713-1620-4047-b60f-f3c71284d3b8" providerId="ADAL" clId="{619508BF-AACD-47BA-912F-0FB9919692C4}" dt="2020-12-04T06:31:10.961" v="3733"/>
          <ac:picMkLst>
            <pc:docMk/>
            <pc:sldMk cId="1122698464" sldId="256"/>
            <ac:picMk id="13" creationId="{29A0A0B7-FC66-41A0-80A2-1DC6B4EC56A4}"/>
          </ac:picMkLst>
        </pc:picChg>
        <pc:picChg chg="add del mod">
          <ac:chgData name="박다솜" userId="bce6e713-1620-4047-b60f-f3c71284d3b8" providerId="ADAL" clId="{619508BF-AACD-47BA-912F-0FB9919692C4}" dt="2020-12-04T06:31:27.284" v="3734"/>
          <ac:picMkLst>
            <pc:docMk/>
            <pc:sldMk cId="1122698464" sldId="256"/>
            <ac:picMk id="14" creationId="{86BE190C-93B3-4B18-9310-17CB5F652107}"/>
          </ac:picMkLst>
        </pc:picChg>
        <pc:picChg chg="add del mod">
          <ac:chgData name="박다솜" userId="bce6e713-1620-4047-b60f-f3c71284d3b8" providerId="ADAL" clId="{619508BF-AACD-47BA-912F-0FB9919692C4}" dt="2020-12-04T06:31:37.093" v="3735"/>
          <ac:picMkLst>
            <pc:docMk/>
            <pc:sldMk cId="1122698464" sldId="256"/>
            <ac:picMk id="15" creationId="{767CE3CB-60DE-4AA2-8949-CE81B47954E7}"/>
          </ac:picMkLst>
        </pc:picChg>
        <pc:picChg chg="add del mod">
          <ac:chgData name="박다솜" userId="bce6e713-1620-4047-b60f-f3c71284d3b8" providerId="ADAL" clId="{619508BF-AACD-47BA-912F-0FB9919692C4}" dt="2020-12-04T06:31:48.297" v="3736"/>
          <ac:picMkLst>
            <pc:docMk/>
            <pc:sldMk cId="1122698464" sldId="256"/>
            <ac:picMk id="16" creationId="{A4627DDD-2ECE-4671-9CD3-358C2EF76F24}"/>
          </ac:picMkLst>
        </pc:picChg>
        <pc:picChg chg="add mod">
          <ac:chgData name="박다솜" userId="bce6e713-1620-4047-b60f-f3c71284d3b8" providerId="ADAL" clId="{619508BF-AACD-47BA-912F-0FB9919692C4}" dt="2020-12-04T06:31:48.297" v="3736"/>
          <ac:picMkLst>
            <pc:docMk/>
            <pc:sldMk cId="1122698464" sldId="256"/>
            <ac:picMk id="17" creationId="{5EF5EDCA-C341-463F-9517-60F4A6D10899}"/>
          </ac:picMkLst>
        </pc:picChg>
      </pc:sldChg>
      <pc:sldChg chg="addSp delSp modSp">
        <pc:chgData name="박다솜" userId="bce6e713-1620-4047-b60f-f3c71284d3b8" providerId="ADAL" clId="{619508BF-AACD-47BA-912F-0FB9919692C4}" dt="2020-12-04T05:39:44.625" v="3392"/>
        <pc:sldMkLst>
          <pc:docMk/>
          <pc:sldMk cId="1042814606" sldId="258"/>
        </pc:sldMkLst>
        <pc:spChg chg="add del mod">
          <ac:chgData name="박다솜" userId="bce6e713-1620-4047-b60f-f3c71284d3b8" providerId="ADAL" clId="{619508BF-AACD-47BA-912F-0FB9919692C4}" dt="2020-12-04T03:17:37.570" v="444" actId="478"/>
          <ac:spMkLst>
            <pc:docMk/>
            <pc:sldMk cId="1042814606" sldId="258"/>
            <ac:spMk id="2" creationId="{2A2D37AD-F018-44E6-AA76-1516AF8A277A}"/>
          </ac:spMkLst>
        </pc:spChg>
        <pc:spChg chg="add del mod">
          <ac:chgData name="박다솜" userId="bce6e713-1620-4047-b60f-f3c71284d3b8" providerId="ADAL" clId="{619508BF-AACD-47BA-912F-0FB9919692C4}" dt="2020-12-04T03:21:23.619" v="606" actId="478"/>
          <ac:spMkLst>
            <pc:docMk/>
            <pc:sldMk cId="1042814606" sldId="258"/>
            <ac:spMk id="3" creationId="{42F623AD-6E48-49F9-BCC1-EA9032B3BE85}"/>
          </ac:spMkLst>
        </pc:spChg>
        <pc:spChg chg="mod">
          <ac:chgData name="박다솜" userId="bce6e713-1620-4047-b60f-f3c71284d3b8" providerId="ADAL" clId="{619508BF-AACD-47BA-912F-0FB9919692C4}" dt="2020-12-04T03:41:34.988" v="1882" actId="20577"/>
          <ac:spMkLst>
            <pc:docMk/>
            <pc:sldMk cId="1042814606" sldId="258"/>
            <ac:spMk id="5" creationId="{587DDC74-6DEF-41A3-BE1F-BB3A74ED8139}"/>
          </ac:spMkLst>
        </pc:spChg>
        <pc:spChg chg="mod">
          <ac:chgData name="박다솜" userId="bce6e713-1620-4047-b60f-f3c71284d3b8" providerId="ADAL" clId="{619508BF-AACD-47BA-912F-0FB9919692C4}" dt="2020-12-04T03:23:55.465" v="847" actId="1076"/>
          <ac:spMkLst>
            <pc:docMk/>
            <pc:sldMk cId="1042814606" sldId="258"/>
            <ac:spMk id="15" creationId="{587DDC74-6DEF-41A3-BE1F-BB3A74ED8139}"/>
          </ac:spMkLst>
        </pc:spChg>
        <pc:spChg chg="mod">
          <ac:chgData name="박다솜" userId="bce6e713-1620-4047-b60f-f3c71284d3b8" providerId="ADAL" clId="{619508BF-AACD-47BA-912F-0FB9919692C4}" dt="2020-12-04T03:23:40.519" v="840" actId="113"/>
          <ac:spMkLst>
            <pc:docMk/>
            <pc:sldMk cId="1042814606" sldId="258"/>
            <ac:spMk id="16" creationId="{512C75D2-CE05-4118-ADD3-51A809A71892}"/>
          </ac:spMkLst>
        </pc:spChg>
        <pc:spChg chg="mod">
          <ac:chgData name="박다솜" userId="bce6e713-1620-4047-b60f-f3c71284d3b8" providerId="ADAL" clId="{619508BF-AACD-47BA-912F-0FB9919692C4}" dt="2020-12-04T03:23:55.465" v="847" actId="1076"/>
          <ac:spMkLst>
            <pc:docMk/>
            <pc:sldMk cId="1042814606" sldId="258"/>
            <ac:spMk id="18" creationId="{B65104B3-3F6C-438F-BDA5-FF1EFACA790C}"/>
          </ac:spMkLst>
        </pc:spChg>
        <pc:spChg chg="mod">
          <ac:chgData name="박다솜" userId="bce6e713-1620-4047-b60f-f3c71284d3b8" providerId="ADAL" clId="{619508BF-AACD-47BA-912F-0FB9919692C4}" dt="2020-12-04T03:24:01.489" v="848" actId="1076"/>
          <ac:spMkLst>
            <pc:docMk/>
            <pc:sldMk cId="1042814606" sldId="258"/>
            <ac:spMk id="19" creationId="{512C75D2-CE05-4118-ADD3-51A809A71892}"/>
          </ac:spMkLst>
        </pc:spChg>
        <pc:spChg chg="add del mod">
          <ac:chgData name="박다솜" userId="bce6e713-1620-4047-b60f-f3c71284d3b8" providerId="ADAL" clId="{619508BF-AACD-47BA-912F-0FB9919692C4}" dt="2020-12-04T03:22:24.740" v="751" actId="478"/>
          <ac:spMkLst>
            <pc:docMk/>
            <pc:sldMk cId="1042814606" sldId="258"/>
            <ac:spMk id="21" creationId="{A372476A-9A54-4A4F-ACEA-16B89AEFA121}"/>
          </ac:spMkLst>
        </pc:spChg>
        <pc:picChg chg="add del mod">
          <ac:chgData name="박다솜" userId="bce6e713-1620-4047-b60f-f3c71284d3b8" providerId="ADAL" clId="{619508BF-AACD-47BA-912F-0FB9919692C4}" dt="2020-12-04T05:39:44.625" v="3392"/>
          <ac:picMkLst>
            <pc:docMk/>
            <pc:sldMk cId="1042814606" sldId="258"/>
            <ac:picMk id="6" creationId="{14BAB61A-8ED7-4BD2-8353-50740B9E6E9C}"/>
          </ac:picMkLst>
        </pc:picChg>
        <pc:picChg chg="add mod">
          <ac:chgData name="박다솜" userId="bce6e713-1620-4047-b60f-f3c71284d3b8" providerId="ADAL" clId="{619508BF-AACD-47BA-912F-0FB9919692C4}" dt="2020-12-04T05:39:44.625" v="3392"/>
          <ac:picMkLst>
            <pc:docMk/>
            <pc:sldMk cId="1042814606" sldId="258"/>
            <ac:picMk id="10" creationId="{1C09AB58-1DF6-48A7-937D-2257B6F5BC61}"/>
          </ac:picMkLst>
        </pc:picChg>
      </pc:sldChg>
      <pc:sldChg chg="addSp delSp modSp add del">
        <pc:chgData name="박다솜" userId="bce6e713-1620-4047-b60f-f3c71284d3b8" providerId="ADAL" clId="{619508BF-AACD-47BA-912F-0FB9919692C4}" dt="2020-12-04T06:36:00.195" v="3746"/>
        <pc:sldMkLst>
          <pc:docMk/>
          <pc:sldMk cId="3293004527" sldId="305"/>
        </pc:sldMkLst>
        <pc:picChg chg="add del mod">
          <ac:chgData name="박다솜" userId="bce6e713-1620-4047-b60f-f3c71284d3b8" providerId="ADAL" clId="{619508BF-AACD-47BA-912F-0FB9919692C4}" dt="2020-12-04T05:58:32.392" v="3434"/>
          <ac:picMkLst>
            <pc:docMk/>
            <pc:sldMk cId="3293004527" sldId="305"/>
            <ac:picMk id="2" creationId="{C52E7C99-4B7A-436F-8A90-3599ADB65A89}"/>
          </ac:picMkLst>
        </pc:picChg>
        <pc:picChg chg="add del mod">
          <ac:chgData name="박다솜" userId="bce6e713-1620-4047-b60f-f3c71284d3b8" providerId="ADAL" clId="{619508BF-AACD-47BA-912F-0FB9919692C4}" dt="2020-12-04T06:35:23.972" v="3743"/>
          <ac:picMkLst>
            <pc:docMk/>
            <pc:sldMk cId="3293004527" sldId="305"/>
            <ac:picMk id="3" creationId="{FF71F329-62EB-4288-835B-F3426151DC9C}"/>
          </ac:picMkLst>
        </pc:picChg>
        <pc:picChg chg="add del mod">
          <ac:chgData name="박다솜" userId="bce6e713-1620-4047-b60f-f3c71284d3b8" providerId="ADAL" clId="{619508BF-AACD-47BA-912F-0FB9919692C4}" dt="2020-12-04T06:35:33.464" v="3744"/>
          <ac:picMkLst>
            <pc:docMk/>
            <pc:sldMk cId="3293004527" sldId="305"/>
            <ac:picMk id="4" creationId="{83D5AE19-362F-44FF-A006-2DC12B3CCD72}"/>
          </ac:picMkLst>
        </pc:picChg>
        <pc:picChg chg="add del mod">
          <ac:chgData name="박다솜" userId="bce6e713-1620-4047-b60f-f3c71284d3b8" providerId="ADAL" clId="{619508BF-AACD-47BA-912F-0FB9919692C4}" dt="2020-12-04T06:35:48.214" v="3745"/>
          <ac:picMkLst>
            <pc:docMk/>
            <pc:sldMk cId="3293004527" sldId="305"/>
            <ac:picMk id="5" creationId="{3D29C953-5716-4805-8081-0E344A8EE77A}"/>
          </ac:picMkLst>
        </pc:picChg>
        <pc:picChg chg="add del mod">
          <ac:chgData name="박다솜" userId="bce6e713-1620-4047-b60f-f3c71284d3b8" providerId="ADAL" clId="{619508BF-AACD-47BA-912F-0FB9919692C4}" dt="2020-12-04T06:36:00.195" v="3746"/>
          <ac:picMkLst>
            <pc:docMk/>
            <pc:sldMk cId="3293004527" sldId="305"/>
            <ac:picMk id="12" creationId="{51DFCBF9-43B1-4F9C-83C2-A3DCB908E9E2}"/>
          </ac:picMkLst>
        </pc:picChg>
        <pc:picChg chg="add mod">
          <ac:chgData name="박다솜" userId="bce6e713-1620-4047-b60f-f3c71284d3b8" providerId="ADAL" clId="{619508BF-AACD-47BA-912F-0FB9919692C4}" dt="2020-12-04T06:36:00.195" v="3746"/>
          <ac:picMkLst>
            <pc:docMk/>
            <pc:sldMk cId="3293004527" sldId="305"/>
            <ac:picMk id="13" creationId="{1B13198E-D068-4702-A23E-6330C895F7EA}"/>
          </ac:picMkLst>
        </pc:picChg>
      </pc:sldChg>
      <pc:sldChg chg="modSp del">
        <pc:chgData name="박다솜" userId="bce6e713-1620-4047-b60f-f3c71284d3b8" providerId="ADAL" clId="{619508BF-AACD-47BA-912F-0FB9919692C4}" dt="2020-12-04T04:44:05.746" v="2992" actId="2696"/>
        <pc:sldMkLst>
          <pc:docMk/>
          <pc:sldMk cId="2369972896" sldId="311"/>
        </pc:sldMkLst>
        <pc:spChg chg="mod">
          <ac:chgData name="박다솜" userId="bce6e713-1620-4047-b60f-f3c71284d3b8" providerId="ADAL" clId="{619508BF-AACD-47BA-912F-0FB9919692C4}" dt="2020-12-04T04:01:59.217" v="2418" actId="20577"/>
          <ac:spMkLst>
            <pc:docMk/>
            <pc:sldMk cId="2369972896" sldId="311"/>
            <ac:spMk id="20" creationId="{6AB84111-BF0B-4C35-B49F-3022B8BC9649}"/>
          </ac:spMkLst>
        </pc:spChg>
        <pc:spChg chg="mod">
          <ac:chgData name="박다솜" userId="bce6e713-1620-4047-b60f-f3c71284d3b8" providerId="ADAL" clId="{619508BF-AACD-47BA-912F-0FB9919692C4}" dt="2020-12-04T04:03:48.715" v="2452" actId="20577"/>
          <ac:spMkLst>
            <pc:docMk/>
            <pc:sldMk cId="2369972896" sldId="311"/>
            <ac:spMk id="40" creationId="{D2212BB6-2365-4581-88A8-9E4C844A694C}"/>
          </ac:spMkLst>
        </pc:spChg>
      </pc:sldChg>
      <pc:sldChg chg="addSp delSp modSp add">
        <pc:chgData name="박다솜" userId="bce6e713-1620-4047-b60f-f3c71284d3b8" providerId="ADAL" clId="{619508BF-AACD-47BA-912F-0FB9919692C4}" dt="2020-12-04T06:34:32.061" v="3742"/>
        <pc:sldMkLst>
          <pc:docMk/>
          <pc:sldMk cId="2443625879" sldId="329"/>
        </pc:sldMkLst>
        <pc:spChg chg="mod">
          <ac:chgData name="박다솜" userId="bce6e713-1620-4047-b60f-f3c71284d3b8" providerId="ADAL" clId="{619508BF-AACD-47BA-912F-0FB9919692C4}" dt="2020-12-04T05:19:31.404" v="3379" actId="1076"/>
          <ac:spMkLst>
            <pc:docMk/>
            <pc:sldMk cId="2443625879" sldId="329"/>
            <ac:spMk id="16" creationId="{D2212BB6-2365-4581-88A8-9E4C844A694C}"/>
          </ac:spMkLst>
        </pc:spChg>
        <pc:spChg chg="mod">
          <ac:chgData name="박다솜" userId="bce6e713-1620-4047-b60f-f3c71284d3b8" providerId="ADAL" clId="{619508BF-AACD-47BA-912F-0FB9919692C4}" dt="2020-12-04T05:13:10.383" v="3091" actId="20577"/>
          <ac:spMkLst>
            <pc:docMk/>
            <pc:sldMk cId="2443625879" sldId="329"/>
            <ac:spMk id="20" creationId="{D2212BB6-2365-4581-88A8-9E4C844A694C}"/>
          </ac:spMkLst>
        </pc:spChg>
        <pc:spChg chg="mod">
          <ac:chgData name="박다솜" userId="bce6e713-1620-4047-b60f-f3c71284d3b8" providerId="ADAL" clId="{619508BF-AACD-47BA-912F-0FB9919692C4}" dt="2020-12-04T05:19:27.852" v="3378" actId="1076"/>
          <ac:spMkLst>
            <pc:docMk/>
            <pc:sldMk cId="2443625879" sldId="329"/>
            <ac:spMk id="23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5:19:27.852" v="3378" actId="1076"/>
          <ac:spMkLst>
            <pc:docMk/>
            <pc:sldMk cId="2443625879" sldId="329"/>
            <ac:spMk id="24" creationId="{2E7CB480-7E49-42FB-B145-6AD8BFF87900}"/>
          </ac:spMkLst>
        </pc:spChg>
        <pc:spChg chg="mod">
          <ac:chgData name="박다솜" userId="bce6e713-1620-4047-b60f-f3c71284d3b8" providerId="ADAL" clId="{619508BF-AACD-47BA-912F-0FB9919692C4}" dt="2020-12-04T05:10:17.626" v="3053" actId="20577"/>
          <ac:spMkLst>
            <pc:docMk/>
            <pc:sldMk cId="2443625879" sldId="329"/>
            <ac:spMk id="26" creationId="{00000000-0000-0000-0000-000000000000}"/>
          </ac:spMkLst>
        </pc:spChg>
        <pc:picChg chg="add del mod">
          <ac:chgData name="박다솜" userId="bce6e713-1620-4047-b60f-f3c71284d3b8" providerId="ADAL" clId="{619508BF-AACD-47BA-912F-0FB9919692C4}" dt="2020-12-04T05:56:53.731" v="3431"/>
          <ac:picMkLst>
            <pc:docMk/>
            <pc:sldMk cId="2443625879" sldId="329"/>
            <ac:picMk id="2" creationId="{18020897-18D2-4551-8ABF-345A7D2C653D}"/>
          </ac:picMkLst>
        </pc:picChg>
        <pc:picChg chg="add del mod">
          <ac:chgData name="박다솜" userId="bce6e713-1620-4047-b60f-f3c71284d3b8" providerId="ADAL" clId="{619508BF-AACD-47BA-912F-0FB9919692C4}" dt="2020-12-04T05:57:32.221" v="3432"/>
          <ac:picMkLst>
            <pc:docMk/>
            <pc:sldMk cId="2443625879" sldId="329"/>
            <ac:picMk id="3" creationId="{C8FC9E16-511B-4876-834F-DE6CF996EB45}"/>
          </ac:picMkLst>
        </pc:picChg>
        <pc:picChg chg="add del mod">
          <ac:chgData name="박다솜" userId="bce6e713-1620-4047-b60f-f3c71284d3b8" providerId="ADAL" clId="{619508BF-AACD-47BA-912F-0FB9919692C4}" dt="2020-12-04T06:32:52.645" v="3738"/>
          <ac:picMkLst>
            <pc:docMk/>
            <pc:sldMk cId="2443625879" sldId="329"/>
            <ac:picMk id="5" creationId="{F377148C-9611-417B-9B1F-B4D1CD7EEEDD}"/>
          </ac:picMkLst>
        </pc:picChg>
        <pc:picChg chg="add del mod">
          <ac:chgData name="박다솜" userId="bce6e713-1620-4047-b60f-f3c71284d3b8" providerId="ADAL" clId="{619508BF-AACD-47BA-912F-0FB9919692C4}" dt="2020-12-04T06:33:20.974" v="3739"/>
          <ac:picMkLst>
            <pc:docMk/>
            <pc:sldMk cId="2443625879" sldId="329"/>
            <ac:picMk id="6" creationId="{40FE8BBE-F540-4575-8600-D70BBBCB943A}"/>
          </ac:picMkLst>
        </pc:picChg>
        <pc:picChg chg="add del mod">
          <ac:chgData name="박다솜" userId="bce6e713-1620-4047-b60f-f3c71284d3b8" providerId="ADAL" clId="{619508BF-AACD-47BA-912F-0FB9919692C4}" dt="2020-12-04T06:33:32.399" v="3740"/>
          <ac:picMkLst>
            <pc:docMk/>
            <pc:sldMk cId="2443625879" sldId="329"/>
            <ac:picMk id="7" creationId="{0E5DAF86-40A0-4CA2-BEC7-02E93D459A73}"/>
          </ac:picMkLst>
        </pc:picChg>
        <pc:picChg chg="add del mod">
          <ac:chgData name="박다솜" userId="bce6e713-1620-4047-b60f-f3c71284d3b8" providerId="ADAL" clId="{619508BF-AACD-47BA-912F-0FB9919692C4}" dt="2020-12-04T06:33:52.871" v="3741"/>
          <ac:picMkLst>
            <pc:docMk/>
            <pc:sldMk cId="2443625879" sldId="329"/>
            <ac:picMk id="8" creationId="{F106AA69-68B6-4DF3-9312-7C79F12DDAED}"/>
          </ac:picMkLst>
        </pc:picChg>
        <pc:picChg chg="add del mod">
          <ac:chgData name="박다솜" userId="bce6e713-1620-4047-b60f-f3c71284d3b8" providerId="ADAL" clId="{619508BF-AACD-47BA-912F-0FB9919692C4}" dt="2020-12-04T06:34:32.061" v="3742"/>
          <ac:picMkLst>
            <pc:docMk/>
            <pc:sldMk cId="2443625879" sldId="329"/>
            <ac:picMk id="9" creationId="{25352068-5FBF-4116-9DEA-4793E5D7BB07}"/>
          </ac:picMkLst>
        </pc:picChg>
        <pc:picChg chg="add mod">
          <ac:chgData name="박다솜" userId="bce6e713-1620-4047-b60f-f3c71284d3b8" providerId="ADAL" clId="{619508BF-AACD-47BA-912F-0FB9919692C4}" dt="2020-12-04T06:34:32.061" v="3742"/>
          <ac:picMkLst>
            <pc:docMk/>
            <pc:sldMk cId="2443625879" sldId="329"/>
            <ac:picMk id="10" creationId="{CFBD9E52-33E9-451E-821B-3006D1A68424}"/>
          </ac:picMkLst>
        </pc:picChg>
      </pc:sldChg>
      <pc:sldChg chg="del">
        <pc:chgData name="박다솜" userId="bce6e713-1620-4047-b60f-f3c71284d3b8" providerId="ADAL" clId="{619508BF-AACD-47BA-912F-0FB9919692C4}" dt="2020-12-04T04:04:37.854" v="2462" actId="2696"/>
        <pc:sldMkLst>
          <pc:docMk/>
          <pc:sldMk cId="3992023131" sldId="329"/>
        </pc:sldMkLst>
      </pc:sldChg>
      <pc:sldChg chg="del">
        <pc:chgData name="박다솜" userId="bce6e713-1620-4047-b60f-f3c71284d3b8" providerId="ADAL" clId="{619508BF-AACD-47BA-912F-0FB9919692C4}" dt="2020-12-04T04:12:34.853" v="2793" actId="2696"/>
        <pc:sldMkLst>
          <pc:docMk/>
          <pc:sldMk cId="3494020600" sldId="337"/>
        </pc:sldMkLst>
      </pc:sldChg>
      <pc:sldChg chg="del">
        <pc:chgData name="박다솜" userId="bce6e713-1620-4047-b60f-f3c71284d3b8" providerId="ADAL" clId="{619508BF-AACD-47BA-912F-0FB9919692C4}" dt="2020-12-04T04:12:35.275" v="2794" actId="2696"/>
        <pc:sldMkLst>
          <pc:docMk/>
          <pc:sldMk cId="3496408682" sldId="338"/>
        </pc:sldMkLst>
      </pc:sldChg>
      <pc:sldChg chg="addSp delSp modSp">
        <pc:chgData name="박다솜" userId="bce6e713-1620-4047-b60f-f3c71284d3b8" providerId="ADAL" clId="{619508BF-AACD-47BA-912F-0FB9919692C4}" dt="2020-12-04T05:51:11.597" v="3420"/>
        <pc:sldMkLst>
          <pc:docMk/>
          <pc:sldMk cId="1836184729" sldId="346"/>
        </pc:sldMkLst>
        <pc:spChg chg="add">
          <ac:chgData name="박다솜" userId="bce6e713-1620-4047-b60f-f3c71284d3b8" providerId="ADAL" clId="{619508BF-AACD-47BA-912F-0FB9919692C4}" dt="2020-12-04T03:57:44.907" v="2269"/>
          <ac:spMkLst>
            <pc:docMk/>
            <pc:sldMk cId="1836184729" sldId="346"/>
            <ac:spMk id="26" creationId="{8069F265-3B6E-47DB-A1C5-4A338E399DF0}"/>
          </ac:spMkLst>
        </pc:spChg>
        <pc:spChg chg="mod">
          <ac:chgData name="박다솜" userId="bce6e713-1620-4047-b60f-f3c71284d3b8" providerId="ADAL" clId="{619508BF-AACD-47BA-912F-0FB9919692C4}" dt="2020-12-04T04:00:11.671" v="2373" actId="20577"/>
          <ac:spMkLst>
            <pc:docMk/>
            <pc:sldMk cId="1836184729" sldId="346"/>
            <ac:spMk id="59" creationId="{D2212BB6-2365-4581-88A8-9E4C844A694C}"/>
          </ac:spMkLst>
        </pc:spChg>
        <pc:spChg chg="del">
          <ac:chgData name="박다솜" userId="bce6e713-1620-4047-b60f-f3c71284d3b8" providerId="ADAL" clId="{619508BF-AACD-47BA-912F-0FB9919692C4}" dt="2020-12-04T03:57:44.467" v="2268" actId="478"/>
          <ac:spMkLst>
            <pc:docMk/>
            <pc:sldMk cId="1836184729" sldId="346"/>
            <ac:spMk id="64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3:57:34.777" v="2267" actId="6549"/>
          <ac:spMkLst>
            <pc:docMk/>
            <pc:sldMk cId="1836184729" sldId="346"/>
            <ac:spMk id="65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3:57:32.256" v="2265" actId="20577"/>
          <ac:spMkLst>
            <pc:docMk/>
            <pc:sldMk cId="1836184729" sldId="346"/>
            <ac:spMk id="67" creationId="{00000000-0000-0000-0000-000000000000}"/>
          </ac:spMkLst>
        </pc:spChg>
        <pc:picChg chg="add del mod">
          <ac:chgData name="박다솜" userId="bce6e713-1620-4047-b60f-f3c71284d3b8" providerId="ADAL" clId="{619508BF-AACD-47BA-912F-0FB9919692C4}" dt="2020-12-04T05:50:27.459" v="3417"/>
          <ac:picMkLst>
            <pc:docMk/>
            <pc:sldMk cId="1836184729" sldId="346"/>
            <ac:picMk id="2" creationId="{7E135442-590F-4301-9C71-A4C0437D9741}"/>
          </ac:picMkLst>
        </pc:picChg>
        <pc:picChg chg="add del mod">
          <ac:chgData name="박다솜" userId="bce6e713-1620-4047-b60f-f3c71284d3b8" providerId="ADAL" clId="{619508BF-AACD-47BA-912F-0FB9919692C4}" dt="2020-12-04T05:50:36.460" v="3418"/>
          <ac:picMkLst>
            <pc:docMk/>
            <pc:sldMk cId="1836184729" sldId="346"/>
            <ac:picMk id="3" creationId="{01928279-324D-40A2-BDA5-C0218CB65AC1}"/>
          </ac:picMkLst>
        </pc:picChg>
        <pc:picChg chg="add del mod">
          <ac:chgData name="박다솜" userId="bce6e713-1620-4047-b60f-f3c71284d3b8" providerId="ADAL" clId="{619508BF-AACD-47BA-912F-0FB9919692C4}" dt="2020-12-04T05:50:44.804" v="3419"/>
          <ac:picMkLst>
            <pc:docMk/>
            <pc:sldMk cId="1836184729" sldId="346"/>
            <ac:picMk id="5" creationId="{4F65B789-9A51-4307-980D-253EE98422FB}"/>
          </ac:picMkLst>
        </pc:picChg>
        <pc:picChg chg="add del mod">
          <ac:chgData name="박다솜" userId="bce6e713-1620-4047-b60f-f3c71284d3b8" providerId="ADAL" clId="{619508BF-AACD-47BA-912F-0FB9919692C4}" dt="2020-12-04T05:51:11.597" v="3420"/>
          <ac:picMkLst>
            <pc:docMk/>
            <pc:sldMk cId="1836184729" sldId="346"/>
            <ac:picMk id="6" creationId="{0CA11DCD-6166-44F2-8CFB-963D21E4CFA0}"/>
          </ac:picMkLst>
        </pc:picChg>
        <pc:picChg chg="add mod">
          <ac:chgData name="박다솜" userId="bce6e713-1620-4047-b60f-f3c71284d3b8" providerId="ADAL" clId="{619508BF-AACD-47BA-912F-0FB9919692C4}" dt="2020-12-04T05:51:11.597" v="3420"/>
          <ac:picMkLst>
            <pc:docMk/>
            <pc:sldMk cId="1836184729" sldId="346"/>
            <ac:picMk id="10" creationId="{804BD110-302F-4280-B99E-D81FD7207D49}"/>
          </ac:picMkLst>
        </pc:picChg>
      </pc:sldChg>
      <pc:sldChg chg="addSp delSp modSp">
        <pc:chgData name="박다솜" userId="bce6e713-1620-4047-b60f-f3c71284d3b8" providerId="ADAL" clId="{619508BF-AACD-47BA-912F-0FB9919692C4}" dt="2020-12-04T05:37:38.327" v="3388"/>
        <pc:sldMkLst>
          <pc:docMk/>
          <pc:sldMk cId="396083553" sldId="348"/>
        </pc:sldMkLst>
        <pc:spChg chg="add mod">
          <ac:chgData name="박다솜" userId="bce6e713-1620-4047-b60f-f3c71284d3b8" providerId="ADAL" clId="{619508BF-AACD-47BA-912F-0FB9919692C4}" dt="2020-12-04T04:55:37.923" v="3008" actId="113"/>
          <ac:spMkLst>
            <pc:docMk/>
            <pc:sldMk cId="396083553" sldId="348"/>
            <ac:spMk id="20" creationId="{7FAD1C7A-770E-4BDE-9AE9-7ECA2A5A8922}"/>
          </ac:spMkLst>
        </pc:spChg>
        <pc:spChg chg="add del mod">
          <ac:chgData name="박다솜" userId="bce6e713-1620-4047-b60f-f3c71284d3b8" providerId="ADAL" clId="{619508BF-AACD-47BA-912F-0FB9919692C4}" dt="2020-12-03T04:48:54.072" v="18"/>
          <ac:spMkLst>
            <pc:docMk/>
            <pc:sldMk cId="396083553" sldId="348"/>
            <ac:spMk id="23" creationId="{5738B4EE-8366-47DD-81E8-1596DBAB27FB}"/>
          </ac:spMkLst>
        </pc:spChg>
        <pc:spChg chg="del">
          <ac:chgData name="박다솜" userId="bce6e713-1620-4047-b60f-f3c71284d3b8" providerId="ADAL" clId="{619508BF-AACD-47BA-912F-0FB9919692C4}" dt="2020-12-03T04:49:33.784" v="23"/>
          <ac:spMkLst>
            <pc:docMk/>
            <pc:sldMk cId="396083553" sldId="348"/>
            <ac:spMk id="27" creationId="{D2212BB6-2365-4581-88A8-9E4C844A694C}"/>
          </ac:spMkLst>
        </pc:spChg>
        <pc:spChg chg="del">
          <ac:chgData name="박다솜" userId="bce6e713-1620-4047-b60f-f3c71284d3b8" providerId="ADAL" clId="{619508BF-AACD-47BA-912F-0FB9919692C4}" dt="2020-12-03T04:48:17.891" v="6" actId="478"/>
          <ac:spMkLst>
            <pc:docMk/>
            <pc:sldMk cId="396083553" sldId="348"/>
            <ac:spMk id="28" creationId="{D2212BB6-2365-4581-88A8-9E4C844A694C}"/>
          </ac:spMkLst>
        </pc:spChg>
        <pc:spChg chg="add mod">
          <ac:chgData name="박다솜" userId="bce6e713-1620-4047-b60f-f3c71284d3b8" providerId="ADAL" clId="{619508BF-AACD-47BA-912F-0FB9919692C4}" dt="2020-12-04T04:55:35.428" v="3007" actId="113"/>
          <ac:spMkLst>
            <pc:docMk/>
            <pc:sldMk cId="396083553" sldId="348"/>
            <ac:spMk id="29" creationId="{AE5C0B31-D166-4236-A77A-2D62ED0E239D}"/>
          </ac:spMkLst>
        </pc:spChg>
        <pc:grpChg chg="add mod">
          <ac:chgData name="박다솜" userId="bce6e713-1620-4047-b60f-f3c71284d3b8" providerId="ADAL" clId="{619508BF-AACD-47BA-912F-0FB9919692C4}" dt="2020-12-04T04:53:31.685" v="3005" actId="1076"/>
          <ac:grpSpMkLst>
            <pc:docMk/>
            <pc:sldMk cId="396083553" sldId="348"/>
            <ac:grpSpMk id="14" creationId="{79EC3313-C3ED-4939-BD1D-FC9CF97C1701}"/>
          </ac:grpSpMkLst>
        </pc:grpChg>
        <pc:grpChg chg="add del mod">
          <ac:chgData name="박다솜" userId="bce6e713-1620-4047-b60f-f3c71284d3b8" providerId="ADAL" clId="{619508BF-AACD-47BA-912F-0FB9919692C4}" dt="2020-12-03T04:48:37.090" v="10"/>
          <ac:grpSpMkLst>
            <pc:docMk/>
            <pc:sldMk cId="396083553" sldId="348"/>
            <ac:grpSpMk id="20" creationId="{C0EE5670-658A-4D87-946D-F03F366E5EB9}"/>
          </ac:grpSpMkLst>
        </pc:grpChg>
        <pc:grpChg chg="del">
          <ac:chgData name="박다솜" userId="bce6e713-1620-4047-b60f-f3c71284d3b8" providerId="ADAL" clId="{619508BF-AACD-47BA-912F-0FB9919692C4}" dt="2020-12-03T04:48:17.891" v="6" actId="478"/>
          <ac:grpSpMkLst>
            <pc:docMk/>
            <pc:sldMk cId="396083553" sldId="348"/>
            <ac:grpSpMk id="24" creationId="{00000000-0000-0000-0000-000000000000}"/>
          </ac:grpSpMkLst>
        </pc:grpChg>
        <pc:picChg chg="add del mod">
          <ac:chgData name="박다솜" userId="bce6e713-1620-4047-b60f-f3c71284d3b8" providerId="ADAL" clId="{619508BF-AACD-47BA-912F-0FB9919692C4}" dt="2020-12-04T05:37:07.532" v="3387"/>
          <ac:picMkLst>
            <pc:docMk/>
            <pc:sldMk cId="396083553" sldId="348"/>
            <ac:picMk id="3" creationId="{DF9577AF-A705-43F0-8843-68103E2FCBE0}"/>
          </ac:picMkLst>
        </pc:picChg>
        <pc:picChg chg="add del mod">
          <ac:chgData name="박다솜" userId="bce6e713-1620-4047-b60f-f3c71284d3b8" providerId="ADAL" clId="{619508BF-AACD-47BA-912F-0FB9919692C4}" dt="2020-12-04T05:37:38.327" v="3388"/>
          <ac:picMkLst>
            <pc:docMk/>
            <pc:sldMk cId="396083553" sldId="348"/>
            <ac:picMk id="6" creationId="{DB4E8D48-36FD-4A83-B94E-E87FF5BC6FA6}"/>
          </ac:picMkLst>
        </pc:picChg>
        <pc:picChg chg="add mod">
          <ac:chgData name="박다솜" userId="bce6e713-1620-4047-b60f-f3c71284d3b8" providerId="ADAL" clId="{619508BF-AACD-47BA-912F-0FB9919692C4}" dt="2020-12-04T05:37:38.327" v="3388"/>
          <ac:picMkLst>
            <pc:docMk/>
            <pc:sldMk cId="396083553" sldId="348"/>
            <ac:picMk id="7" creationId="{F75B6FD6-F93F-456E-919D-F047599952AB}"/>
          </ac:picMkLst>
        </pc:picChg>
      </pc:sldChg>
      <pc:sldChg chg="addSp delSp modSp modNotesTx">
        <pc:chgData name="박다솜" userId="bce6e713-1620-4047-b60f-f3c71284d3b8" providerId="ADAL" clId="{619508BF-AACD-47BA-912F-0FB9919692C4}" dt="2020-12-04T06:15:31.747" v="3500" actId="20577"/>
        <pc:sldMkLst>
          <pc:docMk/>
          <pc:sldMk cId="2338953978" sldId="349"/>
        </pc:sldMkLst>
        <pc:spChg chg="mod">
          <ac:chgData name="박다솜" userId="bce6e713-1620-4047-b60f-f3c71284d3b8" providerId="ADAL" clId="{619508BF-AACD-47BA-912F-0FB9919692C4}" dt="2020-12-04T04:16:09.134" v="2802" actId="1076"/>
          <ac:spMkLst>
            <pc:docMk/>
            <pc:sldMk cId="2338953978" sldId="349"/>
            <ac:spMk id="5" creationId="{47B966D8-5142-459D-8309-6446687AFCF1}"/>
          </ac:spMkLst>
        </pc:spChg>
        <pc:spChg chg="add del mod">
          <ac:chgData name="박다솜" userId="bce6e713-1620-4047-b60f-f3c71284d3b8" providerId="ADAL" clId="{619508BF-AACD-47BA-912F-0FB9919692C4}" dt="2020-12-04T04:17:36.385" v="2827" actId="478"/>
          <ac:spMkLst>
            <pc:docMk/>
            <pc:sldMk cId="2338953978" sldId="349"/>
            <ac:spMk id="15" creationId="{F8E75206-B357-4401-9966-FBC47E8724D6}"/>
          </ac:spMkLst>
        </pc:spChg>
        <pc:spChg chg="mod">
          <ac:chgData name="박다솜" userId="bce6e713-1620-4047-b60f-f3c71284d3b8" providerId="ADAL" clId="{619508BF-AACD-47BA-912F-0FB9919692C4}" dt="2020-12-04T06:15:31.747" v="3500" actId="20577"/>
          <ac:spMkLst>
            <pc:docMk/>
            <pc:sldMk cId="2338953978" sldId="349"/>
            <ac:spMk id="16" creationId="{D2212BB6-2365-4581-88A8-9E4C844A694C}"/>
          </ac:spMkLst>
        </pc:spChg>
        <pc:spChg chg="add del mod">
          <ac:chgData name="박다솜" userId="bce6e713-1620-4047-b60f-f3c71284d3b8" providerId="ADAL" clId="{619508BF-AACD-47BA-912F-0FB9919692C4}" dt="2020-12-04T04:17:34.043" v="2824" actId="478"/>
          <ac:spMkLst>
            <pc:docMk/>
            <pc:sldMk cId="2338953978" sldId="349"/>
            <ac:spMk id="18" creationId="{1E856700-A913-4458-A348-DAE5C2BBD7F7}"/>
          </ac:spMkLst>
        </pc:spChg>
        <pc:spChg chg="add del mod">
          <ac:chgData name="박다솜" userId="bce6e713-1620-4047-b60f-f3c71284d3b8" providerId="ADAL" clId="{619508BF-AACD-47BA-912F-0FB9919692C4}" dt="2020-12-04T04:17:34.051" v="2826"/>
          <ac:spMkLst>
            <pc:docMk/>
            <pc:sldMk cId="2338953978" sldId="349"/>
            <ac:spMk id="20" creationId="{56C83424-18CB-4D8D-AF3B-7A806F56F87D}"/>
          </ac:spMkLst>
        </pc:spChg>
        <pc:picChg chg="add del mod">
          <ac:chgData name="박다솜" userId="bce6e713-1620-4047-b60f-f3c71284d3b8" providerId="ADAL" clId="{619508BF-AACD-47BA-912F-0FB9919692C4}" dt="2020-12-04T05:35:58.528" v="3385"/>
          <ac:picMkLst>
            <pc:docMk/>
            <pc:sldMk cId="2338953978" sldId="349"/>
            <ac:picMk id="2" creationId="{5CBA5101-80FA-4463-83BE-C068AF9BB042}"/>
          </ac:picMkLst>
        </pc:picChg>
        <pc:picChg chg="add mod">
          <ac:chgData name="박다솜" userId="bce6e713-1620-4047-b60f-f3c71284d3b8" providerId="ADAL" clId="{619508BF-AACD-47BA-912F-0FB9919692C4}" dt="2020-12-04T05:35:58.528" v="3385"/>
          <ac:picMkLst>
            <pc:docMk/>
            <pc:sldMk cId="2338953978" sldId="349"/>
            <ac:picMk id="3" creationId="{866A62B5-AD35-430D-80F4-B203B0165373}"/>
          </ac:picMkLst>
        </pc:picChg>
        <pc:picChg chg="del mod">
          <ac:chgData name="박다솜" userId="bce6e713-1620-4047-b60f-f3c71284d3b8" providerId="ADAL" clId="{619508BF-AACD-47BA-912F-0FB9919692C4}" dt="2020-12-04T04:15:54.440" v="2798" actId="478"/>
          <ac:picMkLst>
            <pc:docMk/>
            <pc:sldMk cId="2338953978" sldId="349"/>
            <ac:picMk id="1032" creationId="{00000000-0000-0000-0000-000000000000}"/>
          </ac:picMkLst>
        </pc:picChg>
      </pc:sldChg>
      <pc:sldChg chg="delSp modSp del">
        <pc:chgData name="박다솜" userId="bce6e713-1620-4047-b60f-f3c71284d3b8" providerId="ADAL" clId="{619508BF-AACD-47BA-912F-0FB9919692C4}" dt="2020-12-04T04:21:34.915" v="2985" actId="2696"/>
        <pc:sldMkLst>
          <pc:docMk/>
          <pc:sldMk cId="2914611054" sldId="351"/>
        </pc:sldMkLst>
        <pc:spChg chg="del mod">
          <ac:chgData name="박다솜" userId="bce6e713-1620-4047-b60f-f3c71284d3b8" providerId="ADAL" clId="{619508BF-AACD-47BA-912F-0FB9919692C4}" dt="2020-12-04T04:16:24.708" v="2807"/>
          <ac:spMkLst>
            <pc:docMk/>
            <pc:sldMk cId="2914611054" sldId="351"/>
            <ac:spMk id="3" creationId="{00000000-0000-0000-0000-000000000000}"/>
          </ac:spMkLst>
        </pc:spChg>
      </pc:sldChg>
      <pc:sldChg chg="addSp delSp modSp">
        <pc:chgData name="박다솜" userId="bce6e713-1620-4047-b60f-f3c71284d3b8" providerId="ADAL" clId="{619508BF-AACD-47BA-912F-0FB9919692C4}" dt="2020-12-04T06:19:42.723" v="3674" actId="20577"/>
        <pc:sldMkLst>
          <pc:docMk/>
          <pc:sldMk cId="561013681" sldId="354"/>
        </pc:sldMkLst>
        <pc:spChg chg="mod">
          <ac:chgData name="박다솜" userId="bce6e713-1620-4047-b60f-f3c71284d3b8" providerId="ADAL" clId="{619508BF-AACD-47BA-912F-0FB9919692C4}" dt="2020-12-04T06:19:42.723" v="3674" actId="20577"/>
          <ac:spMkLst>
            <pc:docMk/>
            <pc:sldMk cId="561013681" sldId="354"/>
            <ac:spMk id="95" creationId="{D2212BB6-2365-4581-88A8-9E4C844A694C}"/>
          </ac:spMkLst>
        </pc:spChg>
        <pc:spChg chg="mod">
          <ac:chgData name="박다솜" userId="bce6e713-1620-4047-b60f-f3c71284d3b8" providerId="ADAL" clId="{619508BF-AACD-47BA-912F-0FB9919692C4}" dt="2020-12-04T03:53:07.589" v="2218" actId="20577"/>
          <ac:spMkLst>
            <pc:docMk/>
            <pc:sldMk cId="561013681" sldId="354"/>
            <ac:spMk id="115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3:52:54.379" v="2195" actId="20577"/>
          <ac:spMkLst>
            <pc:docMk/>
            <pc:sldMk cId="561013681" sldId="354"/>
            <ac:spMk id="116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3:52:52.042" v="2193" actId="20577"/>
          <ac:spMkLst>
            <pc:docMk/>
            <pc:sldMk cId="561013681" sldId="354"/>
            <ac:spMk id="118" creationId="{00000000-0000-0000-0000-000000000000}"/>
          </ac:spMkLst>
        </pc:spChg>
        <pc:picChg chg="add del mod">
          <ac:chgData name="박다솜" userId="bce6e713-1620-4047-b60f-f3c71284d3b8" providerId="ADAL" clId="{619508BF-AACD-47BA-912F-0FB9919692C4}" dt="2020-12-04T05:47:45.398" v="3411"/>
          <ac:picMkLst>
            <pc:docMk/>
            <pc:sldMk cId="561013681" sldId="354"/>
            <ac:picMk id="2" creationId="{3442B365-19C1-4813-A83F-C0D138DF5994}"/>
          </ac:picMkLst>
        </pc:picChg>
        <pc:picChg chg="add del mod">
          <ac:chgData name="박다솜" userId="bce6e713-1620-4047-b60f-f3c71284d3b8" providerId="ADAL" clId="{619508BF-AACD-47BA-912F-0FB9919692C4}" dt="2020-12-04T05:48:07.088" v="3412"/>
          <ac:picMkLst>
            <pc:docMk/>
            <pc:sldMk cId="561013681" sldId="354"/>
            <ac:picMk id="3" creationId="{B8A4A0F6-EB17-4917-BDDB-324BA06E29FD}"/>
          </ac:picMkLst>
        </pc:picChg>
        <pc:picChg chg="add del mod">
          <ac:chgData name="박다솜" userId="bce6e713-1620-4047-b60f-f3c71284d3b8" providerId="ADAL" clId="{619508BF-AACD-47BA-912F-0FB9919692C4}" dt="2020-12-04T05:48:29.924" v="3413"/>
          <ac:picMkLst>
            <pc:docMk/>
            <pc:sldMk cId="561013681" sldId="354"/>
            <ac:picMk id="5" creationId="{4BF888C0-21FB-4DED-B161-CBE65D2EFAA4}"/>
          </ac:picMkLst>
        </pc:picChg>
        <pc:picChg chg="add del mod">
          <ac:chgData name="박다솜" userId="bce6e713-1620-4047-b60f-f3c71284d3b8" providerId="ADAL" clId="{619508BF-AACD-47BA-912F-0FB9919692C4}" dt="2020-12-04T05:48:53.651" v="3414"/>
          <ac:picMkLst>
            <pc:docMk/>
            <pc:sldMk cId="561013681" sldId="354"/>
            <ac:picMk id="6" creationId="{77C0C75E-2772-42E7-B383-90BD6C1EA64C}"/>
          </ac:picMkLst>
        </pc:picChg>
        <pc:picChg chg="add del mod">
          <ac:chgData name="박다솜" userId="bce6e713-1620-4047-b60f-f3c71284d3b8" providerId="ADAL" clId="{619508BF-AACD-47BA-912F-0FB9919692C4}" dt="2020-12-04T05:49:19.628" v="3415"/>
          <ac:picMkLst>
            <pc:docMk/>
            <pc:sldMk cId="561013681" sldId="354"/>
            <ac:picMk id="10" creationId="{97577179-711C-4F0D-AF76-AF1191940D6E}"/>
          </ac:picMkLst>
        </pc:picChg>
        <pc:picChg chg="add mod">
          <ac:chgData name="박다솜" userId="bce6e713-1620-4047-b60f-f3c71284d3b8" providerId="ADAL" clId="{619508BF-AACD-47BA-912F-0FB9919692C4}" dt="2020-12-04T05:49:19.628" v="3415"/>
          <ac:picMkLst>
            <pc:docMk/>
            <pc:sldMk cId="561013681" sldId="354"/>
            <ac:picMk id="11" creationId="{275269C6-44D7-4CE8-A0AD-6D0B432A93EE}"/>
          </ac:picMkLst>
        </pc:picChg>
      </pc:sldChg>
      <pc:sldChg chg="del">
        <pc:chgData name="박다솜" userId="bce6e713-1620-4047-b60f-f3c71284d3b8" providerId="ADAL" clId="{619508BF-AACD-47BA-912F-0FB9919692C4}" dt="2020-12-04T04:12:34.310" v="2792" actId="2696"/>
        <pc:sldMkLst>
          <pc:docMk/>
          <pc:sldMk cId="1068683266" sldId="355"/>
        </pc:sldMkLst>
      </pc:sldChg>
      <pc:sldChg chg="addSp delSp modSp">
        <pc:chgData name="박다솜" userId="bce6e713-1620-4047-b60f-f3c71284d3b8" providerId="ADAL" clId="{619508BF-AACD-47BA-912F-0FB9919692C4}" dt="2020-12-04T06:17:39.998" v="3523" actId="20577"/>
        <pc:sldMkLst>
          <pc:docMk/>
          <pc:sldMk cId="2244443764" sldId="356"/>
        </pc:sldMkLst>
        <pc:spChg chg="mod">
          <ac:chgData name="박다솜" userId="bce6e713-1620-4047-b60f-f3c71284d3b8" providerId="ADAL" clId="{619508BF-AACD-47BA-912F-0FB9919692C4}" dt="2020-12-04T03:49:37.347" v="2017" actId="20577"/>
          <ac:spMkLst>
            <pc:docMk/>
            <pc:sldMk cId="2244443764" sldId="356"/>
            <ac:spMk id="5" creationId="{6AB84111-BF0B-4C35-B49F-3022B8BC9649}"/>
          </ac:spMkLst>
        </pc:spChg>
        <pc:spChg chg="mod">
          <ac:chgData name="박다솜" userId="bce6e713-1620-4047-b60f-f3c71284d3b8" providerId="ADAL" clId="{619508BF-AACD-47BA-912F-0FB9919692C4}" dt="2020-12-04T06:17:39.998" v="3523" actId="20577"/>
          <ac:spMkLst>
            <pc:docMk/>
            <pc:sldMk cId="2244443764" sldId="356"/>
            <ac:spMk id="16" creationId="{00000000-0000-0000-0000-000000000000}"/>
          </ac:spMkLst>
        </pc:spChg>
        <pc:graphicFrameChg chg="del modGraphic">
          <ac:chgData name="박다솜" userId="bce6e713-1620-4047-b60f-f3c71284d3b8" providerId="ADAL" clId="{619508BF-AACD-47BA-912F-0FB9919692C4}" dt="2020-12-04T03:56:51.429" v="2235" actId="478"/>
          <ac:graphicFrameMkLst>
            <pc:docMk/>
            <pc:sldMk cId="2244443764" sldId="356"/>
            <ac:graphicFrameMk id="14" creationId="{42F0C5B0-DEEB-42A7-A5F0-B1D74FE78C5C}"/>
          </ac:graphicFrameMkLst>
        </pc:graphicFrameChg>
        <pc:picChg chg="add del mod">
          <ac:chgData name="박다솜" userId="bce6e713-1620-4047-b60f-f3c71284d3b8" providerId="ADAL" clId="{619508BF-AACD-47BA-912F-0FB9919692C4}" dt="2020-12-04T05:42:13.332" v="3398"/>
          <ac:picMkLst>
            <pc:docMk/>
            <pc:sldMk cId="2244443764" sldId="356"/>
            <ac:picMk id="2" creationId="{04F3B245-02BC-422A-9179-79BDD58CECC0}"/>
          </ac:picMkLst>
        </pc:picChg>
        <pc:picChg chg="add del mod">
          <ac:chgData name="박다솜" userId="bce6e713-1620-4047-b60f-f3c71284d3b8" providerId="ADAL" clId="{619508BF-AACD-47BA-912F-0FB9919692C4}" dt="2020-12-04T05:42:27.288" v="3399"/>
          <ac:picMkLst>
            <pc:docMk/>
            <pc:sldMk cId="2244443764" sldId="356"/>
            <ac:picMk id="3" creationId="{87D462AB-EAC0-42AE-B7C7-EB79848A40E6}"/>
          </ac:picMkLst>
        </pc:picChg>
        <pc:picChg chg="add mod">
          <ac:chgData name="박다솜" userId="bce6e713-1620-4047-b60f-f3c71284d3b8" providerId="ADAL" clId="{619508BF-AACD-47BA-912F-0FB9919692C4}" dt="2020-12-04T05:42:27.288" v="3399"/>
          <ac:picMkLst>
            <pc:docMk/>
            <pc:sldMk cId="2244443764" sldId="356"/>
            <ac:picMk id="6" creationId="{83A2BB5B-EFFB-496D-A96A-CDD9D25D0C9E}"/>
          </ac:picMkLst>
        </pc:picChg>
      </pc:sldChg>
      <pc:sldChg chg="addSp delSp modSp">
        <pc:chgData name="박다솜" userId="bce6e713-1620-4047-b60f-f3c71284d3b8" providerId="ADAL" clId="{619508BF-AACD-47BA-912F-0FB9919692C4}" dt="2020-12-04T05:43:00.865" v="3401"/>
        <pc:sldMkLst>
          <pc:docMk/>
          <pc:sldMk cId="256804389" sldId="357"/>
        </pc:sldMkLst>
        <pc:spChg chg="mod">
          <ac:chgData name="박다솜" userId="bce6e713-1620-4047-b60f-f3c71284d3b8" providerId="ADAL" clId="{619508BF-AACD-47BA-912F-0FB9919692C4}" dt="2020-12-04T03:49:45.670" v="2026" actId="20577"/>
          <ac:spMkLst>
            <pc:docMk/>
            <pc:sldMk cId="256804389" sldId="357"/>
            <ac:spMk id="16" creationId="{20DC8C66-5872-40DF-AC86-14134BBCA424}"/>
          </ac:spMkLst>
        </pc:spChg>
        <pc:spChg chg="mod">
          <ac:chgData name="박다솜" userId="bce6e713-1620-4047-b60f-f3c71284d3b8" providerId="ADAL" clId="{619508BF-AACD-47BA-912F-0FB9919692C4}" dt="2020-12-04T03:50:06.866" v="2058" actId="20577"/>
          <ac:spMkLst>
            <pc:docMk/>
            <pc:sldMk cId="256804389" sldId="357"/>
            <ac:spMk id="29" creationId="{D2212BB6-2365-4581-88A8-9E4C844A694C}"/>
          </ac:spMkLst>
        </pc:spChg>
        <pc:spChg chg="mod">
          <ac:chgData name="박다솜" userId="bce6e713-1620-4047-b60f-f3c71284d3b8" providerId="ADAL" clId="{619508BF-AACD-47BA-912F-0FB9919692C4}" dt="2020-12-04T03:50:18.410" v="2066" actId="20577"/>
          <ac:spMkLst>
            <pc:docMk/>
            <pc:sldMk cId="256804389" sldId="357"/>
            <ac:spMk id="30" creationId="{D2212BB6-2365-4581-88A8-9E4C844A694C}"/>
          </ac:spMkLst>
        </pc:spChg>
        <pc:picChg chg="add del mod">
          <ac:chgData name="박다솜" userId="bce6e713-1620-4047-b60f-f3c71284d3b8" providerId="ADAL" clId="{619508BF-AACD-47BA-912F-0FB9919692C4}" dt="2020-12-04T05:43:00.865" v="3401"/>
          <ac:picMkLst>
            <pc:docMk/>
            <pc:sldMk cId="256804389" sldId="357"/>
            <ac:picMk id="2" creationId="{B7A55871-EB6D-4CB7-B133-A5E73FB6D091}"/>
          </ac:picMkLst>
        </pc:picChg>
        <pc:picChg chg="add mod">
          <ac:chgData name="박다솜" userId="bce6e713-1620-4047-b60f-f3c71284d3b8" providerId="ADAL" clId="{619508BF-AACD-47BA-912F-0FB9919692C4}" dt="2020-12-04T05:43:00.865" v="3401"/>
          <ac:picMkLst>
            <pc:docMk/>
            <pc:sldMk cId="256804389" sldId="357"/>
            <ac:picMk id="5" creationId="{A67DE061-2482-4781-9D61-0F90A4621DA5}"/>
          </ac:picMkLst>
        </pc:picChg>
      </pc:sldChg>
      <pc:sldChg chg="addSp delSp modSp">
        <pc:chgData name="박다솜" userId="bce6e713-1620-4047-b60f-f3c71284d3b8" providerId="ADAL" clId="{619508BF-AACD-47BA-912F-0FB9919692C4}" dt="2020-12-04T06:18:31.193" v="3581" actId="1076"/>
        <pc:sldMkLst>
          <pc:docMk/>
          <pc:sldMk cId="193269018" sldId="359"/>
        </pc:sldMkLst>
        <pc:spChg chg="mod">
          <ac:chgData name="박다솜" userId="bce6e713-1620-4047-b60f-f3c71284d3b8" providerId="ADAL" clId="{619508BF-AACD-47BA-912F-0FB9919692C4}" dt="2020-12-04T03:51:19.003" v="2133" actId="20577"/>
          <ac:spMkLst>
            <pc:docMk/>
            <pc:sldMk cId="193269018" sldId="359"/>
            <ac:spMk id="12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3:52:27.925" v="2191" actId="20577"/>
          <ac:spMkLst>
            <pc:docMk/>
            <pc:sldMk cId="193269018" sldId="359"/>
            <ac:spMk id="25" creationId="{20DC8C66-5872-40DF-AC86-14134BBCA424}"/>
          </ac:spMkLst>
        </pc:spChg>
        <pc:spChg chg="mod">
          <ac:chgData name="박다솜" userId="bce6e713-1620-4047-b60f-f3c71284d3b8" providerId="ADAL" clId="{619508BF-AACD-47BA-912F-0FB9919692C4}" dt="2020-12-04T03:51:06.478" v="2100" actId="20577"/>
          <ac:spMkLst>
            <pc:docMk/>
            <pc:sldMk cId="193269018" sldId="359"/>
            <ac:spMk id="31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6:18:31.193" v="3581" actId="1076"/>
          <ac:spMkLst>
            <pc:docMk/>
            <pc:sldMk cId="193269018" sldId="359"/>
            <ac:spMk id="35" creationId="{D2212BB6-2365-4581-88A8-9E4C844A694C}"/>
          </ac:spMkLst>
        </pc:spChg>
        <pc:spChg chg="mod">
          <ac:chgData name="박다솜" userId="bce6e713-1620-4047-b60f-f3c71284d3b8" providerId="ADAL" clId="{619508BF-AACD-47BA-912F-0FB9919692C4}" dt="2020-12-04T03:51:04.106" v="2099" actId="20577"/>
          <ac:spMkLst>
            <pc:docMk/>
            <pc:sldMk cId="193269018" sldId="359"/>
            <ac:spMk id="37" creationId="{00000000-0000-0000-0000-000000000000}"/>
          </ac:spMkLst>
        </pc:spChg>
        <pc:picChg chg="add del mod">
          <ac:chgData name="박다솜" userId="bce6e713-1620-4047-b60f-f3c71284d3b8" providerId="ADAL" clId="{619508BF-AACD-47BA-912F-0FB9919692C4}" dt="2020-12-04T05:44:01.246" v="3403"/>
          <ac:picMkLst>
            <pc:docMk/>
            <pc:sldMk cId="193269018" sldId="359"/>
            <ac:picMk id="5" creationId="{E330DA44-CC54-4517-9921-2E5C1AF002A2}"/>
          </ac:picMkLst>
        </pc:picChg>
        <pc:picChg chg="add del mod">
          <ac:chgData name="박다솜" userId="bce6e713-1620-4047-b60f-f3c71284d3b8" providerId="ADAL" clId="{619508BF-AACD-47BA-912F-0FB9919692C4}" dt="2020-12-04T05:44:26.795" v="3404"/>
          <ac:picMkLst>
            <pc:docMk/>
            <pc:sldMk cId="193269018" sldId="359"/>
            <ac:picMk id="6" creationId="{69533BF6-A407-49DA-B62D-45142AFD8173}"/>
          </ac:picMkLst>
        </pc:picChg>
        <pc:picChg chg="add del mod">
          <ac:chgData name="박다솜" userId="bce6e713-1620-4047-b60f-f3c71284d3b8" providerId="ADAL" clId="{619508BF-AACD-47BA-912F-0FB9919692C4}" dt="2020-12-04T05:45:01.819" v="3405"/>
          <ac:picMkLst>
            <pc:docMk/>
            <pc:sldMk cId="193269018" sldId="359"/>
            <ac:picMk id="11" creationId="{CAA98FA3-9241-4A60-99A5-1DEB40701BE3}"/>
          </ac:picMkLst>
        </pc:picChg>
        <pc:picChg chg="add del mod">
          <ac:chgData name="박다솜" userId="bce6e713-1620-4047-b60f-f3c71284d3b8" providerId="ADAL" clId="{619508BF-AACD-47BA-912F-0FB9919692C4}" dt="2020-12-04T05:45:25.327" v="3406"/>
          <ac:picMkLst>
            <pc:docMk/>
            <pc:sldMk cId="193269018" sldId="359"/>
            <ac:picMk id="14" creationId="{64689E6C-D8DE-4525-9340-2F83854A83CB}"/>
          </ac:picMkLst>
        </pc:picChg>
        <pc:picChg chg="add mod">
          <ac:chgData name="박다솜" userId="bce6e713-1620-4047-b60f-f3c71284d3b8" providerId="ADAL" clId="{619508BF-AACD-47BA-912F-0FB9919692C4}" dt="2020-12-04T05:45:25.327" v="3406"/>
          <ac:picMkLst>
            <pc:docMk/>
            <pc:sldMk cId="193269018" sldId="359"/>
            <ac:picMk id="15" creationId="{338837FB-DF4D-4D59-9339-492D6EE4B5AD}"/>
          </ac:picMkLst>
        </pc:picChg>
      </pc:sldChg>
      <pc:sldChg chg="addSp delSp modSp">
        <pc:chgData name="박다솜" userId="bce6e713-1620-4047-b60f-f3c71284d3b8" providerId="ADAL" clId="{619508BF-AACD-47BA-912F-0FB9919692C4}" dt="2020-12-04T05:53:41.619" v="3425"/>
        <pc:sldMkLst>
          <pc:docMk/>
          <pc:sldMk cId="3970340674" sldId="360"/>
        </pc:sldMkLst>
        <pc:spChg chg="add">
          <ac:chgData name="박다솜" userId="bce6e713-1620-4047-b60f-f3c71284d3b8" providerId="ADAL" clId="{619508BF-AACD-47BA-912F-0FB9919692C4}" dt="2020-12-04T04:00:54.364" v="2375"/>
          <ac:spMkLst>
            <pc:docMk/>
            <pc:sldMk cId="3970340674" sldId="360"/>
            <ac:spMk id="21" creationId="{23171774-0E06-4E3F-B0F9-016D2CBC8BD5}"/>
          </ac:spMkLst>
        </pc:spChg>
        <pc:spChg chg="add">
          <ac:chgData name="박다솜" userId="bce6e713-1620-4047-b60f-f3c71284d3b8" providerId="ADAL" clId="{619508BF-AACD-47BA-912F-0FB9919692C4}" dt="2020-12-04T04:01:07.070" v="2378"/>
          <ac:spMkLst>
            <pc:docMk/>
            <pc:sldMk cId="3970340674" sldId="360"/>
            <ac:spMk id="33" creationId="{6FDFE483-4B6E-49E5-AE53-7FE2214E9E5E}"/>
          </ac:spMkLst>
        </pc:spChg>
        <pc:spChg chg="del">
          <ac:chgData name="박다솜" userId="bce6e713-1620-4047-b60f-f3c71284d3b8" providerId="ADAL" clId="{619508BF-AACD-47BA-912F-0FB9919692C4}" dt="2020-12-04T04:00:53.910" v="2374" actId="478"/>
          <ac:spMkLst>
            <pc:docMk/>
            <pc:sldMk cId="3970340674" sldId="360"/>
            <ac:spMk id="59" creationId="{D2212BB6-2365-4581-88A8-9E4C844A694C}"/>
          </ac:spMkLst>
        </pc:spChg>
        <pc:grpChg chg="add">
          <ac:chgData name="박다솜" userId="bce6e713-1620-4047-b60f-f3c71284d3b8" providerId="ADAL" clId="{619508BF-AACD-47BA-912F-0FB9919692C4}" dt="2020-12-04T04:01:00.707" v="2377"/>
          <ac:grpSpMkLst>
            <pc:docMk/>
            <pc:sldMk cId="3970340674" sldId="360"/>
            <ac:grpSpMk id="22" creationId="{52906B4A-E08C-486D-98E7-216F87E44128}"/>
          </ac:grpSpMkLst>
        </pc:grpChg>
        <pc:grpChg chg="del">
          <ac:chgData name="박다솜" userId="bce6e713-1620-4047-b60f-f3c71284d3b8" providerId="ADAL" clId="{619508BF-AACD-47BA-912F-0FB9919692C4}" dt="2020-12-04T04:00:56.516" v="2376" actId="478"/>
          <ac:grpSpMkLst>
            <pc:docMk/>
            <pc:sldMk cId="3970340674" sldId="360"/>
            <ac:grpSpMk id="60" creationId="{00000000-0000-0000-0000-000000000000}"/>
          </ac:grpSpMkLst>
        </pc:grpChg>
        <pc:picChg chg="add del mod">
          <ac:chgData name="박다솜" userId="bce6e713-1620-4047-b60f-f3c71284d3b8" providerId="ADAL" clId="{619508BF-AACD-47BA-912F-0FB9919692C4}" dt="2020-12-04T05:52:28.555" v="3422"/>
          <ac:picMkLst>
            <pc:docMk/>
            <pc:sldMk cId="3970340674" sldId="360"/>
            <ac:picMk id="2" creationId="{7797C6C8-BD9D-482E-B5CE-B190C88ABA65}"/>
          </ac:picMkLst>
        </pc:picChg>
        <pc:picChg chg="add del mod">
          <ac:chgData name="박다솜" userId="bce6e713-1620-4047-b60f-f3c71284d3b8" providerId="ADAL" clId="{619508BF-AACD-47BA-912F-0FB9919692C4}" dt="2020-12-04T05:53:01.287" v="3423"/>
          <ac:picMkLst>
            <pc:docMk/>
            <pc:sldMk cId="3970340674" sldId="360"/>
            <ac:picMk id="3" creationId="{BE023E04-D2A3-41C6-9474-6CB96B7B240E}"/>
          </ac:picMkLst>
        </pc:picChg>
        <pc:picChg chg="add del mod">
          <ac:chgData name="박다솜" userId="bce6e713-1620-4047-b60f-f3c71284d3b8" providerId="ADAL" clId="{619508BF-AACD-47BA-912F-0FB9919692C4}" dt="2020-12-04T05:53:16.920" v="3424"/>
          <ac:picMkLst>
            <pc:docMk/>
            <pc:sldMk cId="3970340674" sldId="360"/>
            <ac:picMk id="5" creationId="{29DB637C-BA04-4D29-9A1C-FA52DC823235}"/>
          </ac:picMkLst>
        </pc:picChg>
        <pc:picChg chg="add del mod">
          <ac:chgData name="박다솜" userId="bce6e713-1620-4047-b60f-f3c71284d3b8" providerId="ADAL" clId="{619508BF-AACD-47BA-912F-0FB9919692C4}" dt="2020-12-04T05:53:41.619" v="3425"/>
          <ac:picMkLst>
            <pc:docMk/>
            <pc:sldMk cId="3970340674" sldId="360"/>
            <ac:picMk id="6" creationId="{81D7B006-4820-4683-9744-7212EB178524}"/>
          </ac:picMkLst>
        </pc:picChg>
        <pc:picChg chg="add mod">
          <ac:chgData name="박다솜" userId="bce6e713-1620-4047-b60f-f3c71284d3b8" providerId="ADAL" clId="{619508BF-AACD-47BA-912F-0FB9919692C4}" dt="2020-12-04T05:53:41.619" v="3425"/>
          <ac:picMkLst>
            <pc:docMk/>
            <pc:sldMk cId="3970340674" sldId="360"/>
            <ac:picMk id="10" creationId="{ED2E020C-F9BE-4108-ACCB-EBF9D001939F}"/>
          </ac:picMkLst>
        </pc:picChg>
      </pc:sldChg>
      <pc:sldChg chg="del">
        <pc:chgData name="박다솜" userId="bce6e713-1620-4047-b60f-f3c71284d3b8" providerId="ADAL" clId="{619508BF-AACD-47BA-912F-0FB9919692C4}" dt="2020-12-03T05:04:40.650" v="39" actId="2696"/>
        <pc:sldMkLst>
          <pc:docMk/>
          <pc:sldMk cId="375767116" sldId="362"/>
        </pc:sldMkLst>
      </pc:sldChg>
      <pc:sldChg chg="addSp delSp modSp add modTransition modAnim">
        <pc:chgData name="박다솜" userId="bce6e713-1620-4047-b60f-f3c71284d3b8" providerId="ADAL" clId="{619508BF-AACD-47BA-912F-0FB9919692C4}" dt="2020-12-04T06:32:22.717" v="3737"/>
        <pc:sldMkLst>
          <pc:docMk/>
          <pc:sldMk cId="2850695134" sldId="362"/>
        </pc:sldMkLst>
        <pc:spChg chg="mod">
          <ac:chgData name="박다솜" userId="bce6e713-1620-4047-b60f-f3c71284d3b8" providerId="ADAL" clId="{619508BF-AACD-47BA-912F-0FB9919692C4}" dt="2020-12-04T06:21:21.016" v="3729" actId="20577"/>
          <ac:spMkLst>
            <pc:docMk/>
            <pc:sldMk cId="2850695134" sldId="362"/>
            <ac:spMk id="2" creationId="{F58172FF-92D0-424C-BCF0-6DAC0FFDA428}"/>
          </ac:spMkLst>
        </pc:spChg>
        <pc:spChg chg="del">
          <ac:chgData name="박다솜" userId="bce6e713-1620-4047-b60f-f3c71284d3b8" providerId="ADAL" clId="{619508BF-AACD-47BA-912F-0FB9919692C4}" dt="2020-12-04T04:04:13.161" v="2456" actId="478"/>
          <ac:spMkLst>
            <pc:docMk/>
            <pc:sldMk cId="2850695134" sldId="362"/>
            <ac:spMk id="15" creationId="{50EC33DF-3CF3-4051-A690-74F69FEE4CE1}"/>
          </ac:spMkLst>
        </pc:spChg>
        <pc:spChg chg="add del">
          <ac:chgData name="박다솜" userId="bce6e713-1620-4047-b60f-f3c71284d3b8" providerId="ADAL" clId="{619508BF-AACD-47BA-912F-0FB9919692C4}" dt="2020-12-04T06:00:03.804" v="3439" actId="478"/>
          <ac:spMkLst>
            <pc:docMk/>
            <pc:sldMk cId="2850695134" sldId="362"/>
            <ac:spMk id="16" creationId="{90964DE8-36D1-4C4D-B071-F6E55F0C9652}"/>
          </ac:spMkLst>
        </pc:spChg>
        <pc:spChg chg="add mod">
          <ac:chgData name="박다솜" userId="bce6e713-1620-4047-b60f-f3c71284d3b8" providerId="ADAL" clId="{619508BF-AACD-47BA-912F-0FB9919692C4}" dt="2020-12-04T06:00:09.693" v="3442" actId="1076"/>
          <ac:spMkLst>
            <pc:docMk/>
            <pc:sldMk cId="2850695134" sldId="362"/>
            <ac:spMk id="17" creationId="{40C5061E-5B90-4623-8C92-8977BAF35B12}"/>
          </ac:spMkLst>
        </pc:spChg>
        <pc:spChg chg="mod">
          <ac:chgData name="박다솜" userId="bce6e713-1620-4047-b60f-f3c71284d3b8" providerId="ADAL" clId="{619508BF-AACD-47BA-912F-0FB9919692C4}" dt="2020-12-04T06:00:16.968" v="3443" actId="207"/>
          <ac:spMkLst>
            <pc:docMk/>
            <pc:sldMk cId="2850695134" sldId="362"/>
            <ac:spMk id="18" creationId="{A2A4848C-152F-42A3-A671-449FFF05D40C}"/>
          </ac:spMkLst>
        </pc:spChg>
        <pc:spChg chg="del">
          <ac:chgData name="박다솜" userId="bce6e713-1620-4047-b60f-f3c71284d3b8" providerId="ADAL" clId="{619508BF-AACD-47BA-912F-0FB9919692C4}" dt="2020-12-04T04:04:12.335" v="2455" actId="478"/>
          <ac:spMkLst>
            <pc:docMk/>
            <pc:sldMk cId="2850695134" sldId="362"/>
            <ac:spMk id="19" creationId="{A20C1775-1FE5-42DA-BF8B-F33A2C3379BF}"/>
          </ac:spMkLst>
        </pc:spChg>
        <pc:spChg chg="add del">
          <ac:chgData name="박다솜" userId="bce6e713-1620-4047-b60f-f3c71284d3b8" providerId="ADAL" clId="{619508BF-AACD-47BA-912F-0FB9919692C4}" dt="2020-12-04T06:00:01.598" v="3438" actId="478"/>
          <ac:spMkLst>
            <pc:docMk/>
            <pc:sldMk cId="2850695134" sldId="362"/>
            <ac:spMk id="20" creationId="{B498AFA0-C890-4540-86EB-DE893C1E96B0}"/>
          </ac:spMkLst>
        </pc:spChg>
        <pc:spChg chg="add del">
          <ac:chgData name="박다솜" userId="bce6e713-1620-4047-b60f-f3c71284d3b8" providerId="ADAL" clId="{619508BF-AACD-47BA-912F-0FB9919692C4}" dt="2020-12-04T06:00:05.238" v="3441" actId="478"/>
          <ac:spMkLst>
            <pc:docMk/>
            <pc:sldMk cId="2850695134" sldId="362"/>
            <ac:spMk id="22" creationId="{1B5ECEA7-8C5E-4177-959B-63C4001260EB}"/>
          </ac:spMkLst>
        </pc:spChg>
        <pc:spChg chg="add mod">
          <ac:chgData name="박다솜" userId="bce6e713-1620-4047-b60f-f3c71284d3b8" providerId="ADAL" clId="{619508BF-AACD-47BA-912F-0FB9919692C4}" dt="2020-12-04T06:00:42.992" v="3463" actId="20577"/>
          <ac:spMkLst>
            <pc:docMk/>
            <pc:sldMk cId="2850695134" sldId="362"/>
            <ac:spMk id="23" creationId="{020F2DC8-9936-4CFA-82EA-0F7F25B279BF}"/>
          </ac:spMkLst>
        </pc:spChg>
        <pc:spChg chg="add mod">
          <ac:chgData name="박다솜" userId="bce6e713-1620-4047-b60f-f3c71284d3b8" providerId="ADAL" clId="{619508BF-AACD-47BA-912F-0FB9919692C4}" dt="2020-12-04T06:00:26.968" v="3446" actId="571"/>
          <ac:spMkLst>
            <pc:docMk/>
            <pc:sldMk cId="2850695134" sldId="362"/>
            <ac:spMk id="24" creationId="{5BBDED9B-B40F-4B9C-8905-D7934E4CAFB7}"/>
          </ac:spMkLst>
        </pc:spChg>
        <pc:spChg chg="add del mod">
          <ac:chgData name="박다솜" userId="bce6e713-1620-4047-b60f-f3c71284d3b8" providerId="ADAL" clId="{619508BF-AACD-47BA-912F-0FB9919692C4}" dt="2020-12-04T06:00:47.845" v="3466"/>
          <ac:spMkLst>
            <pc:docMk/>
            <pc:sldMk cId="2850695134" sldId="362"/>
            <ac:spMk id="25" creationId="{C46BF4A9-9094-4D6D-BA58-FA335AEE0B97}"/>
          </ac:spMkLst>
        </pc:spChg>
        <pc:spChg chg="mod">
          <ac:chgData name="박다솜" userId="bce6e713-1620-4047-b60f-f3c71284d3b8" providerId="ADAL" clId="{619508BF-AACD-47BA-912F-0FB9919692C4}" dt="2020-12-04T06:00:23.850" v="3445" actId="1076"/>
          <ac:spMkLst>
            <pc:docMk/>
            <pc:sldMk cId="2850695134" sldId="362"/>
            <ac:spMk id="26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6:00:23.850" v="3445" actId="1076"/>
          <ac:spMkLst>
            <pc:docMk/>
            <pc:sldMk cId="2850695134" sldId="362"/>
            <ac:spMk id="27" creationId="{2E7CB480-7E49-42FB-B145-6AD8BFF87900}"/>
          </ac:spMkLst>
        </pc:spChg>
        <pc:spChg chg="add mod">
          <ac:chgData name="박다솜" userId="bce6e713-1620-4047-b60f-f3c71284d3b8" providerId="ADAL" clId="{619508BF-AACD-47BA-912F-0FB9919692C4}" dt="2020-12-04T06:02:28.406" v="3486" actId="1076"/>
          <ac:spMkLst>
            <pc:docMk/>
            <pc:sldMk cId="2850695134" sldId="362"/>
            <ac:spMk id="28" creationId="{8434B21D-7301-4FB1-AB58-8EBAAA5A7B10}"/>
          </ac:spMkLst>
        </pc:spChg>
        <pc:picChg chg="add del mod">
          <ac:chgData name="박다솜" userId="bce6e713-1620-4047-b60f-f3c71284d3b8" providerId="ADAL" clId="{619508BF-AACD-47BA-912F-0FB9919692C4}" dt="2020-12-04T05:55:12.399" v="3429"/>
          <ac:picMkLst>
            <pc:docMk/>
            <pc:sldMk cId="2850695134" sldId="362"/>
            <ac:picMk id="3" creationId="{6FA082B7-3506-427B-95FF-3B4E224B83AF}"/>
          </ac:picMkLst>
        </pc:picChg>
        <pc:picChg chg="add del mod">
          <ac:chgData name="박다솜" userId="bce6e713-1620-4047-b60f-f3c71284d3b8" providerId="ADAL" clId="{619508BF-AACD-47BA-912F-0FB9919692C4}" dt="2020-12-04T06:03:37.874" v="3489"/>
          <ac:picMkLst>
            <pc:docMk/>
            <pc:sldMk cId="2850695134" sldId="362"/>
            <ac:picMk id="5" creationId="{9BBEB13B-66B6-469E-A4B4-0D5D1B8EE9D9}"/>
          </ac:picMkLst>
        </pc:picChg>
        <pc:picChg chg="add del mod">
          <ac:chgData name="박다솜" userId="bce6e713-1620-4047-b60f-f3c71284d3b8" providerId="ADAL" clId="{619508BF-AACD-47BA-912F-0FB9919692C4}" dt="2020-12-04T06:03:48.368" v="3490"/>
          <ac:picMkLst>
            <pc:docMk/>
            <pc:sldMk cId="2850695134" sldId="362"/>
            <ac:picMk id="6" creationId="{D45F6C71-402F-47F8-97EC-3C557F57B9F9}"/>
          </ac:picMkLst>
        </pc:picChg>
        <pc:picChg chg="add del mod">
          <ac:chgData name="박다솜" userId="bce6e713-1620-4047-b60f-f3c71284d3b8" providerId="ADAL" clId="{619508BF-AACD-47BA-912F-0FB9919692C4}" dt="2020-12-04T06:04:02.828" v="3491"/>
          <ac:picMkLst>
            <pc:docMk/>
            <pc:sldMk cId="2850695134" sldId="362"/>
            <ac:picMk id="7" creationId="{DC24C14E-6928-4BCC-9652-A08B9E92232F}"/>
          </ac:picMkLst>
        </pc:picChg>
        <pc:picChg chg="add del mod">
          <ac:chgData name="박다솜" userId="bce6e713-1620-4047-b60f-f3c71284d3b8" providerId="ADAL" clId="{619508BF-AACD-47BA-912F-0FB9919692C4}" dt="2020-12-04T06:32:22.717" v="3737"/>
          <ac:picMkLst>
            <pc:docMk/>
            <pc:sldMk cId="2850695134" sldId="362"/>
            <ac:picMk id="8" creationId="{38707123-9786-4F1E-82D6-16BA3930BD49}"/>
          </ac:picMkLst>
        </pc:picChg>
        <pc:picChg chg="add mod">
          <ac:chgData name="박다솜" userId="bce6e713-1620-4047-b60f-f3c71284d3b8" providerId="ADAL" clId="{619508BF-AACD-47BA-912F-0FB9919692C4}" dt="2020-12-04T06:32:22.717" v="3737"/>
          <ac:picMkLst>
            <pc:docMk/>
            <pc:sldMk cId="2850695134" sldId="362"/>
            <ac:picMk id="9" creationId="{26BEC986-0822-4BA6-9575-F5A4B974BA96}"/>
          </ac:picMkLst>
        </pc:picChg>
      </pc:sldChg>
      <pc:sldChg chg="del">
        <pc:chgData name="박다솜" userId="bce6e713-1620-4047-b60f-f3c71284d3b8" providerId="ADAL" clId="{619508BF-AACD-47BA-912F-0FB9919692C4}" dt="2020-12-03T05:04:00.120" v="35" actId="2696"/>
        <pc:sldMkLst>
          <pc:docMk/>
          <pc:sldMk cId="2455134842" sldId="363"/>
        </pc:sldMkLst>
      </pc:sldChg>
      <pc:sldChg chg="add del">
        <pc:chgData name="박다솜" userId="bce6e713-1620-4047-b60f-f3c71284d3b8" providerId="ADAL" clId="{619508BF-AACD-47BA-912F-0FB9919692C4}" dt="2020-12-04T04:12:33.220" v="2791" actId="2696"/>
        <pc:sldMkLst>
          <pc:docMk/>
          <pc:sldMk cId="3691406123" sldId="363"/>
        </pc:sldMkLst>
      </pc:sldChg>
      <pc:sldChg chg="addSp delSp modSp add del">
        <pc:chgData name="박다솜" userId="bce6e713-1620-4047-b60f-f3c71284d3b8" providerId="ADAL" clId="{619508BF-AACD-47BA-912F-0FB9919692C4}" dt="2020-12-04T04:30:05.325" v="2990" actId="2696"/>
        <pc:sldMkLst>
          <pc:docMk/>
          <pc:sldMk cId="775776360" sldId="364"/>
        </pc:sldMkLst>
        <pc:spChg chg="mod">
          <ac:chgData name="박다솜" userId="bce6e713-1620-4047-b60f-f3c71284d3b8" providerId="ADAL" clId="{619508BF-AACD-47BA-912F-0FB9919692C4}" dt="2020-12-04T04:12:23.446" v="2784" actId="20577"/>
          <ac:spMkLst>
            <pc:docMk/>
            <pc:sldMk cId="775776360" sldId="364"/>
            <ac:spMk id="2" creationId="{00000000-0000-0000-0000-000000000000}"/>
          </ac:spMkLst>
        </pc:spChg>
        <pc:spChg chg="del">
          <ac:chgData name="박다솜" userId="bce6e713-1620-4047-b60f-f3c71284d3b8" providerId="ADAL" clId="{619508BF-AACD-47BA-912F-0FB9919692C4}" dt="2020-12-04T04:04:09.124" v="2454" actId="478"/>
          <ac:spMkLst>
            <pc:docMk/>
            <pc:sldMk cId="775776360" sldId="364"/>
            <ac:spMk id="15" creationId="{50EC33DF-3CF3-4051-A690-74F69FEE4CE1}"/>
          </ac:spMkLst>
        </pc:spChg>
        <pc:spChg chg="add">
          <ac:chgData name="박다솜" userId="bce6e713-1620-4047-b60f-f3c71284d3b8" providerId="ADAL" clId="{619508BF-AACD-47BA-912F-0FB9919692C4}" dt="2020-12-04T04:04:24.371" v="2461"/>
          <ac:spMkLst>
            <pc:docMk/>
            <pc:sldMk cId="775776360" sldId="364"/>
            <ac:spMk id="16" creationId="{FCEE8B6C-D538-43E4-B006-20EFE11E630D}"/>
          </ac:spMkLst>
        </pc:spChg>
        <pc:spChg chg="add">
          <ac:chgData name="박다솜" userId="bce6e713-1620-4047-b60f-f3c71284d3b8" providerId="ADAL" clId="{619508BF-AACD-47BA-912F-0FB9919692C4}" dt="2020-12-04T04:04:24.371" v="2461"/>
          <ac:spMkLst>
            <pc:docMk/>
            <pc:sldMk cId="775776360" sldId="364"/>
            <ac:spMk id="17" creationId="{F2C6CF32-3842-4013-882F-A3A31CADCB74}"/>
          </ac:spMkLst>
        </pc:spChg>
        <pc:spChg chg="del">
          <ac:chgData name="박다솜" userId="bce6e713-1620-4047-b60f-f3c71284d3b8" providerId="ADAL" clId="{619508BF-AACD-47BA-912F-0FB9919692C4}" dt="2020-12-04T04:04:08.381" v="2453" actId="478"/>
          <ac:spMkLst>
            <pc:docMk/>
            <pc:sldMk cId="775776360" sldId="364"/>
            <ac:spMk id="19" creationId="{A20C1775-1FE5-42DA-BF8B-F33A2C3379BF}"/>
          </ac:spMkLst>
        </pc:spChg>
        <pc:spChg chg="mod">
          <ac:chgData name="박다솜" userId="bce6e713-1620-4047-b60f-f3c71284d3b8" providerId="ADAL" clId="{619508BF-AACD-47BA-912F-0FB9919692C4}" dt="2020-12-04T04:12:27.286" v="2790" actId="20577"/>
          <ac:spMkLst>
            <pc:docMk/>
            <pc:sldMk cId="775776360" sldId="364"/>
            <ac:spMk id="26" creationId="{00000000-0000-0000-0000-000000000000}"/>
          </ac:spMkLst>
        </pc:spChg>
      </pc:sldChg>
      <pc:sldChg chg="addSp delSp modSp add modNotesTx">
        <pc:chgData name="박다솜" userId="bce6e713-1620-4047-b60f-f3c71284d3b8" providerId="ADAL" clId="{619508BF-AACD-47BA-912F-0FB9919692C4}" dt="2020-12-10T12:17:19.784" v="4784" actId="20577"/>
        <pc:sldMkLst>
          <pc:docMk/>
          <pc:sldMk cId="2267187808" sldId="364"/>
        </pc:sldMkLst>
        <pc:spChg chg="mod">
          <ac:chgData name="박다솜" userId="bce6e713-1620-4047-b60f-f3c71284d3b8" providerId="ADAL" clId="{619508BF-AACD-47BA-912F-0FB9919692C4}" dt="2020-12-04T06:19:07.094" v="3662" actId="20577"/>
          <ac:spMkLst>
            <pc:docMk/>
            <pc:sldMk cId="2267187808" sldId="364"/>
            <ac:spMk id="2" creationId="{00000000-0000-0000-0000-000000000000}"/>
          </ac:spMkLst>
        </pc:spChg>
        <pc:spChg chg="mod">
          <ac:chgData name="박다솜" userId="bce6e713-1620-4047-b60f-f3c71284d3b8" providerId="ADAL" clId="{619508BF-AACD-47BA-912F-0FB9919692C4}" dt="2020-12-04T06:18:52.312" v="3632" actId="20577"/>
          <ac:spMkLst>
            <pc:docMk/>
            <pc:sldMk cId="2267187808" sldId="364"/>
            <ac:spMk id="26" creationId="{00000000-0000-0000-0000-000000000000}"/>
          </ac:spMkLst>
        </pc:spChg>
        <pc:picChg chg="add del mod">
          <ac:chgData name="박다솜" userId="bce6e713-1620-4047-b60f-f3c71284d3b8" providerId="ADAL" clId="{619508BF-AACD-47BA-912F-0FB9919692C4}" dt="2020-12-04T05:46:18.017" v="3408"/>
          <ac:picMkLst>
            <pc:docMk/>
            <pc:sldMk cId="2267187808" sldId="364"/>
            <ac:picMk id="3" creationId="{F1517B74-D558-488E-AA35-7DE3C1F105CE}"/>
          </ac:picMkLst>
        </pc:picChg>
        <pc:picChg chg="add del mod">
          <ac:chgData name="박다솜" userId="bce6e713-1620-4047-b60f-f3c71284d3b8" providerId="ADAL" clId="{619508BF-AACD-47BA-912F-0FB9919692C4}" dt="2020-12-04T05:46:45.560" v="3409"/>
          <ac:picMkLst>
            <pc:docMk/>
            <pc:sldMk cId="2267187808" sldId="364"/>
            <ac:picMk id="5" creationId="{55212701-67AC-41AD-9231-B22E702E2773}"/>
          </ac:picMkLst>
        </pc:picChg>
        <pc:picChg chg="add mod">
          <ac:chgData name="박다솜" userId="bce6e713-1620-4047-b60f-f3c71284d3b8" providerId="ADAL" clId="{619508BF-AACD-47BA-912F-0FB9919692C4}" dt="2020-12-04T05:46:45.560" v="3409"/>
          <ac:picMkLst>
            <pc:docMk/>
            <pc:sldMk cId="2267187808" sldId="364"/>
            <ac:picMk id="6" creationId="{09D53EF6-2E22-457D-A9DA-22AE216C806B}"/>
          </ac:picMkLst>
        </pc:picChg>
      </pc:sldChg>
      <pc:sldChg chg="del">
        <pc:chgData name="박다솜" userId="bce6e713-1620-4047-b60f-f3c71284d3b8" providerId="ADAL" clId="{619508BF-AACD-47BA-912F-0FB9919692C4}" dt="2020-12-03T05:04:18.749" v="37" actId="2696"/>
        <pc:sldMkLst>
          <pc:docMk/>
          <pc:sldMk cId="4084618313" sldId="364"/>
        </pc:sldMkLst>
      </pc:sldChg>
      <pc:sldChg chg="del">
        <pc:chgData name="박다솜" userId="bce6e713-1620-4047-b60f-f3c71284d3b8" providerId="ADAL" clId="{619508BF-AACD-47BA-912F-0FB9919692C4}" dt="2020-12-03T04:51:07.481" v="32" actId="2696"/>
        <pc:sldMkLst>
          <pc:docMk/>
          <pc:sldMk cId="3766865216" sldId="366"/>
        </pc:sldMkLst>
      </pc:sldChg>
      <pc:sldChg chg="del">
        <pc:chgData name="박다솜" userId="bce6e713-1620-4047-b60f-f3c71284d3b8" providerId="ADAL" clId="{619508BF-AACD-47BA-912F-0FB9919692C4}" dt="2020-12-04T05:58:47.250" v="3435" actId="2696"/>
        <pc:sldMkLst>
          <pc:docMk/>
          <pc:sldMk cId="636977116" sldId="368"/>
        </pc:sldMkLst>
      </pc:sldChg>
      <pc:sldChg chg="del">
        <pc:chgData name="박다솜" userId="bce6e713-1620-4047-b60f-f3c71284d3b8" providerId="ADAL" clId="{619508BF-AACD-47BA-912F-0FB9919692C4}" dt="2020-12-03T05:03:42.090" v="33" actId="2696"/>
        <pc:sldMkLst>
          <pc:docMk/>
          <pc:sldMk cId="1134612179" sldId="369"/>
        </pc:sldMkLst>
      </pc:sldChg>
      <pc:sldChg chg="addSp delSp modSp add">
        <pc:chgData name="박다솜" userId="bce6e713-1620-4047-b60f-f3c71284d3b8" providerId="ADAL" clId="{619508BF-AACD-47BA-912F-0FB9919692C4}" dt="2020-12-04T06:21:00.318" v="3716" actId="20577"/>
        <pc:sldMkLst>
          <pc:docMk/>
          <pc:sldMk cId="3293750674" sldId="369"/>
        </pc:sldMkLst>
        <pc:spChg chg="del">
          <ac:chgData name="박다솜" userId="bce6e713-1620-4047-b60f-f3c71284d3b8" providerId="ADAL" clId="{619508BF-AACD-47BA-912F-0FB9919692C4}" dt="2020-12-04T04:04:16.649" v="2458" actId="478"/>
          <ac:spMkLst>
            <pc:docMk/>
            <pc:sldMk cId="3293750674" sldId="369"/>
            <ac:spMk id="15" creationId="{50EC33DF-3CF3-4051-A690-74F69FEE4CE1}"/>
          </ac:spMkLst>
        </pc:spChg>
        <pc:spChg chg="mod">
          <ac:chgData name="박다솜" userId="bce6e713-1620-4047-b60f-f3c71284d3b8" providerId="ADAL" clId="{619508BF-AACD-47BA-912F-0FB9919692C4}" dt="2020-12-04T06:21:00.318" v="3716" actId="20577"/>
          <ac:spMkLst>
            <pc:docMk/>
            <pc:sldMk cId="3293750674" sldId="369"/>
            <ac:spMk id="16" creationId="{A9ABD8B9-790B-4AA8-8F21-52628BBCE3A0}"/>
          </ac:spMkLst>
        </pc:spChg>
        <pc:spChg chg="add">
          <ac:chgData name="박다솜" userId="bce6e713-1620-4047-b60f-f3c71284d3b8" providerId="ADAL" clId="{619508BF-AACD-47BA-912F-0FB9919692C4}" dt="2020-12-04T04:04:22.212" v="2459"/>
          <ac:spMkLst>
            <pc:docMk/>
            <pc:sldMk cId="3293750674" sldId="369"/>
            <ac:spMk id="17" creationId="{43B02BCD-358F-40D9-97A7-4694E291D0A4}"/>
          </ac:spMkLst>
        </pc:spChg>
        <pc:spChg chg="del">
          <ac:chgData name="박다솜" userId="bce6e713-1620-4047-b60f-f3c71284d3b8" providerId="ADAL" clId="{619508BF-AACD-47BA-912F-0FB9919692C4}" dt="2020-12-04T04:04:16.013" v="2457" actId="478"/>
          <ac:spMkLst>
            <pc:docMk/>
            <pc:sldMk cId="3293750674" sldId="369"/>
            <ac:spMk id="19" creationId="{A20C1775-1FE5-42DA-BF8B-F33A2C3379BF}"/>
          </ac:spMkLst>
        </pc:spChg>
        <pc:spChg chg="add">
          <ac:chgData name="박다솜" userId="bce6e713-1620-4047-b60f-f3c71284d3b8" providerId="ADAL" clId="{619508BF-AACD-47BA-912F-0FB9919692C4}" dt="2020-12-04T04:04:22.212" v="2459"/>
          <ac:spMkLst>
            <pc:docMk/>
            <pc:sldMk cId="3293750674" sldId="369"/>
            <ac:spMk id="20" creationId="{2951352B-2C8C-43F3-B415-8BC091CDB423}"/>
          </ac:spMkLst>
        </pc:spChg>
        <pc:spChg chg="mod">
          <ac:chgData name="박다솜" userId="bce6e713-1620-4047-b60f-f3c71284d3b8" providerId="ADAL" clId="{619508BF-AACD-47BA-912F-0FB9919692C4}" dt="2020-12-04T04:05:23.436" v="2480"/>
          <ac:spMkLst>
            <pc:docMk/>
            <pc:sldMk cId="3293750674" sldId="369"/>
            <ac:spMk id="26" creationId="{00000000-0000-0000-0000-000000000000}"/>
          </ac:spMkLst>
        </pc:spChg>
        <pc:picChg chg="add del mod">
          <ac:chgData name="박다솜" userId="bce6e713-1620-4047-b60f-f3c71284d3b8" providerId="ADAL" clId="{619508BF-AACD-47BA-912F-0FB9919692C4}" dt="2020-12-04T05:54:37.048" v="3427"/>
          <ac:picMkLst>
            <pc:docMk/>
            <pc:sldMk cId="3293750674" sldId="369"/>
            <ac:picMk id="2" creationId="{505F536A-B0F6-4236-BDDD-7C8FDFF685EA}"/>
          </ac:picMkLst>
        </pc:picChg>
        <pc:picChg chg="add mod">
          <ac:chgData name="박다솜" userId="bce6e713-1620-4047-b60f-f3c71284d3b8" providerId="ADAL" clId="{619508BF-AACD-47BA-912F-0FB9919692C4}" dt="2020-12-04T05:54:37.048" v="3427"/>
          <ac:picMkLst>
            <pc:docMk/>
            <pc:sldMk cId="3293750674" sldId="369"/>
            <ac:picMk id="3" creationId="{F7EF2583-C741-4377-8FFF-586F82E0DB69}"/>
          </ac:picMkLst>
        </pc:picChg>
      </pc:sldChg>
      <pc:sldChg chg="addSp delSp modSp add ord">
        <pc:chgData name="박다솜" userId="bce6e713-1620-4047-b60f-f3c71284d3b8" providerId="ADAL" clId="{619508BF-AACD-47BA-912F-0FB9919692C4}" dt="2020-12-04T05:38:58.916" v="3390"/>
        <pc:sldMkLst>
          <pc:docMk/>
          <pc:sldMk cId="570428798" sldId="372"/>
        </pc:sldMkLst>
        <pc:spChg chg="add del">
          <ac:chgData name="박다솜" userId="bce6e713-1620-4047-b60f-f3c71284d3b8" providerId="ADAL" clId="{619508BF-AACD-47BA-912F-0FB9919692C4}" dt="2020-12-03T04:49:08.349" v="21"/>
          <ac:spMkLst>
            <pc:docMk/>
            <pc:sldMk cId="570428798" sldId="372"/>
            <ac:spMk id="5" creationId="{9B7348F7-B36E-4BFF-9206-C3A9E9E2BCCD}"/>
          </ac:spMkLst>
        </pc:spChg>
        <pc:spChg chg="add del">
          <ac:chgData name="박다솜" userId="bce6e713-1620-4047-b60f-f3c71284d3b8" providerId="ADAL" clId="{619508BF-AACD-47BA-912F-0FB9919692C4}" dt="2020-12-03T04:49:08.349" v="21"/>
          <ac:spMkLst>
            <pc:docMk/>
            <pc:sldMk cId="570428798" sldId="372"/>
            <ac:spMk id="7" creationId="{B4A52320-FB04-4F2A-8042-0D541A31CAE9}"/>
          </ac:spMkLst>
        </pc:spChg>
        <pc:spChg chg="add del">
          <ac:chgData name="박다솜" userId="bce6e713-1620-4047-b60f-f3c71284d3b8" providerId="ADAL" clId="{619508BF-AACD-47BA-912F-0FB9919692C4}" dt="2020-12-03T04:49:08.349" v="21"/>
          <ac:spMkLst>
            <pc:docMk/>
            <pc:sldMk cId="570428798" sldId="372"/>
            <ac:spMk id="8" creationId="{7A1F2620-B6A9-4422-86A1-820D3CD85C92}"/>
          </ac:spMkLst>
        </pc:spChg>
        <pc:spChg chg="add del mod">
          <ac:chgData name="박다솜" userId="bce6e713-1620-4047-b60f-f3c71284d3b8" providerId="ADAL" clId="{619508BF-AACD-47BA-912F-0FB9919692C4}" dt="2020-12-03T04:49:18.890" v="22" actId="1076"/>
          <ac:spMkLst>
            <pc:docMk/>
            <pc:sldMk cId="570428798" sldId="372"/>
            <ac:spMk id="9" creationId="{4E2C61DE-67B4-4DD4-856F-49F6D8DD39AD}"/>
          </ac:spMkLst>
        </pc:spChg>
        <pc:spChg chg="add del mod">
          <ac:chgData name="박다솜" userId="bce6e713-1620-4047-b60f-f3c71284d3b8" providerId="ADAL" clId="{619508BF-AACD-47BA-912F-0FB9919692C4}" dt="2020-12-03T04:49:18.890" v="22" actId="1076"/>
          <ac:spMkLst>
            <pc:docMk/>
            <pc:sldMk cId="570428798" sldId="372"/>
            <ac:spMk id="10" creationId="{BA4D6158-23AD-4EC2-BB54-BED6EE3985ED}"/>
          </ac:spMkLst>
        </pc:spChg>
        <pc:spChg chg="add del mod">
          <ac:chgData name="박다솜" userId="bce6e713-1620-4047-b60f-f3c71284d3b8" providerId="ADAL" clId="{619508BF-AACD-47BA-912F-0FB9919692C4}" dt="2020-12-03T04:49:18.890" v="22" actId="1076"/>
          <ac:spMkLst>
            <pc:docMk/>
            <pc:sldMk cId="570428798" sldId="372"/>
            <ac:spMk id="11" creationId="{7BC774A9-7669-48D6-A986-4AE394A52A2D}"/>
          </ac:spMkLst>
        </pc:spChg>
        <pc:spChg chg="del">
          <ac:chgData name="박다솜" userId="bce6e713-1620-4047-b60f-f3c71284d3b8" providerId="ADAL" clId="{619508BF-AACD-47BA-912F-0FB9919692C4}" dt="2020-12-04T03:43:08.269" v="1889" actId="478"/>
          <ac:spMkLst>
            <pc:docMk/>
            <pc:sldMk cId="570428798" sldId="372"/>
            <ac:spMk id="12" creationId="{F064CDA1-DCC1-4F03-B8FB-A6ED3E76D6EB}"/>
          </ac:spMkLst>
        </pc:spChg>
        <pc:spChg chg="del mod">
          <ac:chgData name="박다솜" userId="bce6e713-1620-4047-b60f-f3c71284d3b8" providerId="ADAL" clId="{619508BF-AACD-47BA-912F-0FB9919692C4}" dt="2020-12-04T03:42:53.740" v="1888" actId="478"/>
          <ac:spMkLst>
            <pc:docMk/>
            <pc:sldMk cId="570428798" sldId="372"/>
            <ac:spMk id="15" creationId="{50EC33DF-3CF3-4051-A690-74F69FEE4CE1}"/>
          </ac:spMkLst>
        </pc:spChg>
        <pc:spChg chg="add del mod">
          <ac:chgData name="박다솜" userId="bce6e713-1620-4047-b60f-f3c71284d3b8" providerId="ADAL" clId="{619508BF-AACD-47BA-912F-0FB9919692C4}" dt="2020-12-03T04:49:18.890" v="22" actId="1076"/>
          <ac:spMkLst>
            <pc:docMk/>
            <pc:sldMk cId="570428798" sldId="372"/>
            <ac:spMk id="16" creationId="{9ED48B1F-2877-466D-B539-F622178AD24C}"/>
          </ac:spMkLst>
        </pc:spChg>
        <pc:spChg chg="del">
          <ac:chgData name="박다솜" userId="bce6e713-1620-4047-b60f-f3c71284d3b8" providerId="ADAL" clId="{619508BF-AACD-47BA-912F-0FB9919692C4}" dt="2020-12-04T03:42:52.991" v="1886" actId="478"/>
          <ac:spMkLst>
            <pc:docMk/>
            <pc:sldMk cId="570428798" sldId="372"/>
            <ac:spMk id="19" creationId="{A20C1775-1FE5-42DA-BF8B-F33A2C3379BF}"/>
          </ac:spMkLst>
        </pc:spChg>
        <pc:spChg chg="add del">
          <ac:chgData name="박다솜" userId="bce6e713-1620-4047-b60f-f3c71284d3b8" providerId="ADAL" clId="{619508BF-AACD-47BA-912F-0FB9919692C4}" dt="2020-12-03T04:49:08.349" v="21"/>
          <ac:spMkLst>
            <pc:docMk/>
            <pc:sldMk cId="570428798" sldId="372"/>
            <ac:spMk id="26" creationId="{00000000-0000-0000-0000-000000000000}"/>
          </ac:spMkLst>
        </pc:spChg>
        <pc:spChg chg="add del">
          <ac:chgData name="박다솜" userId="bce6e713-1620-4047-b60f-f3c71284d3b8" providerId="ADAL" clId="{619508BF-AACD-47BA-912F-0FB9919692C4}" dt="2020-12-03T04:49:08.349" v="21"/>
          <ac:spMkLst>
            <pc:docMk/>
            <pc:sldMk cId="570428798" sldId="372"/>
            <ac:spMk id="27" creationId="{2E7CB480-7E49-42FB-B145-6AD8BFF87900}"/>
          </ac:spMkLst>
        </pc:spChg>
        <pc:spChg chg="add">
          <ac:chgData name="박다솜" userId="bce6e713-1620-4047-b60f-f3c71284d3b8" providerId="ADAL" clId="{619508BF-AACD-47BA-912F-0FB9919692C4}" dt="2020-12-04T03:43:10.534" v="1890"/>
          <ac:spMkLst>
            <pc:docMk/>
            <pc:sldMk cId="570428798" sldId="372"/>
            <ac:spMk id="37" creationId="{BE5323DA-A224-4CE6-BE5C-D2BD3120BC06}"/>
          </ac:spMkLst>
        </pc:spChg>
        <pc:spChg chg="add">
          <ac:chgData name="박다솜" userId="bce6e713-1620-4047-b60f-f3c71284d3b8" providerId="ADAL" clId="{619508BF-AACD-47BA-912F-0FB9919692C4}" dt="2020-12-04T03:43:10.534" v="1890"/>
          <ac:spMkLst>
            <pc:docMk/>
            <pc:sldMk cId="570428798" sldId="372"/>
            <ac:spMk id="41" creationId="{B49703B4-3C4F-4713-8BF8-91587C506836}"/>
          </ac:spMkLst>
        </pc:spChg>
        <pc:grpChg chg="add del">
          <ac:chgData name="박다솜" userId="bce6e713-1620-4047-b60f-f3c71284d3b8" providerId="ADAL" clId="{619508BF-AACD-47BA-912F-0FB9919692C4}" dt="2020-12-03T04:49:08.349" v="21"/>
          <ac:grpSpMkLst>
            <pc:docMk/>
            <pc:sldMk cId="570428798" sldId="372"/>
            <ac:grpSpMk id="3" creationId="{4A27B982-BC45-48C5-965A-3354D9244E7E}"/>
          </ac:grpSpMkLst>
        </pc:grpChg>
        <pc:grpChg chg="add del">
          <ac:chgData name="박다솜" userId="bce6e713-1620-4047-b60f-f3c71284d3b8" providerId="ADAL" clId="{619508BF-AACD-47BA-912F-0FB9919692C4}" dt="2020-12-03T04:49:08.349" v="21"/>
          <ac:grpSpMkLst>
            <pc:docMk/>
            <pc:sldMk cId="570428798" sldId="372"/>
            <ac:grpSpMk id="24" creationId="{023ACE55-477D-44CF-96EF-8AE20307C6EA}"/>
          </ac:grpSpMkLst>
        </pc:grpChg>
        <pc:grpChg chg="add del">
          <ac:chgData name="박다솜" userId="bce6e713-1620-4047-b60f-f3c71284d3b8" providerId="ADAL" clId="{619508BF-AACD-47BA-912F-0FB9919692C4}" dt="2020-12-03T04:49:08.349" v="21"/>
          <ac:grpSpMkLst>
            <pc:docMk/>
            <pc:sldMk cId="570428798" sldId="372"/>
            <ac:grpSpMk id="38" creationId="{0DEC9F46-4060-4C77-BA9B-F83DB77D3AE0}"/>
          </ac:grpSpMkLst>
        </pc:grpChg>
        <pc:grpChg chg="add del mod">
          <ac:chgData name="박다솜" userId="bce6e713-1620-4047-b60f-f3c71284d3b8" providerId="ADAL" clId="{619508BF-AACD-47BA-912F-0FB9919692C4}" dt="2020-12-03T04:49:18.890" v="22" actId="1076"/>
          <ac:grpSpMkLst>
            <pc:docMk/>
            <pc:sldMk cId="570428798" sldId="372"/>
            <ac:grpSpMk id="42" creationId="{C0335102-5A61-4C53-B821-065601CD6855}"/>
          </ac:grpSpMkLst>
        </pc:grpChg>
        <pc:grpChg chg="add del mod">
          <ac:chgData name="박다솜" userId="bce6e713-1620-4047-b60f-f3c71284d3b8" providerId="ADAL" clId="{619508BF-AACD-47BA-912F-0FB9919692C4}" dt="2020-12-03T04:49:18.890" v="22" actId="1076"/>
          <ac:grpSpMkLst>
            <pc:docMk/>
            <pc:sldMk cId="570428798" sldId="372"/>
            <ac:grpSpMk id="47" creationId="{EE2674EA-7211-4280-B832-914E4F5A6D97}"/>
          </ac:grpSpMkLst>
        </pc:grpChg>
        <pc:grpChg chg="add del mod">
          <ac:chgData name="박다솜" userId="bce6e713-1620-4047-b60f-f3c71284d3b8" providerId="ADAL" clId="{619508BF-AACD-47BA-912F-0FB9919692C4}" dt="2020-12-03T04:49:18.890" v="22" actId="1076"/>
          <ac:grpSpMkLst>
            <pc:docMk/>
            <pc:sldMk cId="570428798" sldId="372"/>
            <ac:grpSpMk id="52" creationId="{D1703D6D-E9F7-446F-A62F-DF2D69F505DF}"/>
          </ac:grpSpMkLst>
        </pc:grpChg>
        <pc:picChg chg="add del mod">
          <ac:chgData name="박다솜" userId="bce6e713-1620-4047-b60f-f3c71284d3b8" providerId="ADAL" clId="{619508BF-AACD-47BA-912F-0FB9919692C4}" dt="2020-12-04T05:38:58.916" v="3390"/>
          <ac:picMkLst>
            <pc:docMk/>
            <pc:sldMk cId="570428798" sldId="372"/>
            <ac:picMk id="2" creationId="{58B504F1-D799-4116-A77F-6CB8632F5A39}"/>
          </ac:picMkLst>
        </pc:picChg>
        <pc:picChg chg="add mod">
          <ac:chgData name="박다솜" userId="bce6e713-1620-4047-b60f-f3c71284d3b8" providerId="ADAL" clId="{619508BF-AACD-47BA-912F-0FB9919692C4}" dt="2020-12-04T05:38:58.916" v="3390"/>
          <ac:picMkLst>
            <pc:docMk/>
            <pc:sldMk cId="570428798" sldId="372"/>
            <ac:picMk id="6" creationId="{42F89282-F1A1-4EB3-9833-E2AD1E97DE90}"/>
          </ac:picMkLst>
        </pc:picChg>
      </pc:sldChg>
      <pc:sldChg chg="del">
        <pc:chgData name="박다솜" userId="bce6e713-1620-4047-b60f-f3c71284d3b8" providerId="ADAL" clId="{619508BF-AACD-47BA-912F-0FB9919692C4}" dt="2020-12-03T04:47:58.004" v="2" actId="2696"/>
        <pc:sldMkLst>
          <pc:docMk/>
          <pc:sldMk cId="865253627" sldId="372"/>
        </pc:sldMkLst>
      </pc:sldChg>
      <pc:sldChg chg="add del">
        <pc:chgData name="박다솜" userId="bce6e713-1620-4047-b60f-f3c71284d3b8" providerId="ADAL" clId="{619508BF-AACD-47BA-912F-0FB9919692C4}" dt="2020-12-04T03:02:29.722" v="396" actId="2696"/>
        <pc:sldMkLst>
          <pc:docMk/>
          <pc:sldMk cId="1654021105" sldId="373"/>
        </pc:sldMkLst>
      </pc:sldChg>
      <pc:sldChg chg="del">
        <pc:chgData name="박다솜" userId="bce6e713-1620-4047-b60f-f3c71284d3b8" providerId="ADAL" clId="{619508BF-AACD-47BA-912F-0FB9919692C4}" dt="2020-12-03T04:50:45.429" v="28" actId="2696"/>
        <pc:sldMkLst>
          <pc:docMk/>
          <pc:sldMk cId="2871406028" sldId="373"/>
        </pc:sldMkLst>
      </pc:sldChg>
      <pc:sldChg chg="addSp delSp modSp add">
        <pc:chgData name="박다솜" userId="bce6e713-1620-4047-b60f-f3c71284d3b8" providerId="ADAL" clId="{619508BF-AACD-47BA-912F-0FB9919692C4}" dt="2020-12-04T06:17:19.905" v="3506" actId="14100"/>
        <pc:sldMkLst>
          <pc:docMk/>
          <pc:sldMk cId="3066529528" sldId="373"/>
        </pc:sldMkLst>
        <pc:spChg chg="mod">
          <ac:chgData name="박다솜" userId="bce6e713-1620-4047-b60f-f3c71284d3b8" providerId="ADAL" clId="{619508BF-AACD-47BA-912F-0FB9919692C4}" dt="2020-12-04T06:17:19.905" v="3506" actId="14100"/>
          <ac:spMkLst>
            <pc:docMk/>
            <pc:sldMk cId="3066529528" sldId="373"/>
            <ac:spMk id="7" creationId="{B4A52320-FB04-4F2A-8042-0D541A31CAE9}"/>
          </ac:spMkLst>
        </pc:spChg>
        <pc:spChg chg="del">
          <ac:chgData name="박다솜" userId="bce6e713-1620-4047-b60f-f3c71284d3b8" providerId="ADAL" clId="{619508BF-AACD-47BA-912F-0FB9919692C4}" dt="2020-12-04T03:43:19.390" v="1892" actId="478"/>
          <ac:spMkLst>
            <pc:docMk/>
            <pc:sldMk cId="3066529528" sldId="373"/>
            <ac:spMk id="15" creationId="{50EC33DF-3CF3-4051-A690-74F69FEE4CE1}"/>
          </ac:spMkLst>
        </pc:spChg>
        <pc:spChg chg="del">
          <ac:chgData name="박다솜" userId="bce6e713-1620-4047-b60f-f3c71284d3b8" providerId="ADAL" clId="{619508BF-AACD-47BA-912F-0FB9919692C4}" dt="2020-12-04T03:43:18.507" v="1891" actId="478"/>
          <ac:spMkLst>
            <pc:docMk/>
            <pc:sldMk cId="3066529528" sldId="373"/>
            <ac:spMk id="19" creationId="{A20C1775-1FE5-42DA-BF8B-F33A2C3379BF}"/>
          </ac:spMkLst>
        </pc:spChg>
        <pc:spChg chg="add">
          <ac:chgData name="박다솜" userId="bce6e713-1620-4047-b60f-f3c71284d3b8" providerId="ADAL" clId="{619508BF-AACD-47BA-912F-0FB9919692C4}" dt="2020-12-04T03:43:29.319" v="1893"/>
          <ac:spMkLst>
            <pc:docMk/>
            <pc:sldMk cId="3066529528" sldId="373"/>
            <ac:spMk id="29" creationId="{AAB55244-C483-4A41-8582-7EB4908F9AB4}"/>
          </ac:spMkLst>
        </pc:spChg>
        <pc:spChg chg="add">
          <ac:chgData name="박다솜" userId="bce6e713-1620-4047-b60f-f3c71284d3b8" providerId="ADAL" clId="{619508BF-AACD-47BA-912F-0FB9919692C4}" dt="2020-12-04T03:43:29.319" v="1893"/>
          <ac:spMkLst>
            <pc:docMk/>
            <pc:sldMk cId="3066529528" sldId="373"/>
            <ac:spMk id="30" creationId="{37C33232-F37C-4367-A954-8F15E949670F}"/>
          </ac:spMkLst>
        </pc:spChg>
        <pc:picChg chg="add del mod">
          <ac:chgData name="박다솜" userId="bce6e713-1620-4047-b60f-f3c71284d3b8" providerId="ADAL" clId="{619508BF-AACD-47BA-912F-0FB9919692C4}" dt="2020-12-04T06:07:57.259" v="3492"/>
          <ac:picMkLst>
            <pc:docMk/>
            <pc:sldMk cId="3066529528" sldId="373"/>
            <ac:picMk id="2" creationId="{3E33807C-D7AE-4B45-9CA7-692CAB48B3BE}"/>
          </ac:picMkLst>
        </pc:picChg>
        <pc:picChg chg="add del mod">
          <ac:chgData name="박다솜" userId="bce6e713-1620-4047-b60f-f3c71284d3b8" providerId="ADAL" clId="{619508BF-AACD-47BA-912F-0FB9919692C4}" dt="2020-12-04T06:08:05.610" v="3493"/>
          <ac:picMkLst>
            <pc:docMk/>
            <pc:sldMk cId="3066529528" sldId="373"/>
            <ac:picMk id="6" creationId="{E8F5F712-58C7-4425-B0F6-ACA19D0D1EDC}"/>
          </ac:picMkLst>
        </pc:picChg>
        <pc:picChg chg="add del mod">
          <ac:chgData name="박다솜" userId="bce6e713-1620-4047-b60f-f3c71284d3b8" providerId="ADAL" clId="{619508BF-AACD-47BA-912F-0FB9919692C4}" dt="2020-12-04T06:08:30.522" v="3494"/>
          <ac:picMkLst>
            <pc:docMk/>
            <pc:sldMk cId="3066529528" sldId="373"/>
            <ac:picMk id="11" creationId="{F52EB740-B0DF-4422-B630-F1F8A4173D31}"/>
          </ac:picMkLst>
        </pc:picChg>
        <pc:picChg chg="add del mod">
          <ac:chgData name="박다솜" userId="bce6e713-1620-4047-b60f-f3c71284d3b8" providerId="ADAL" clId="{619508BF-AACD-47BA-912F-0FB9919692C4}" dt="2020-12-04T06:09:22.460" v="3495"/>
          <ac:picMkLst>
            <pc:docMk/>
            <pc:sldMk cId="3066529528" sldId="373"/>
            <ac:picMk id="16" creationId="{4109EF9E-9561-43A8-A8C2-A027AD52224E}"/>
          </ac:picMkLst>
        </pc:picChg>
        <pc:picChg chg="add del mod">
          <ac:chgData name="박다솜" userId="bce6e713-1620-4047-b60f-f3c71284d3b8" providerId="ADAL" clId="{619508BF-AACD-47BA-912F-0FB9919692C4}" dt="2020-12-04T06:09:28.458" v="3496"/>
          <ac:picMkLst>
            <pc:docMk/>
            <pc:sldMk cId="3066529528" sldId="373"/>
            <ac:picMk id="22" creationId="{33736042-B5F3-4B41-86A1-82E4EAB83190}"/>
          </ac:picMkLst>
        </pc:picChg>
        <pc:picChg chg="add del mod">
          <ac:chgData name="박다솜" userId="bce6e713-1620-4047-b60f-f3c71284d3b8" providerId="ADAL" clId="{619508BF-AACD-47BA-912F-0FB9919692C4}" dt="2020-12-04T06:09:56.124" v="3497"/>
          <ac:picMkLst>
            <pc:docMk/>
            <pc:sldMk cId="3066529528" sldId="373"/>
            <ac:picMk id="23" creationId="{A7E7E9D9-6D83-427B-9843-CF669D7995AF}"/>
          </ac:picMkLst>
        </pc:picChg>
        <pc:picChg chg="add mod">
          <ac:chgData name="박다솜" userId="bce6e713-1620-4047-b60f-f3c71284d3b8" providerId="ADAL" clId="{619508BF-AACD-47BA-912F-0FB9919692C4}" dt="2020-12-04T06:09:56.124" v="3497"/>
          <ac:picMkLst>
            <pc:docMk/>
            <pc:sldMk cId="3066529528" sldId="373"/>
            <ac:picMk id="31" creationId="{A041CE3E-BEB6-43A1-9095-8C9F841A8C6D}"/>
          </ac:picMkLst>
        </pc:picChg>
      </pc:sldChg>
      <pc:sldChg chg="add del">
        <pc:chgData name="박다솜" userId="bce6e713-1620-4047-b60f-f3c71284d3b8" providerId="ADAL" clId="{619508BF-AACD-47BA-912F-0FB9919692C4}" dt="2020-12-04T03:02:12.774" v="394" actId="2696"/>
        <pc:sldMkLst>
          <pc:docMk/>
          <pc:sldMk cId="3386341182" sldId="373"/>
        </pc:sldMkLst>
      </pc:sldChg>
      <pc:sldChg chg="add del">
        <pc:chgData name="박다솜" userId="bce6e713-1620-4047-b60f-f3c71284d3b8" providerId="ADAL" clId="{619508BF-AACD-47BA-912F-0FB9919692C4}" dt="2020-12-03T04:50:53.862" v="30" actId="2696"/>
        <pc:sldMkLst>
          <pc:docMk/>
          <pc:sldMk cId="2360507892" sldId="374"/>
        </pc:sldMkLst>
      </pc:sldChg>
      <pc:sldChg chg="del">
        <pc:chgData name="박다솜" userId="bce6e713-1620-4047-b60f-f3c71284d3b8" providerId="ADAL" clId="{619508BF-AACD-47BA-912F-0FB9919692C4}" dt="2020-12-03T03:50:19.703" v="0" actId="2696"/>
        <pc:sldMkLst>
          <pc:docMk/>
          <pc:sldMk cId="2648673975" sldId="374"/>
        </pc:sldMkLst>
      </pc:sldChg>
      <pc:sldChg chg="addSp delSp modSp add">
        <pc:chgData name="박다솜" userId="bce6e713-1620-4047-b60f-f3c71284d3b8" providerId="ADAL" clId="{619508BF-AACD-47BA-912F-0FB9919692C4}" dt="2020-12-04T06:30:10.659" v="3730"/>
        <pc:sldMkLst>
          <pc:docMk/>
          <pc:sldMk cId="3770236111" sldId="374"/>
        </pc:sldMkLst>
        <pc:spChg chg="mod">
          <ac:chgData name="박다솜" userId="bce6e713-1620-4047-b60f-f3c71284d3b8" providerId="ADAL" clId="{619508BF-AACD-47BA-912F-0FB9919692C4}" dt="2020-12-04T03:26:25.735" v="939" actId="20577"/>
          <ac:spMkLst>
            <pc:docMk/>
            <pc:sldMk cId="3770236111" sldId="374"/>
            <ac:spMk id="2" creationId="{00000000-0000-0000-0000-000000000000}"/>
          </ac:spMkLst>
        </pc:spChg>
        <pc:spChg chg="del">
          <ac:chgData name="박다솜" userId="bce6e713-1620-4047-b60f-f3c71284d3b8" providerId="ADAL" clId="{619508BF-AACD-47BA-912F-0FB9919692C4}" dt="2020-12-04T03:42:42.169" v="1883" actId="478"/>
          <ac:spMkLst>
            <pc:docMk/>
            <pc:sldMk cId="3770236111" sldId="374"/>
            <ac:spMk id="15" creationId="{50EC33DF-3CF3-4051-A690-74F69FEE4CE1}"/>
          </ac:spMkLst>
        </pc:spChg>
        <pc:spChg chg="add">
          <ac:chgData name="박다솜" userId="bce6e713-1620-4047-b60f-f3c71284d3b8" providerId="ADAL" clId="{619508BF-AACD-47BA-912F-0FB9919692C4}" dt="2020-12-04T03:43:33.661" v="1894"/>
          <ac:spMkLst>
            <pc:docMk/>
            <pc:sldMk cId="3770236111" sldId="374"/>
            <ac:spMk id="16" creationId="{8A111C8C-B6FE-4C88-B8CB-EEC342A5D4B3}"/>
          </ac:spMkLst>
        </pc:spChg>
        <pc:spChg chg="add">
          <ac:chgData name="박다솜" userId="bce6e713-1620-4047-b60f-f3c71284d3b8" providerId="ADAL" clId="{619508BF-AACD-47BA-912F-0FB9919692C4}" dt="2020-12-04T03:43:33.661" v="1894"/>
          <ac:spMkLst>
            <pc:docMk/>
            <pc:sldMk cId="3770236111" sldId="374"/>
            <ac:spMk id="17" creationId="{3813F6B7-2863-4F6E-BAE4-507142A82136}"/>
          </ac:spMkLst>
        </pc:spChg>
        <pc:spChg chg="del mod">
          <ac:chgData name="박다솜" userId="bce6e713-1620-4047-b60f-f3c71284d3b8" providerId="ADAL" clId="{619508BF-AACD-47BA-912F-0FB9919692C4}" dt="2020-12-04T03:42:45.612" v="1885" actId="478"/>
          <ac:spMkLst>
            <pc:docMk/>
            <pc:sldMk cId="3770236111" sldId="374"/>
            <ac:spMk id="19" creationId="{A20C1775-1FE5-42DA-BF8B-F33A2C3379BF}"/>
          </ac:spMkLst>
        </pc:spChg>
        <pc:spChg chg="mod">
          <ac:chgData name="박다솜" userId="bce6e713-1620-4047-b60f-f3c71284d3b8" providerId="ADAL" clId="{619508BF-AACD-47BA-912F-0FB9919692C4}" dt="2020-12-04T03:26:32.147" v="940" actId="20577"/>
          <ac:spMkLst>
            <pc:docMk/>
            <pc:sldMk cId="3770236111" sldId="374"/>
            <ac:spMk id="26" creationId="{00000000-0000-0000-0000-000000000000}"/>
          </ac:spMkLst>
        </pc:spChg>
        <pc:picChg chg="add del mod">
          <ac:chgData name="박다솜" userId="bce6e713-1620-4047-b60f-f3c71284d3b8" providerId="ADAL" clId="{619508BF-AACD-47BA-912F-0FB9919692C4}" dt="2020-12-04T05:41:05.868" v="3395"/>
          <ac:picMkLst>
            <pc:docMk/>
            <pc:sldMk cId="3770236111" sldId="374"/>
            <ac:picMk id="3" creationId="{DB92BD90-F7A4-4D54-B629-2DAAF487260B}"/>
          </ac:picMkLst>
        </pc:picChg>
        <pc:picChg chg="add del mod">
          <ac:chgData name="박다솜" userId="bce6e713-1620-4047-b60f-f3c71284d3b8" providerId="ADAL" clId="{619508BF-AACD-47BA-912F-0FB9919692C4}" dt="2020-12-04T05:41:44.677" v="3396"/>
          <ac:picMkLst>
            <pc:docMk/>
            <pc:sldMk cId="3770236111" sldId="374"/>
            <ac:picMk id="5" creationId="{95B6D770-8C71-49FA-8602-761B6B4EBD4A}"/>
          </ac:picMkLst>
        </pc:picChg>
        <pc:picChg chg="add del mod">
          <ac:chgData name="박다솜" userId="bce6e713-1620-4047-b60f-f3c71284d3b8" providerId="ADAL" clId="{619508BF-AACD-47BA-912F-0FB9919692C4}" dt="2020-12-04T06:30:10.659" v="3730"/>
          <ac:picMkLst>
            <pc:docMk/>
            <pc:sldMk cId="3770236111" sldId="374"/>
            <ac:picMk id="6" creationId="{C8FFB5EB-75AF-4CA1-AFDE-7220DA39E779}"/>
          </ac:picMkLst>
        </pc:picChg>
        <pc:picChg chg="add mod">
          <ac:chgData name="박다솜" userId="bce6e713-1620-4047-b60f-f3c71284d3b8" providerId="ADAL" clId="{619508BF-AACD-47BA-912F-0FB9919692C4}" dt="2020-12-04T06:30:10.659" v="3730"/>
          <ac:picMkLst>
            <pc:docMk/>
            <pc:sldMk cId="3770236111" sldId="374"/>
            <ac:picMk id="7" creationId="{6E00A60A-2D8B-477C-A647-6ED07242E1C4}"/>
          </ac:picMkLst>
        </pc:picChg>
      </pc:sldChg>
      <pc:sldChg chg="del">
        <pc:chgData name="박다솜" userId="bce6e713-1620-4047-b60f-f3c71284d3b8" providerId="ADAL" clId="{619508BF-AACD-47BA-912F-0FB9919692C4}" dt="2020-12-04T04:12:39.124" v="2797" actId="2696"/>
        <pc:sldMkLst>
          <pc:docMk/>
          <pc:sldMk cId="2640642181" sldId="375"/>
        </pc:sldMkLst>
      </pc:sldChg>
      <pc:sldChg chg="addSp delSp modSp add del">
        <pc:chgData name="박다솜" userId="bce6e713-1620-4047-b60f-f3c71284d3b8" providerId="ADAL" clId="{619508BF-AACD-47BA-912F-0FB9919692C4}" dt="2020-12-04T04:55:50.006" v="3009" actId="2696"/>
        <pc:sldMkLst>
          <pc:docMk/>
          <pc:sldMk cId="1840643633" sldId="376"/>
        </pc:sldMkLst>
        <pc:spChg chg="add del mod">
          <ac:chgData name="박다솜" userId="bce6e713-1620-4047-b60f-f3c71284d3b8" providerId="ADAL" clId="{619508BF-AACD-47BA-912F-0FB9919692C4}" dt="2020-12-04T04:53:21.185" v="3000"/>
          <ac:spMkLst>
            <pc:docMk/>
            <pc:sldMk cId="1840643633" sldId="376"/>
            <ac:spMk id="23" creationId="{8C582330-E293-4F76-9D48-B1323AD73A80}"/>
          </ac:spMkLst>
        </pc:spChg>
        <pc:spChg chg="del mod">
          <ac:chgData name="박다솜" userId="bce6e713-1620-4047-b60f-f3c71284d3b8" providerId="ADAL" clId="{619508BF-AACD-47BA-912F-0FB9919692C4}" dt="2020-12-03T04:48:47.887" v="15" actId="478"/>
          <ac:spMkLst>
            <pc:docMk/>
            <pc:sldMk cId="1840643633" sldId="376"/>
            <ac:spMk id="27" creationId="{D2212BB6-2365-4581-88A8-9E4C844A694C}"/>
          </ac:spMkLst>
        </pc:spChg>
        <pc:spChg chg="del">
          <ac:chgData name="박다솜" userId="bce6e713-1620-4047-b60f-f3c71284d3b8" providerId="ADAL" clId="{619508BF-AACD-47BA-912F-0FB9919692C4}" dt="2020-12-03T04:48:45.248" v="13"/>
          <ac:spMkLst>
            <pc:docMk/>
            <pc:sldMk cId="1840643633" sldId="376"/>
            <ac:spMk id="28" creationId="{D2212BB6-2365-4581-88A8-9E4C844A694C}"/>
          </ac:spMkLst>
        </pc:spChg>
        <pc:grpChg chg="del">
          <ac:chgData name="박다솜" userId="bce6e713-1620-4047-b60f-f3c71284d3b8" providerId="ADAL" clId="{619508BF-AACD-47BA-912F-0FB9919692C4}" dt="2020-12-03T04:48:40.663" v="11" actId="478"/>
          <ac:grpSpMkLst>
            <pc:docMk/>
            <pc:sldMk cId="1840643633" sldId="376"/>
            <ac:grpSpMk id="2" creationId="{00000000-0000-0000-0000-000000000000}"/>
          </ac:grpSpMkLst>
        </pc:grpChg>
        <pc:grpChg chg="add del">
          <ac:chgData name="박다솜" userId="bce6e713-1620-4047-b60f-f3c71284d3b8" providerId="ADAL" clId="{619508BF-AACD-47BA-912F-0FB9919692C4}" dt="2020-12-04T04:53:03.330" v="2993"/>
          <ac:grpSpMkLst>
            <pc:docMk/>
            <pc:sldMk cId="1840643633" sldId="376"/>
            <ac:grpSpMk id="20" creationId="{F709043D-1BA0-4AF1-85C9-FF81BDA89E72}"/>
          </ac:grpSpMkLst>
        </pc:grpChg>
        <pc:grpChg chg="del">
          <ac:chgData name="박다솜" userId="bce6e713-1620-4047-b60f-f3c71284d3b8" providerId="ADAL" clId="{619508BF-AACD-47BA-912F-0FB9919692C4}" dt="2020-12-03T04:48:30.529" v="7"/>
          <ac:grpSpMkLst>
            <pc:docMk/>
            <pc:sldMk cId="1840643633" sldId="376"/>
            <ac:grpSpMk id="24" creationId="{00000000-0000-0000-0000-000000000000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C08CA-95A9-4176-AAE7-473F23DA128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D884D-8881-4BE2-8315-34DFD7576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443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B4F11-517D-41E3-8DD3-5413A448A106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7C848-975D-4C18-B20C-36CBCE1D0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7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44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77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85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04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658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45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01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86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346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4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0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23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10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757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6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08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22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42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555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0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79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69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7C848-975D-4C18-B20C-36CBCE1D014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7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8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08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81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44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0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4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4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53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7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2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1758-8A13-437A-A4F5-857FDBDC7CCB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CC3BD-D893-48DD-AD2D-ED17143E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3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357889-1620-4E6F-BCB4-A67C65A6C3EB}"/>
              </a:ext>
            </a:extLst>
          </p:cNvPr>
          <p:cNvSpPr txBox="1"/>
          <p:nvPr/>
        </p:nvSpPr>
        <p:spPr>
          <a:xfrm>
            <a:off x="973042" y="2076199"/>
            <a:ext cx="7197923" cy="61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000" b="1" dirty="0" err="1" smtClean="0">
                <a:latin typeface="+mj-ea"/>
                <a:ea typeface="+mj-ea"/>
                <a:cs typeface="Apple SD Gothic Neo ExtraBold" charset="-127"/>
              </a:rPr>
              <a:t>빅테이터</a:t>
            </a:r>
            <a:r>
              <a:rPr lang="ko-KR" altLang="en-US" sz="3000" b="1" dirty="0" smtClean="0">
                <a:latin typeface="+mj-ea"/>
                <a:ea typeface="+mj-ea"/>
                <a:cs typeface="Apple SD Gothic Neo ExtraBold" charset="-127"/>
              </a:rPr>
              <a:t> 기반 </a:t>
            </a:r>
            <a:r>
              <a:rPr lang="ko-KR" altLang="en-US" sz="3000" b="1" dirty="0" err="1" smtClean="0">
                <a:latin typeface="+mj-ea"/>
                <a:ea typeface="+mj-ea"/>
                <a:cs typeface="Apple SD Gothic Neo ExtraBold" charset="-127"/>
              </a:rPr>
              <a:t>울산페이</a:t>
            </a:r>
            <a:r>
              <a:rPr lang="ko-KR" altLang="en-US" sz="3000" b="1" dirty="0" smtClean="0">
                <a:latin typeface="+mj-ea"/>
                <a:ea typeface="+mj-ea"/>
                <a:cs typeface="Apple SD Gothic Neo ExtraBold" charset="-127"/>
              </a:rPr>
              <a:t> 사용 분석</a:t>
            </a:r>
            <a:endParaRPr lang="ko-KR" altLang="ko-KR" sz="105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24AF1-E0A2-41B6-8165-3DED97F5F119}"/>
              </a:ext>
            </a:extLst>
          </p:cNvPr>
          <p:cNvSpPr txBox="1"/>
          <p:nvPr/>
        </p:nvSpPr>
        <p:spPr>
          <a:xfrm>
            <a:off x="0" y="4271450"/>
            <a:ext cx="9144000" cy="112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3498" algn="ctr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sz="1400" b="1" dirty="0" smtClean="0">
                <a:latin typeface="+mn-ea"/>
              </a:rPr>
              <a:t>Team : project B </a:t>
            </a:r>
          </a:p>
          <a:p>
            <a:pPr indent="63498" algn="ctr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</a:pPr>
            <a:endParaRPr lang="en-US" altLang="ko-KR" sz="1400" b="1" dirty="0" smtClean="0">
              <a:latin typeface="+mn-ea"/>
            </a:endParaRPr>
          </a:p>
          <a:p>
            <a:pPr indent="63498" algn="ctr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</a:pPr>
            <a:r>
              <a:rPr lang="ko-KR" altLang="en-US" sz="1400" b="1" dirty="0" err="1" smtClean="0">
                <a:latin typeface="+mn-ea"/>
              </a:rPr>
              <a:t>김근연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박다솜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박주영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err="1" smtClean="0">
                <a:latin typeface="+mn-ea"/>
              </a:rPr>
              <a:t>안혜림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이동민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err="1" smtClean="0">
                <a:latin typeface="+mn-ea"/>
              </a:rPr>
              <a:t>장정렬</a:t>
            </a:r>
            <a:endParaRPr lang="en-US" altLang="ko-KR" sz="1400" b="1" dirty="0" smtClean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33E2C7-20A2-4A32-B7B4-7B5BB53EE500}"/>
              </a:ext>
            </a:extLst>
          </p:cNvPr>
          <p:cNvSpPr/>
          <p:nvPr/>
        </p:nvSpPr>
        <p:spPr>
          <a:xfrm>
            <a:off x="0" y="1"/>
            <a:ext cx="9144000" cy="247116"/>
          </a:xfrm>
          <a:prstGeom prst="rect">
            <a:avLst/>
          </a:prstGeom>
          <a:solidFill>
            <a:srgbClr val="4A7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508112" y="5977006"/>
            <a:ext cx="3478288" cy="827999"/>
            <a:chOff x="150512" y="5883406"/>
            <a:chExt cx="3478288" cy="82799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B3357A4-118A-4429-841A-A54586CE6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512" y="5883406"/>
              <a:ext cx="827999" cy="827999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879442" y="6297405"/>
              <a:ext cx="2749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울산 이노베이션 스쿨</a:t>
              </a:r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35197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3"/>
    </mc:Choice>
    <mc:Fallback xmlns="">
      <p:transition spd="slow" advTm="747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승인 시간에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자료 </a:t>
            </a:r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latin typeface="+mn-ea"/>
              </a:rPr>
              <a:t>시간대 별 거래 금액 분석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‘18</a:t>
            </a:r>
            <a:r>
              <a:rPr lang="ko-KR" altLang="en-US" sz="1400" dirty="0" smtClean="0">
                <a:latin typeface="+mn-ea"/>
              </a:rPr>
              <a:t>시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는 거래금액 최다 시간대로 총 </a:t>
            </a:r>
            <a:r>
              <a:rPr lang="en-US" altLang="ko-KR" sz="1400" dirty="0" smtClean="0">
                <a:latin typeface="+mn-ea"/>
              </a:rPr>
              <a:t>529,643,507</a:t>
            </a:r>
            <a:r>
              <a:rPr lang="ko-KR" altLang="en-US" sz="1400" dirty="0" smtClean="0">
                <a:latin typeface="+mn-ea"/>
              </a:rPr>
              <a:t>원이 거래됨</a:t>
            </a: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‘4</a:t>
            </a:r>
            <a:r>
              <a:rPr lang="ko-KR" altLang="en-US" sz="1400" dirty="0" smtClean="0">
                <a:latin typeface="+mn-ea"/>
              </a:rPr>
              <a:t>시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는 거래금액 최소 시간대로 총 </a:t>
            </a:r>
            <a:r>
              <a:rPr lang="en-US" altLang="ko-KR" sz="1400" dirty="0" smtClean="0">
                <a:latin typeface="+mn-ea"/>
              </a:rPr>
              <a:t>444,450</a:t>
            </a:r>
            <a:r>
              <a:rPr lang="ko-KR" altLang="en-US" sz="1400" dirty="0" smtClean="0">
                <a:latin typeface="+mn-ea"/>
              </a:rPr>
              <a:t>원이 거래됨</a:t>
            </a: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오전시간 대비 오후 및 저녁시간대의 거래금액이 높음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B151388F-9AE6-4F1E-BF74-48F06AAA3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71" y="3427545"/>
            <a:ext cx="6072657" cy="317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84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승인 시간에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자료 </a:t>
            </a:r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latin typeface="+mn-ea"/>
              </a:rPr>
              <a:t>시간대 별 카테고리 이용 빈도수 분석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전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全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 smtClean="0">
                <a:latin typeface="+mn-ea"/>
              </a:rPr>
              <a:t>시간대 슈퍼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마트 및 일반 음식점에서의 이용 빈도가 높고 집중됨</a:t>
            </a:r>
            <a:endParaRPr lang="en-US" altLang="ko-KR" sz="1400" dirty="0" smtClean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거래금액 </a:t>
            </a:r>
            <a:r>
              <a:rPr lang="ko-KR" altLang="en-US" sz="1400" dirty="0">
                <a:latin typeface="+mn-ea"/>
              </a:rPr>
              <a:t>최다 시간대 </a:t>
            </a:r>
            <a:r>
              <a:rPr lang="en-US" altLang="ko-KR" sz="1400" dirty="0">
                <a:latin typeface="+mn-ea"/>
              </a:rPr>
              <a:t>(18</a:t>
            </a:r>
            <a:r>
              <a:rPr lang="ko-KR" altLang="en-US" sz="1400" dirty="0">
                <a:latin typeface="+mn-ea"/>
              </a:rPr>
              <a:t>시</a:t>
            </a:r>
            <a:r>
              <a:rPr lang="en-US" altLang="ko-KR" sz="1400" dirty="0">
                <a:latin typeface="+mn-ea"/>
              </a:rPr>
              <a:t>) TOP3 : </a:t>
            </a:r>
            <a:r>
              <a:rPr lang="ko-KR" altLang="en-US" sz="1400" dirty="0">
                <a:latin typeface="+mn-ea"/>
              </a:rPr>
              <a:t>일반음식점</a:t>
            </a:r>
            <a:r>
              <a:rPr lang="en-US" altLang="ko-KR" sz="1400" dirty="0">
                <a:latin typeface="+mn-ea"/>
              </a:rPr>
              <a:t>(6.158) – </a:t>
            </a:r>
            <a:r>
              <a:rPr lang="ko-KR" altLang="en-US" sz="1400" dirty="0">
                <a:latin typeface="+mn-ea"/>
              </a:rPr>
              <a:t>슈퍼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마트</a:t>
            </a:r>
            <a:r>
              <a:rPr lang="en-US" altLang="ko-KR" sz="1400" dirty="0">
                <a:latin typeface="+mn-ea"/>
              </a:rPr>
              <a:t>(5.785) – </a:t>
            </a:r>
            <a:r>
              <a:rPr lang="ko-KR" altLang="en-US" sz="1400" dirty="0">
                <a:latin typeface="+mn-ea"/>
              </a:rPr>
              <a:t>전통시장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상점가</a:t>
            </a:r>
            <a:r>
              <a:rPr lang="en-US" altLang="ko-KR" sz="1400" dirty="0">
                <a:latin typeface="+mn-ea"/>
              </a:rPr>
              <a:t>(1.557)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거래금액 최소 시간대 </a:t>
            </a:r>
            <a:r>
              <a:rPr lang="en-US" altLang="ko-KR" sz="1400" dirty="0">
                <a:latin typeface="+mn-ea"/>
              </a:rPr>
              <a:t>(4</a:t>
            </a:r>
            <a:r>
              <a:rPr lang="ko-KR" altLang="en-US" sz="1400" dirty="0">
                <a:latin typeface="+mn-ea"/>
              </a:rPr>
              <a:t>시</a:t>
            </a:r>
            <a:r>
              <a:rPr lang="en-US" altLang="ko-KR" sz="1400" dirty="0">
                <a:latin typeface="+mn-ea"/>
              </a:rPr>
              <a:t>) TOP3 :</a:t>
            </a:r>
            <a:r>
              <a:rPr lang="ko-KR" altLang="en-US" sz="1400" dirty="0">
                <a:latin typeface="+mn-ea"/>
              </a:rPr>
              <a:t>슈퍼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마트</a:t>
            </a:r>
            <a:r>
              <a:rPr lang="en-US" altLang="ko-KR" sz="1400" dirty="0">
                <a:latin typeface="+mn-ea"/>
              </a:rPr>
              <a:t>(28) – </a:t>
            </a:r>
            <a:r>
              <a:rPr lang="ko-KR" altLang="en-US" sz="1400" dirty="0">
                <a:latin typeface="+mn-ea"/>
              </a:rPr>
              <a:t>일반음식점</a:t>
            </a:r>
            <a:r>
              <a:rPr lang="en-US" altLang="ko-KR" sz="1400" dirty="0">
                <a:latin typeface="+mn-ea"/>
              </a:rPr>
              <a:t>(10) – </a:t>
            </a:r>
            <a:r>
              <a:rPr lang="ko-KR" altLang="en-US" sz="1400" dirty="0">
                <a:latin typeface="+mn-ea"/>
              </a:rPr>
              <a:t>도서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문화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공연</a:t>
            </a:r>
            <a:r>
              <a:rPr lang="en-US" altLang="ko-KR" sz="1400" dirty="0">
                <a:latin typeface="+mn-ea"/>
              </a:rPr>
              <a:t>(1) </a:t>
            </a:r>
            <a:r>
              <a:rPr lang="ko-KR" altLang="en-US" sz="1400" dirty="0">
                <a:latin typeface="+mn-ea"/>
              </a:rPr>
              <a:t>및 스포츠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헬스</a:t>
            </a:r>
            <a:r>
              <a:rPr lang="en-US" altLang="ko-KR" sz="1400" dirty="0">
                <a:latin typeface="+mn-ea"/>
              </a:rPr>
              <a:t>(1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카테고리 별 이용 빈도 편차</a:t>
            </a:r>
            <a:endParaRPr lang="en-US" altLang="ko-KR" sz="1400" dirty="0" smtClean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이용 빈도 높음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슈퍼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마트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일반음식점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전통시장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상점가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병원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약국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72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승인 시간에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자료 </a:t>
            </a:r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E34925D1-FBAD-4AE7-AF77-65189ED41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12" y="2701586"/>
            <a:ext cx="6780977" cy="341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72043" y="1719385"/>
            <a:ext cx="8268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latin typeface="+mn-ea"/>
              </a:rPr>
              <a:t>시간대 별 카테고리 이용 빈도수 분석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86238" y="2863816"/>
            <a:ext cx="803361" cy="3248271"/>
          </a:xfrm>
          <a:prstGeom prst="rect">
            <a:avLst/>
          </a:prstGeom>
          <a:solidFill>
            <a:schemeClr val="accent6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77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승인 시간에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자료 </a:t>
            </a:r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latin typeface="+mn-ea"/>
              </a:rPr>
              <a:t>시간대 별 카테고리 이용 빈도수 분석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식사시간 대 에는 일반 음식점 이용 빈도가 높음 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식사시간 이외에는 슈퍼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마트 사용 빈도가 높음</a:t>
            </a:r>
            <a:endParaRPr lang="en-US" altLang="ko-KR" sz="1400" dirty="0" smtClean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아침 시간 </a:t>
            </a:r>
            <a:r>
              <a:rPr lang="en-US" altLang="ko-KR" sz="1400" dirty="0" smtClean="0">
                <a:latin typeface="+mn-ea"/>
              </a:rPr>
              <a:t>: 8</a:t>
            </a:r>
            <a:r>
              <a:rPr lang="ko-KR" altLang="en-US" sz="1400" dirty="0" smtClean="0">
                <a:latin typeface="+mn-ea"/>
              </a:rPr>
              <a:t>시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점심시간 </a:t>
            </a:r>
            <a:r>
              <a:rPr lang="en-US" altLang="ko-KR" sz="1400" dirty="0" smtClean="0">
                <a:latin typeface="+mn-ea"/>
              </a:rPr>
              <a:t>: 11</a:t>
            </a:r>
            <a:r>
              <a:rPr lang="ko-KR" altLang="en-US" sz="1400" dirty="0" smtClean="0">
                <a:latin typeface="+mn-ea"/>
              </a:rPr>
              <a:t>시 </a:t>
            </a:r>
            <a:r>
              <a:rPr lang="en-US" altLang="ko-KR" sz="1400" dirty="0" smtClean="0">
                <a:latin typeface="+mn-ea"/>
              </a:rPr>
              <a:t>~ 15</a:t>
            </a:r>
            <a:r>
              <a:rPr lang="ko-KR" altLang="en-US" sz="1400" dirty="0" smtClean="0">
                <a:latin typeface="+mn-ea"/>
              </a:rPr>
              <a:t>시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저녁시간 </a:t>
            </a:r>
            <a:r>
              <a:rPr lang="en-US" altLang="ko-KR" sz="1400" dirty="0" smtClean="0">
                <a:latin typeface="+mn-ea"/>
              </a:rPr>
              <a:t>18</a:t>
            </a:r>
            <a:r>
              <a:rPr lang="ko-KR" altLang="en-US" sz="1400" dirty="0" smtClean="0">
                <a:latin typeface="+mn-ea"/>
              </a:rPr>
              <a:t>시 </a:t>
            </a:r>
            <a:r>
              <a:rPr lang="en-US" altLang="ko-KR" sz="1400" dirty="0" smtClean="0">
                <a:latin typeface="+mn-ea"/>
              </a:rPr>
              <a:t>~ 20</a:t>
            </a:r>
            <a:r>
              <a:rPr lang="ko-KR" altLang="en-US" sz="1400" dirty="0" smtClean="0">
                <a:latin typeface="+mn-ea"/>
              </a:rPr>
              <a:t>시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EC21196-5BD5-4963-A319-C67E41D6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31" y="4199008"/>
            <a:ext cx="4198534" cy="212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015EB5C7-045F-4E28-B647-175D365D9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996" y="4199008"/>
            <a:ext cx="4220273" cy="212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68328" y="3984493"/>
            <a:ext cx="21477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</a:t>
            </a:r>
            <a:r>
              <a:rPr lang="ko-KR" altLang="en-US" sz="1200" dirty="0" smtClean="0"/>
              <a:t>시 카테고리 별 이용 빈도 수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897128" y="3984493"/>
            <a:ext cx="21477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r>
              <a:rPr lang="ko-KR" altLang="en-US" sz="1200" dirty="0" smtClean="0"/>
              <a:t>시 카테고리 별 이용 빈도 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0491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생년월일</a:t>
            </a:r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자료 </a:t>
            </a:r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latin typeface="+mn-ea"/>
              </a:rPr>
              <a:t>연령대 </a:t>
            </a:r>
            <a:r>
              <a:rPr lang="ko-KR" altLang="en-US" sz="1400" b="1" dirty="0" smtClean="0">
                <a:latin typeface="+mn-ea"/>
              </a:rPr>
              <a:t>별 거래 금액 분석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40</a:t>
            </a:r>
            <a:r>
              <a:rPr lang="ko-KR" altLang="en-US" sz="1400" dirty="0" smtClean="0">
                <a:latin typeface="+mn-ea"/>
              </a:rPr>
              <a:t>대가 월등히 높은 거래금액을 사용함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신용카드 발급이 </a:t>
            </a:r>
            <a:r>
              <a:rPr lang="en-US" altLang="ko-KR" sz="1400" dirty="0" smtClean="0">
                <a:latin typeface="+mn-ea"/>
              </a:rPr>
              <a:t>15</a:t>
            </a:r>
            <a:r>
              <a:rPr lang="ko-KR" altLang="en-US" sz="1400" dirty="0" smtClean="0">
                <a:latin typeface="+mn-ea"/>
              </a:rPr>
              <a:t>세 이상인 것 에 비해 사용금액이 의외로 높음</a:t>
            </a: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40</a:t>
            </a:r>
            <a:r>
              <a:rPr lang="ko-KR" altLang="en-US" sz="1400" dirty="0" smtClean="0">
                <a:latin typeface="+mn-ea"/>
              </a:rPr>
              <a:t>대를 기준으로 대칭되는 특징을 보임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583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생년월일</a:t>
            </a:r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자료 </a:t>
            </a:r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latin typeface="+mn-ea"/>
              </a:rPr>
              <a:t>연령대 </a:t>
            </a:r>
            <a:r>
              <a:rPr lang="ko-KR" altLang="en-US" sz="1400" b="1" dirty="0" smtClean="0">
                <a:latin typeface="+mn-ea"/>
              </a:rPr>
              <a:t>별 </a:t>
            </a:r>
            <a:r>
              <a:rPr lang="en-US" altLang="ko-KR" sz="1400" b="1" dirty="0" smtClean="0">
                <a:latin typeface="+mn-ea"/>
              </a:rPr>
              <a:t>1</a:t>
            </a:r>
            <a:r>
              <a:rPr lang="ko-KR" altLang="en-US" sz="1400" b="1" dirty="0" smtClean="0">
                <a:latin typeface="+mn-ea"/>
              </a:rPr>
              <a:t>인당 평균 거래 금액 분석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1</a:t>
            </a:r>
            <a:r>
              <a:rPr lang="en-US" altLang="ko-KR" sz="1400" dirty="0" smtClean="0">
                <a:latin typeface="+mn-ea"/>
              </a:rPr>
              <a:t>0</a:t>
            </a:r>
            <a:r>
              <a:rPr lang="ko-KR" altLang="en-US" sz="1400" dirty="0" smtClean="0">
                <a:latin typeface="+mn-ea"/>
              </a:rPr>
              <a:t>대의 평균 거래 금액은 </a:t>
            </a:r>
            <a:r>
              <a:rPr lang="en-US" altLang="ko-KR" sz="1400" dirty="0" smtClean="0">
                <a:latin typeface="+mn-ea"/>
              </a:rPr>
              <a:t>49,225</a:t>
            </a:r>
            <a:r>
              <a:rPr lang="ko-KR" altLang="en-US" sz="1400" dirty="0" smtClean="0">
                <a:latin typeface="+mn-ea"/>
              </a:rPr>
              <a:t>원으로 가장 높게 나옴</a:t>
            </a:r>
            <a:endParaRPr lang="en-US" altLang="ko-KR" sz="1400" dirty="0" smtClean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학원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교육 카테고리에 거래 빈도는 </a:t>
            </a:r>
            <a:r>
              <a:rPr lang="en-US" altLang="ko-KR" sz="1400" dirty="0" smtClean="0">
                <a:latin typeface="+mn-ea"/>
              </a:rPr>
              <a:t>21</a:t>
            </a:r>
            <a:r>
              <a:rPr lang="ko-KR" altLang="en-US" sz="1400" dirty="0" smtClean="0">
                <a:latin typeface="+mn-ea"/>
              </a:rPr>
              <a:t>건으로 총 </a:t>
            </a:r>
            <a:r>
              <a:rPr lang="en-US" altLang="ko-KR" sz="1400" dirty="0" smtClean="0">
                <a:latin typeface="+mn-ea"/>
              </a:rPr>
              <a:t>6,501,000</a:t>
            </a:r>
            <a:r>
              <a:rPr lang="ko-KR" altLang="en-US" sz="1400" dirty="0" smtClean="0">
                <a:latin typeface="+mn-ea"/>
              </a:rPr>
              <a:t>원이 거래되었으며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이가 영향을 미친 것으로 판단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10</a:t>
            </a:r>
            <a:r>
              <a:rPr lang="ko-KR" altLang="en-US" sz="1400" dirty="0" smtClean="0">
                <a:latin typeface="+mn-ea"/>
              </a:rPr>
              <a:t>대를 제외한 연령대에서는 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인당 사용 금액의 차이는 없음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416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생년월일</a:t>
            </a:r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자료 </a:t>
            </a:r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latin typeface="+mn-ea"/>
              </a:rPr>
              <a:t>성별 및 연령 별 거래 금액 </a:t>
            </a:r>
            <a:r>
              <a:rPr lang="ko-KR" altLang="en-US" sz="1400" b="1" dirty="0" smtClean="0">
                <a:latin typeface="+mn-ea"/>
              </a:rPr>
              <a:t>분석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10</a:t>
            </a:r>
            <a:r>
              <a:rPr lang="ko-KR" altLang="en-US" sz="1400" dirty="0" smtClean="0">
                <a:latin typeface="+mn-ea"/>
              </a:rPr>
              <a:t>대 남성의 평균 사용 금액은 </a:t>
            </a:r>
            <a:r>
              <a:rPr lang="en-US" altLang="ko-KR" sz="1400" dirty="0" smtClean="0">
                <a:latin typeface="+mn-ea"/>
              </a:rPr>
              <a:t>62,021</a:t>
            </a:r>
            <a:r>
              <a:rPr lang="ko-KR" altLang="en-US" sz="1400" dirty="0" smtClean="0">
                <a:latin typeface="+mn-ea"/>
              </a:rPr>
              <a:t>원으로 가장 높음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40</a:t>
            </a:r>
            <a:r>
              <a:rPr lang="ko-KR" altLang="en-US" sz="1400" dirty="0" smtClean="0">
                <a:latin typeface="+mn-ea"/>
              </a:rPr>
              <a:t>대 여성의 누적사용금액은 </a:t>
            </a:r>
            <a:r>
              <a:rPr lang="en-US" altLang="ko-KR" sz="1400" dirty="0" smtClean="0">
                <a:latin typeface="+mn-ea"/>
              </a:rPr>
              <a:t>1,390,920,000</a:t>
            </a:r>
            <a:r>
              <a:rPr lang="ko-KR" altLang="en-US" sz="1400" dirty="0" smtClean="0">
                <a:latin typeface="+mn-ea"/>
              </a:rPr>
              <a:t>원으로 가장 높음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463" y="3434841"/>
            <a:ext cx="4099915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6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카테고리</a:t>
            </a:r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자료 </a:t>
            </a:r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latin typeface="+mn-ea"/>
              </a:rPr>
              <a:t>카테고리 별 평균 거래금액 분석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Top 3 : </a:t>
            </a:r>
            <a:r>
              <a:rPr lang="ko-KR" altLang="en-US" sz="1400" dirty="0" smtClean="0">
                <a:latin typeface="+mn-ea"/>
              </a:rPr>
              <a:t>일반 음식점 </a:t>
            </a:r>
            <a:r>
              <a:rPr lang="en-US" altLang="ko-KR" sz="1400" dirty="0" smtClean="0">
                <a:latin typeface="+mn-ea"/>
              </a:rPr>
              <a:t>– </a:t>
            </a:r>
            <a:r>
              <a:rPr lang="ko-KR" altLang="en-US" sz="1400" dirty="0" smtClean="0">
                <a:latin typeface="+mn-ea"/>
              </a:rPr>
              <a:t>학원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교육 </a:t>
            </a:r>
            <a:r>
              <a:rPr lang="en-US" altLang="ko-KR" sz="1400" dirty="0" smtClean="0">
                <a:latin typeface="+mn-ea"/>
              </a:rPr>
              <a:t>– </a:t>
            </a:r>
            <a:r>
              <a:rPr lang="ko-KR" altLang="en-US" sz="1400" dirty="0" smtClean="0">
                <a:latin typeface="+mn-ea"/>
              </a:rPr>
              <a:t>슈퍼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마트 순</a:t>
            </a: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일반 음식점</a:t>
            </a:r>
            <a:r>
              <a:rPr lang="en-US" altLang="ko-KR" sz="1400" dirty="0" smtClean="0">
                <a:latin typeface="+mn-ea"/>
              </a:rPr>
              <a:t>‘ </a:t>
            </a:r>
            <a:r>
              <a:rPr lang="ko-KR" altLang="en-US" sz="1400" dirty="0" smtClean="0">
                <a:latin typeface="+mn-ea"/>
              </a:rPr>
              <a:t>카테고리가 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위로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약 </a:t>
            </a:r>
            <a:r>
              <a:rPr lang="en-US" altLang="ko-KR" sz="1400" dirty="0" smtClean="0">
                <a:latin typeface="+mn-ea"/>
              </a:rPr>
              <a:t>14</a:t>
            </a:r>
            <a:r>
              <a:rPr lang="ko-KR" altLang="en-US" sz="1400" dirty="0" smtClean="0">
                <a:latin typeface="+mn-ea"/>
              </a:rPr>
              <a:t>억원의 거래 금액 발생</a:t>
            </a: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레저</a:t>
            </a:r>
            <a:r>
              <a:rPr lang="en-US" altLang="ko-KR" sz="1400" dirty="0" smtClean="0">
                <a:latin typeface="+mn-ea"/>
              </a:rPr>
              <a:t>‘, ‘</a:t>
            </a:r>
            <a:r>
              <a:rPr lang="ko-KR" altLang="en-US" sz="1400" dirty="0" smtClean="0">
                <a:latin typeface="+mn-ea"/>
              </a:rPr>
              <a:t>숙박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캠핑</a:t>
            </a:r>
            <a:r>
              <a:rPr lang="en-US" altLang="ko-KR" sz="1400" dirty="0" smtClean="0">
                <a:latin typeface="+mn-ea"/>
              </a:rPr>
              <a:t>‘, ‘</a:t>
            </a:r>
            <a:r>
              <a:rPr lang="ko-KR" altLang="en-US" sz="1400" dirty="0" smtClean="0">
                <a:latin typeface="+mn-ea"/>
              </a:rPr>
              <a:t>가전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통신</a:t>
            </a:r>
            <a:r>
              <a:rPr lang="en-US" altLang="ko-KR" sz="1400" dirty="0" smtClean="0">
                <a:latin typeface="+mn-ea"/>
              </a:rPr>
              <a:t>‘ </a:t>
            </a:r>
            <a:r>
              <a:rPr lang="ko-KR" altLang="en-US" sz="1400" dirty="0" smtClean="0">
                <a:latin typeface="+mn-ea"/>
              </a:rPr>
              <a:t>등 브랜드 상품 소비를 지향하는 카테고리 내에서는 울산 페이 거래 금액이 적은 편</a:t>
            </a:r>
            <a:endParaRPr lang="en-US" altLang="ko-KR" sz="1400" dirty="0" smtClean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브랜드 상품 판매가 주로 이뤄지는 백화점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대형마트 등은 울산 페이 가맹점이 아니기 때문으로 판단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53DE96C-0325-445A-9998-793C0953F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149" y="3987782"/>
            <a:ext cx="6788894" cy="22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9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카테고리</a:t>
            </a:r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자료 </a:t>
            </a:r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latin typeface="+mn-ea"/>
              </a:rPr>
              <a:t>카테고리 별 남녀 사용 비율 분석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여성 구매 비율이 높은 곳은 주로 </a:t>
            </a:r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일상생활</a:t>
            </a:r>
            <a:r>
              <a:rPr lang="en-US" altLang="ko-KR" sz="1400" dirty="0" smtClean="0">
                <a:latin typeface="+mn-ea"/>
              </a:rPr>
              <a:t>‘ </a:t>
            </a:r>
            <a:r>
              <a:rPr lang="ko-KR" altLang="en-US" sz="1400" dirty="0" smtClean="0">
                <a:latin typeface="+mn-ea"/>
              </a:rPr>
              <a:t>관련 카테고리</a:t>
            </a: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남성 구매 비율이 높은 곳은 주로 </a:t>
            </a:r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여가생활</a:t>
            </a:r>
            <a:r>
              <a:rPr lang="en-US" altLang="ko-KR" sz="1400" dirty="0" smtClean="0">
                <a:latin typeface="+mn-ea"/>
              </a:rPr>
              <a:t>’ </a:t>
            </a:r>
            <a:r>
              <a:rPr lang="ko-KR" altLang="en-US" sz="1400" dirty="0" smtClean="0">
                <a:latin typeface="+mn-ea"/>
              </a:rPr>
              <a:t>관련 카테고리</a:t>
            </a: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슈퍼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마트</a:t>
            </a:r>
            <a:r>
              <a:rPr lang="en-US" altLang="ko-KR" sz="1400" dirty="0" smtClean="0">
                <a:latin typeface="+mn-ea"/>
              </a:rPr>
              <a:t>‘, ‘</a:t>
            </a:r>
            <a:r>
              <a:rPr lang="ko-KR" altLang="en-US" sz="1400" dirty="0" smtClean="0">
                <a:latin typeface="+mn-ea"/>
              </a:rPr>
              <a:t>부동산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인테리어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에서는 남녀에서 유사하게 거래가 발생함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077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카테고리</a:t>
            </a:r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자료 </a:t>
            </a:r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latin typeface="+mn-ea"/>
              </a:rPr>
              <a:t>카테고리 별 연령대 사용 빈도수 및 거래금액 분석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40</a:t>
            </a:r>
            <a:r>
              <a:rPr lang="ko-KR" altLang="en-US" sz="1400" dirty="0" smtClean="0">
                <a:latin typeface="+mn-ea"/>
              </a:rPr>
              <a:t>대가 압도적으로 울산 페이를 가장 많이 사용함</a:t>
            </a: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30</a:t>
            </a:r>
            <a:r>
              <a:rPr lang="ko-KR" altLang="en-US" sz="1400" dirty="0" smtClean="0">
                <a:latin typeface="+mn-ea"/>
              </a:rPr>
              <a:t>대에서는 </a:t>
            </a:r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부동산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인테리어</a:t>
            </a:r>
            <a:r>
              <a:rPr lang="en-US" altLang="ko-KR" sz="1400" dirty="0" smtClean="0">
                <a:latin typeface="+mn-ea"/>
              </a:rPr>
              <a:t>‘, ‘</a:t>
            </a:r>
            <a:r>
              <a:rPr lang="ko-KR" altLang="en-US" sz="1400" dirty="0" smtClean="0">
                <a:latin typeface="+mn-ea"/>
              </a:rPr>
              <a:t>숙박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캠핑</a:t>
            </a:r>
            <a:r>
              <a:rPr lang="en-US" altLang="ko-KR" sz="1400" dirty="0" smtClean="0">
                <a:latin typeface="+mn-ea"/>
              </a:rPr>
              <a:t>‘ </a:t>
            </a:r>
            <a:r>
              <a:rPr lang="ko-KR" altLang="en-US" sz="1400" dirty="0" smtClean="0">
                <a:latin typeface="+mn-ea"/>
              </a:rPr>
              <a:t>카테고리의 거래 금액이 가장 많음</a:t>
            </a: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10</a:t>
            </a:r>
            <a:r>
              <a:rPr lang="ko-KR" altLang="en-US" sz="1400" dirty="0" smtClean="0">
                <a:latin typeface="+mn-ea"/>
              </a:rPr>
              <a:t>대 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학원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교육</a:t>
            </a:r>
            <a:r>
              <a:rPr lang="en-US" altLang="ko-KR" sz="1400" dirty="0" smtClean="0">
                <a:latin typeface="+mn-ea"/>
              </a:rPr>
              <a:t>), 70</a:t>
            </a:r>
            <a:r>
              <a:rPr lang="ko-KR" altLang="en-US" sz="1400" dirty="0" smtClean="0">
                <a:latin typeface="+mn-ea"/>
              </a:rPr>
              <a:t>대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전통시장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상점가</a:t>
            </a:r>
            <a:r>
              <a:rPr lang="en-US" altLang="ko-KR" sz="1400" dirty="0" smtClean="0">
                <a:latin typeface="+mn-ea"/>
              </a:rPr>
              <a:t>), 80</a:t>
            </a:r>
            <a:r>
              <a:rPr lang="ko-KR" altLang="en-US" sz="1400" dirty="0" smtClean="0">
                <a:latin typeface="+mn-ea"/>
              </a:rPr>
              <a:t>대 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병원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약국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을 제외한 모든 연령층에서 </a:t>
            </a:r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일반 음식점</a:t>
            </a:r>
            <a:r>
              <a:rPr lang="en-US" altLang="ko-KR" sz="1400" dirty="0" smtClean="0">
                <a:latin typeface="+mn-ea"/>
              </a:rPr>
              <a:t>＇</a:t>
            </a:r>
            <a:r>
              <a:rPr lang="ko-KR" altLang="en-US" sz="1400" dirty="0" smtClean="0">
                <a:latin typeface="+mn-ea"/>
              </a:rPr>
              <a:t>에서 가장 많이 거래함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FE0F6EF-B11F-423F-9F03-5BF7317AB4D7}"/>
              </a:ext>
            </a:extLst>
          </p:cNvPr>
          <p:cNvGrpSpPr/>
          <p:nvPr/>
        </p:nvGrpSpPr>
        <p:grpSpPr>
          <a:xfrm>
            <a:off x="2246672" y="3933913"/>
            <a:ext cx="4650655" cy="2726087"/>
            <a:chOff x="825556" y="3216074"/>
            <a:chExt cx="5283088" cy="3601869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5F36C53-F4CF-4E73-869C-167F0E0E5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556" y="3216074"/>
              <a:ext cx="5283088" cy="3601869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ADB7966-EC30-4EAB-A203-BB77B3D8C0C9}"/>
                </a:ext>
              </a:extLst>
            </p:cNvPr>
            <p:cNvSpPr/>
            <p:nvPr/>
          </p:nvSpPr>
          <p:spPr>
            <a:xfrm>
              <a:off x="3149091" y="3617914"/>
              <a:ext cx="563838" cy="1115149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7228C61-EFDF-4C7A-AD0E-0B06122F0EFC}"/>
                </a:ext>
              </a:extLst>
            </p:cNvPr>
            <p:cNvSpPr/>
            <p:nvPr/>
          </p:nvSpPr>
          <p:spPr>
            <a:xfrm>
              <a:off x="2599657" y="4744667"/>
              <a:ext cx="563838" cy="18813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009CC09-90E5-4B34-BC3B-66C8ED315D60}"/>
                </a:ext>
              </a:extLst>
            </p:cNvPr>
            <p:cNvSpPr/>
            <p:nvPr/>
          </p:nvSpPr>
          <p:spPr>
            <a:xfrm>
              <a:off x="3157049" y="4925173"/>
              <a:ext cx="563838" cy="18813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764CE32-11A3-4E59-8186-B154F628F913}"/>
                </a:ext>
              </a:extLst>
            </p:cNvPr>
            <p:cNvSpPr/>
            <p:nvPr/>
          </p:nvSpPr>
          <p:spPr>
            <a:xfrm>
              <a:off x="2592670" y="5131178"/>
              <a:ext cx="563838" cy="18813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81A96BF-2FDB-4D8F-9369-735AD37D94AE}"/>
                </a:ext>
              </a:extLst>
            </p:cNvPr>
            <p:cNvSpPr/>
            <p:nvPr/>
          </p:nvSpPr>
          <p:spPr>
            <a:xfrm>
              <a:off x="3163495" y="5308599"/>
              <a:ext cx="563838" cy="1313295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CFA831A-9ADB-4904-9458-4EDDEC8DB262}"/>
                </a:ext>
              </a:extLst>
            </p:cNvPr>
            <p:cNvSpPr/>
            <p:nvPr/>
          </p:nvSpPr>
          <p:spPr>
            <a:xfrm>
              <a:off x="1605818" y="6433760"/>
              <a:ext cx="470320" cy="188134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5D83884-4299-4610-A65E-875DB0B3AEB8}"/>
                </a:ext>
              </a:extLst>
            </p:cNvPr>
            <p:cNvSpPr/>
            <p:nvPr/>
          </p:nvSpPr>
          <p:spPr>
            <a:xfrm>
              <a:off x="2068643" y="5863882"/>
              <a:ext cx="2690734" cy="188134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EFAC5FB-EB2D-4707-A99E-C1A067A5BDEA}"/>
                </a:ext>
              </a:extLst>
            </p:cNvPr>
            <p:cNvSpPr/>
            <p:nvPr/>
          </p:nvSpPr>
          <p:spPr>
            <a:xfrm>
              <a:off x="4759377" y="6242888"/>
              <a:ext cx="470320" cy="188134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DD6FD62-50C8-497E-BF81-1D756E3041A7}"/>
                </a:ext>
              </a:extLst>
            </p:cNvPr>
            <p:cNvSpPr/>
            <p:nvPr/>
          </p:nvSpPr>
          <p:spPr>
            <a:xfrm>
              <a:off x="5229697" y="4558290"/>
              <a:ext cx="294178" cy="186377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8770277-4382-4D99-A88F-F924FAB20168}"/>
              </a:ext>
            </a:extLst>
          </p:cNvPr>
          <p:cNvSpPr txBox="1"/>
          <p:nvPr/>
        </p:nvSpPr>
        <p:spPr>
          <a:xfrm>
            <a:off x="7292752" y="6181189"/>
            <a:ext cx="1703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002060"/>
                </a:solidFill>
              </a:rPr>
              <a:t>← 연령층별 거래 </a:t>
            </a:r>
            <a:r>
              <a:rPr lang="en-US" altLang="ko-KR" sz="800" dirty="0">
                <a:solidFill>
                  <a:srgbClr val="002060"/>
                </a:solidFill>
              </a:rPr>
              <a:t>1</a:t>
            </a:r>
            <a:r>
              <a:rPr lang="ko-KR" altLang="en-US" sz="800" dirty="0">
                <a:solidFill>
                  <a:srgbClr val="002060"/>
                </a:solidFill>
              </a:rPr>
              <a:t>위 카테고리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270961-845E-4BFE-B639-5ADD4095C908}"/>
              </a:ext>
            </a:extLst>
          </p:cNvPr>
          <p:cNvSpPr/>
          <p:nvPr/>
        </p:nvSpPr>
        <p:spPr>
          <a:xfrm>
            <a:off x="7032095" y="6206516"/>
            <a:ext cx="294178" cy="1524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910379-A20D-45F1-BC48-036447184203}"/>
              </a:ext>
            </a:extLst>
          </p:cNvPr>
          <p:cNvSpPr txBox="1"/>
          <p:nvPr/>
        </p:nvSpPr>
        <p:spPr>
          <a:xfrm>
            <a:off x="7292752" y="6404862"/>
            <a:ext cx="1703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C000"/>
                </a:solidFill>
              </a:rPr>
              <a:t>← 카테고리별 거래 </a:t>
            </a:r>
            <a:r>
              <a:rPr lang="en-US" altLang="ko-KR" sz="800" dirty="0">
                <a:solidFill>
                  <a:srgbClr val="FFC000"/>
                </a:solidFill>
              </a:rPr>
              <a:t>1</a:t>
            </a:r>
            <a:r>
              <a:rPr lang="ko-KR" altLang="en-US" sz="800" dirty="0">
                <a:solidFill>
                  <a:srgbClr val="FFC000"/>
                </a:solidFill>
              </a:rPr>
              <a:t>위 연령층</a:t>
            </a:r>
            <a:endParaRPr lang="en-US" altLang="ko-KR" sz="800" dirty="0">
              <a:solidFill>
                <a:srgbClr val="FFC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6348EE9-9EFA-4261-BE89-D3B40721E011}"/>
              </a:ext>
            </a:extLst>
          </p:cNvPr>
          <p:cNvSpPr/>
          <p:nvPr/>
        </p:nvSpPr>
        <p:spPr>
          <a:xfrm>
            <a:off x="7032095" y="6430189"/>
            <a:ext cx="294178" cy="15240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9893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 분석 배경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자료 </a:t>
            </a:r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분석 및 결과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60179" y="587375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043" y="1719385"/>
            <a:ext cx="826875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latin typeface="+mn-ea"/>
              </a:rPr>
              <a:t>울산 페이 </a:t>
            </a:r>
            <a:r>
              <a:rPr lang="en-US" altLang="ko-KR" sz="1400" b="1" dirty="0" smtClean="0">
                <a:latin typeface="+mn-ea"/>
              </a:rPr>
              <a:t>(Ulsan Pay)</a:t>
            </a:r>
            <a:r>
              <a:rPr lang="ko-KR" altLang="en-US" sz="1400" b="1" dirty="0" smtClean="0">
                <a:latin typeface="+mn-ea"/>
              </a:rPr>
              <a:t> 란</a:t>
            </a:r>
            <a:r>
              <a:rPr lang="en-US" altLang="ko-KR" sz="1400" b="1" dirty="0" smtClean="0">
                <a:latin typeface="+mn-ea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울산 지자체의 </a:t>
            </a:r>
            <a:r>
              <a:rPr lang="ko-KR" altLang="en-US" sz="1400" dirty="0" err="1" smtClean="0">
                <a:latin typeface="+mn-ea"/>
              </a:rPr>
              <a:t>지역화폐로</a:t>
            </a:r>
            <a:r>
              <a:rPr lang="ko-KR" altLang="en-US" sz="1400" dirty="0" smtClean="0">
                <a:latin typeface="+mn-ea"/>
              </a:rPr>
              <a:t> 지역 내수의 활성화를 도모하기 위해 생겨난 수단</a:t>
            </a: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모바일 앱을 이용하여 </a:t>
            </a:r>
            <a:r>
              <a:rPr lang="ko-KR" altLang="en-US" sz="1400" dirty="0" err="1" smtClean="0">
                <a:latin typeface="+mn-ea"/>
              </a:rPr>
              <a:t>간편결제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(QR</a:t>
            </a:r>
            <a:r>
              <a:rPr lang="ko-KR" altLang="en-US" sz="1400" dirty="0" smtClean="0">
                <a:latin typeface="+mn-ea"/>
              </a:rPr>
              <a:t>코드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 smtClean="0">
                <a:latin typeface="+mn-ea"/>
              </a:rPr>
              <a:t>서비스 제공 및 실물 카드 발급까지 가능</a:t>
            </a: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latin typeface="+mn-ea"/>
              </a:rPr>
              <a:t>울산시내의</a:t>
            </a:r>
            <a:r>
              <a:rPr lang="ko-KR" altLang="en-US" sz="1400" dirty="0" smtClean="0">
                <a:latin typeface="+mn-ea"/>
              </a:rPr>
              <a:t> 모든 가맹점에서 사용이 가능하며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구매 시 </a:t>
            </a:r>
            <a:r>
              <a:rPr lang="en-US" altLang="ko-KR" sz="1400" dirty="0" smtClean="0">
                <a:latin typeface="+mn-ea"/>
              </a:rPr>
              <a:t>5% </a:t>
            </a:r>
            <a:r>
              <a:rPr lang="ko-KR" altLang="en-US" sz="1400" dirty="0" smtClean="0">
                <a:latin typeface="+mn-ea"/>
              </a:rPr>
              <a:t>할인과 소득공제 </a:t>
            </a:r>
            <a:r>
              <a:rPr lang="en-US" altLang="ko-KR" sz="1400" dirty="0" smtClean="0">
                <a:latin typeface="+mn-ea"/>
              </a:rPr>
              <a:t>30%</a:t>
            </a:r>
            <a:r>
              <a:rPr lang="ko-KR" altLang="en-US" sz="1400" dirty="0" smtClean="0">
                <a:latin typeface="+mn-ea"/>
              </a:rPr>
              <a:t>의 혜택이 주어짐</a:t>
            </a:r>
            <a:endParaRPr lang="en-US" altLang="ko-KR" sz="1400" dirty="0" smtClean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현재는 </a:t>
            </a:r>
            <a:r>
              <a:rPr lang="en-US" altLang="ko-KR" sz="1400" dirty="0" smtClean="0">
                <a:latin typeface="+mn-ea"/>
              </a:rPr>
              <a:t>COVID-19</a:t>
            </a:r>
            <a:r>
              <a:rPr lang="ko-KR" altLang="en-US" sz="1400" dirty="0" smtClean="0">
                <a:latin typeface="+mn-ea"/>
              </a:rPr>
              <a:t>로 인해 </a:t>
            </a:r>
            <a:r>
              <a:rPr lang="en-US" altLang="ko-KR" sz="1400" dirty="0" smtClean="0">
                <a:latin typeface="+mn-ea"/>
              </a:rPr>
              <a:t>10% </a:t>
            </a:r>
            <a:r>
              <a:rPr lang="ko-KR" altLang="en-US" sz="1400" dirty="0" smtClean="0">
                <a:latin typeface="+mn-ea"/>
              </a:rPr>
              <a:t>구매 할인 이벤트가 진행 중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4294978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 분석 </a:t>
            </a:r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목적 및 기대효과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21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4294980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043" y="5038585"/>
            <a:ext cx="8268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울산 페이 사용 현황 분석을 통해 데이터 기반 소비 패턴 분석 및 울산 </a:t>
            </a:r>
            <a:r>
              <a:rPr lang="ko-KR" altLang="en-US" sz="1400" dirty="0" smtClean="0">
                <a:latin typeface="+mn-ea"/>
              </a:rPr>
              <a:t>페이 </a:t>
            </a:r>
            <a:r>
              <a:rPr lang="ko-KR" altLang="en-US" sz="1400" dirty="0" smtClean="0">
                <a:latin typeface="+mn-ea"/>
              </a:rPr>
              <a:t>활성화 방안 </a:t>
            </a:r>
            <a:r>
              <a:rPr lang="ko-KR" altLang="en-US" sz="1400" dirty="0" smtClean="0">
                <a:latin typeface="+mn-ea"/>
              </a:rPr>
              <a:t>수립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울산 페이의 활성화 및 개선 방향을 도출하여 지역 경제 활성화 도모에 도움을 줄 수 있음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895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거래 금액</a:t>
            </a:r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자료 </a:t>
            </a:r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12BB6-2365-4581-88A8-9E4C844A694C}"/>
              </a:ext>
            </a:extLst>
          </p:cNvPr>
          <p:cNvSpPr txBox="1"/>
          <p:nvPr/>
        </p:nvSpPr>
        <p:spPr>
          <a:xfrm>
            <a:off x="800179" y="1496153"/>
            <a:ext cx="8008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600" b="1" kern="0" dirty="0">
              <a:solidFill>
                <a:sysClr val="windowText" lastClr="000000"/>
              </a:solidFill>
              <a:latin typeface="+mn-ea"/>
            </a:endParaRP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200" i="1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latin typeface="+mn-ea"/>
              </a:rPr>
              <a:t>남녀 별 평균 거래금액 분석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여성의 평균 거래금액 약 </a:t>
            </a:r>
            <a:r>
              <a:rPr lang="en-US" altLang="ko-KR" sz="1400" dirty="0" smtClean="0">
                <a:latin typeface="+mn-ea"/>
              </a:rPr>
              <a:t>3.2</a:t>
            </a:r>
            <a:r>
              <a:rPr lang="ko-KR" altLang="en-US" sz="1400" dirty="0" smtClean="0">
                <a:latin typeface="+mn-ea"/>
              </a:rPr>
              <a:t>만원</a:t>
            </a: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남성의 평균 거래 금액 약 </a:t>
            </a:r>
            <a:r>
              <a:rPr lang="en-US" altLang="ko-KR" sz="1400" dirty="0" smtClean="0">
                <a:latin typeface="+mn-ea"/>
              </a:rPr>
              <a:t>3</a:t>
            </a:r>
            <a:r>
              <a:rPr lang="ko-KR" altLang="en-US" sz="1400" dirty="0" smtClean="0">
                <a:latin typeface="+mn-ea"/>
              </a:rPr>
              <a:t>만원</a:t>
            </a: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여성이 남성보다 평균 </a:t>
            </a:r>
            <a:r>
              <a:rPr lang="en-US" altLang="ko-KR" sz="1400" dirty="0" smtClean="0">
                <a:latin typeface="+mn-ea"/>
              </a:rPr>
              <a:t>2</a:t>
            </a:r>
            <a:r>
              <a:rPr lang="ko-KR" altLang="en-US" sz="1400" dirty="0" smtClean="0">
                <a:latin typeface="+mn-ea"/>
              </a:rPr>
              <a:t>천원 정도 더 소비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6AAE7D5-2218-4C0C-9D3B-1D83EDDB3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295" y="3987782"/>
            <a:ext cx="2215159" cy="2359001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178547" y="3987783"/>
            <a:ext cx="3393201" cy="2359001"/>
            <a:chOff x="1927493" y="3987783"/>
            <a:chExt cx="3393201" cy="235900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86BC20C-809D-48EF-8397-774A35728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493" y="3987783"/>
              <a:ext cx="3393201" cy="235900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665637" y="4297544"/>
              <a:ext cx="90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31636</a:t>
              </a:r>
              <a:endParaRPr lang="ko-KR" alt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8400" y="4355567"/>
              <a:ext cx="90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29758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944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거래 금액</a:t>
            </a:r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자료 </a:t>
            </a:r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12BB6-2365-4581-88A8-9E4C844A694C}"/>
              </a:ext>
            </a:extLst>
          </p:cNvPr>
          <p:cNvSpPr txBox="1"/>
          <p:nvPr/>
        </p:nvSpPr>
        <p:spPr>
          <a:xfrm>
            <a:off x="800179" y="1496153"/>
            <a:ext cx="8008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600" b="1" kern="0" dirty="0">
              <a:solidFill>
                <a:sysClr val="windowText" lastClr="000000"/>
              </a:solidFill>
              <a:latin typeface="+mn-ea"/>
            </a:endParaRP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200" i="1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latin typeface="+mn-ea"/>
              </a:rPr>
              <a:t>카테고리</a:t>
            </a:r>
            <a:r>
              <a:rPr lang="ko-KR" altLang="en-US" sz="1400" b="1" dirty="0" smtClean="0">
                <a:latin typeface="+mn-ea"/>
              </a:rPr>
              <a:t> 별 평균 거래금액 분석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부동산 항목에 거래된 금액은 약 </a:t>
            </a:r>
            <a:r>
              <a:rPr lang="en-US" altLang="ko-KR" sz="1400" dirty="0" smtClean="0">
                <a:latin typeface="+mn-ea"/>
              </a:rPr>
              <a:t>46</a:t>
            </a:r>
            <a:r>
              <a:rPr lang="ko-KR" altLang="en-US" sz="1400" dirty="0" smtClean="0">
                <a:latin typeface="+mn-ea"/>
              </a:rPr>
              <a:t>만원으로 가장 많음</a:t>
            </a: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분식 항목에 거래된 금액은 약 </a:t>
            </a:r>
            <a:r>
              <a:rPr lang="en-US" altLang="ko-KR" sz="1400" dirty="0" smtClean="0">
                <a:latin typeface="+mn-ea"/>
              </a:rPr>
              <a:t>0.95</a:t>
            </a:r>
            <a:r>
              <a:rPr lang="ko-KR" altLang="en-US" sz="1400" dirty="0" smtClean="0">
                <a:latin typeface="+mn-ea"/>
              </a:rPr>
              <a:t>만원으로 가장 적음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02AFE15-FA46-4B47-AA55-A647E99AA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4" y="4099156"/>
            <a:ext cx="4359944" cy="271023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B42AC1D-F704-4145-9AF8-D0B669F7E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94" y="3945579"/>
            <a:ext cx="3069665" cy="232280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74C00F3-BA18-4CA4-836E-4BB19F8B7B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40" y="3181973"/>
            <a:ext cx="7725919" cy="7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8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결론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A6A6A6"/>
                </a:solidFill>
                <a:latin typeface="Helvetica"/>
                <a:cs typeface="Helvetica"/>
              </a:rPr>
              <a:t>자료 </a:t>
            </a:r>
            <a:r>
              <a:rPr lang="ko-KR" altLang="en-US" sz="1200" b="1" dirty="0" smtClean="0">
                <a:solidFill>
                  <a:srgbClr val="A6A6A6"/>
                </a:solidFill>
                <a:latin typeface="Helvetica"/>
                <a:cs typeface="Helvetica"/>
              </a:rPr>
              <a:t>분석 및 결과</a:t>
            </a:r>
            <a:endParaRPr lang="en-US" sz="1200" b="1" dirty="0">
              <a:solidFill>
                <a:srgbClr val="A6A6A6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3455585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12BB6-2365-4581-88A8-9E4C844A694C}"/>
              </a:ext>
            </a:extLst>
          </p:cNvPr>
          <p:cNvSpPr txBox="1"/>
          <p:nvPr/>
        </p:nvSpPr>
        <p:spPr>
          <a:xfrm>
            <a:off x="800179" y="1496153"/>
            <a:ext cx="8008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600" b="1" kern="0" dirty="0">
              <a:solidFill>
                <a:sysClr val="windowText" lastClr="000000"/>
              </a:solidFill>
              <a:latin typeface="+mn-ea"/>
            </a:endParaRP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200" i="1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043" y="1719385"/>
            <a:ext cx="826875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latin typeface="+mn-ea"/>
              </a:rPr>
              <a:t>남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여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858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4DF0BC-920F-4C29-939E-6D0214B93D8B}"/>
              </a:ext>
            </a:extLst>
          </p:cNvPr>
          <p:cNvSpPr txBox="1"/>
          <p:nvPr/>
        </p:nvSpPr>
        <p:spPr>
          <a:xfrm>
            <a:off x="0" y="2509582"/>
            <a:ext cx="9144000" cy="183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b="1" dirty="0">
                <a:latin typeface="-윤고딕340" panose="02030504000101010101" pitchFamily="18" charset="-127"/>
                <a:ea typeface="-윤고딕340" panose="02030504000101010101" pitchFamily="18" charset="-127"/>
                <a:cs typeface="Apple SD Gothic Neo ExtraBold" charset="-127"/>
              </a:rPr>
              <a:t>Thank you</a:t>
            </a:r>
          </a:p>
          <a:p>
            <a:pPr algn="ctr">
              <a:lnSpc>
                <a:spcPct val="120000"/>
              </a:lnSpc>
            </a:pPr>
            <a:r>
              <a:rPr lang="en-US" altLang="ko-KR" sz="3200" b="1" dirty="0">
                <a:latin typeface="-윤고딕340" panose="02030504000101010101" pitchFamily="18" charset="-127"/>
                <a:ea typeface="-윤고딕340" panose="02030504000101010101" pitchFamily="18" charset="-127"/>
                <a:cs typeface="Apple SD Gothic Neo ExtraBold" charset="-127"/>
              </a:rPr>
              <a:t/>
            </a:r>
            <a:br>
              <a:rPr lang="en-US" altLang="ko-KR" sz="3200" b="1" dirty="0">
                <a:latin typeface="-윤고딕340" panose="02030504000101010101" pitchFamily="18" charset="-127"/>
                <a:ea typeface="-윤고딕340" panose="02030504000101010101" pitchFamily="18" charset="-127"/>
                <a:cs typeface="Apple SD Gothic Neo ExtraBold" charset="-127"/>
              </a:rPr>
            </a:br>
            <a:r>
              <a:rPr lang="en-US" altLang="ko-KR" sz="3200" b="1" dirty="0">
                <a:latin typeface="-윤고딕340" panose="02030504000101010101" pitchFamily="18" charset="-127"/>
                <a:ea typeface="-윤고딕340" panose="02030504000101010101" pitchFamily="18" charset="-127"/>
                <a:cs typeface="Apple SD Gothic Neo ExtraBold" charset="-127"/>
              </a:rPr>
              <a:t>Q &amp; A</a:t>
            </a:r>
            <a:endParaRPr lang="ko-KR" altLang="en-US" sz="3200" b="1" dirty="0">
              <a:latin typeface="-윤고딕340" panose="02030504000101010101" pitchFamily="18" charset="-127"/>
              <a:ea typeface="-윤고딕340" panose="02030504000101010101" pitchFamily="18" charset="-127"/>
              <a:cs typeface="Apple SD Gothic Neo ExtraBold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D95CBE-85D9-4AE2-B09B-896A3417946C}"/>
              </a:ext>
            </a:extLst>
          </p:cNvPr>
          <p:cNvSpPr/>
          <p:nvPr/>
        </p:nvSpPr>
        <p:spPr>
          <a:xfrm>
            <a:off x="0" y="1"/>
            <a:ext cx="9144000" cy="247116"/>
          </a:xfrm>
          <a:prstGeom prst="rect">
            <a:avLst/>
          </a:prstGeom>
          <a:solidFill>
            <a:srgbClr val="4A7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6C4C85-55DE-40F8-A632-F8393E257F82}"/>
              </a:ext>
            </a:extLst>
          </p:cNvPr>
          <p:cNvSpPr/>
          <p:nvPr/>
        </p:nvSpPr>
        <p:spPr>
          <a:xfrm>
            <a:off x="0" y="6622090"/>
            <a:ext cx="9144000" cy="247116"/>
          </a:xfrm>
          <a:prstGeom prst="rect">
            <a:avLst/>
          </a:prstGeom>
          <a:solidFill>
            <a:srgbClr val="4A7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0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4"/>
    </mc:Choice>
    <mc:Fallback xmlns="">
      <p:transition spd="slow" advTm="473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722236" y="944287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데이터 분석 과정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1145345" y="587375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09007" y="1911728"/>
            <a:ext cx="7725986" cy="338400"/>
            <a:chOff x="709007" y="2496504"/>
            <a:chExt cx="7725986" cy="338400"/>
          </a:xfrm>
        </p:grpSpPr>
        <p:sp>
          <p:nvSpPr>
            <p:cNvPr id="15" name="직사각형 14"/>
            <p:cNvSpPr/>
            <p:nvPr/>
          </p:nvSpPr>
          <p:spPr>
            <a:xfrm>
              <a:off x="709007" y="2496504"/>
              <a:ext cx="1931980" cy="338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atin typeface="+mn-ea"/>
                </a:rPr>
                <a:t>데이터 수집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64098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데이터 정제</a:t>
              </a:r>
              <a:endParaRPr lang="ko-KR" altLang="en-US" sz="1400" b="1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7296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데이터 분석 및 시각화</a:t>
              </a:r>
              <a:endParaRPr lang="ko-KR" altLang="en-US" sz="1400" b="1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503013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결론 도출</a:t>
              </a:r>
              <a:endParaRPr lang="ko-KR" altLang="en-US" sz="1400" b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72043" y="2640985"/>
            <a:ext cx="8268757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울산 페이 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월 </a:t>
            </a:r>
            <a:r>
              <a:rPr lang="en-US" altLang="ko-KR" sz="1400" dirty="0" smtClean="0">
                <a:latin typeface="+mn-ea"/>
              </a:rPr>
              <a:t>~ 2</a:t>
            </a:r>
            <a:r>
              <a:rPr lang="ko-KR" altLang="en-US" sz="1400" dirty="0" smtClean="0">
                <a:latin typeface="+mn-ea"/>
              </a:rPr>
              <a:t>월 사용 데이터 수집</a:t>
            </a:r>
            <a:endParaRPr lang="en-US" altLang="ko-KR" sz="1400" dirty="0" smtClean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latin typeface="+mn-ea"/>
              </a:rPr>
              <a:t>ㅇㅇ로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부터</a:t>
            </a:r>
            <a:r>
              <a:rPr lang="ko-KR" altLang="en-US" sz="1400" dirty="0" smtClean="0">
                <a:latin typeface="+mn-ea"/>
              </a:rPr>
              <a:t> 자료 요청</a:t>
            </a:r>
            <a:endParaRPr lang="en-US" altLang="ko-KR" sz="1400" dirty="0" smtClean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데이터 포함 내용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데이터 크기 </a:t>
            </a:r>
            <a:r>
              <a:rPr lang="en-US" altLang="ko-KR" sz="1200" dirty="0" smtClean="0">
                <a:latin typeface="+mn-ea"/>
              </a:rPr>
              <a:t>: 17221 x 11)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가맹점 </a:t>
            </a:r>
            <a:r>
              <a:rPr lang="en-US" altLang="ko-KR" sz="1400" dirty="0" smtClean="0">
                <a:latin typeface="+mn-ea"/>
              </a:rPr>
              <a:t>ID, </a:t>
            </a:r>
            <a:r>
              <a:rPr lang="ko-KR" altLang="en-US" sz="1400" dirty="0" smtClean="0">
                <a:latin typeface="+mn-ea"/>
              </a:rPr>
              <a:t>가맹점 명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가맹점주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고객명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고객 생년월일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고객 성별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승인번호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승인 시간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승인 일자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거래 금액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카테고리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자료 </a:t>
            </a:r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분석 및 결과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6880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722236" y="944287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데이터 분석 과정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1145345" y="587375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12BB6-2365-4581-88A8-9E4C844A694C}"/>
              </a:ext>
            </a:extLst>
          </p:cNvPr>
          <p:cNvSpPr txBox="1"/>
          <p:nvPr/>
        </p:nvSpPr>
        <p:spPr>
          <a:xfrm>
            <a:off x="800179" y="1496153"/>
            <a:ext cx="8008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600" b="1" kern="0" dirty="0">
              <a:solidFill>
                <a:sysClr val="windowText" lastClr="000000"/>
              </a:solidFill>
              <a:latin typeface="+mn-ea"/>
            </a:endParaRP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200" i="1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09007" y="1911728"/>
            <a:ext cx="7725986" cy="338400"/>
            <a:chOff x="709007" y="2496504"/>
            <a:chExt cx="7725986" cy="338400"/>
          </a:xfrm>
        </p:grpSpPr>
        <p:sp>
          <p:nvSpPr>
            <p:cNvPr id="23" name="직사각형 22"/>
            <p:cNvSpPr/>
            <p:nvPr/>
          </p:nvSpPr>
          <p:spPr>
            <a:xfrm>
              <a:off x="70900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atin typeface="+mn-ea"/>
                </a:rPr>
                <a:t>데이터 수집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40987" y="2496504"/>
              <a:ext cx="1931980" cy="338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분석</a:t>
              </a:r>
              <a:r>
                <a:rPr lang="en-US" altLang="ko-KR" sz="1400" b="1" dirty="0" smtClean="0"/>
                <a:t> </a:t>
              </a:r>
              <a:r>
                <a:rPr lang="ko-KR" altLang="en-US" sz="1400" b="1" dirty="0" smtClean="0"/>
                <a:t>목표 설정</a:t>
              </a:r>
              <a:endParaRPr lang="ko-KR" altLang="en-US" sz="1400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57296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데이터 분석 및 시각화</a:t>
              </a:r>
              <a:endParaRPr lang="ko-KR" altLang="en-US" sz="1400" b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03013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결론 도출</a:t>
              </a:r>
              <a:endParaRPr lang="ko-KR" altLang="en-US" sz="14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72043" y="2640985"/>
            <a:ext cx="82687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문제 정의</a:t>
            </a:r>
            <a:endParaRPr lang="en-US" altLang="ko-KR" sz="1400" dirty="0" smtClean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변수들에 따른 소비패턴의 차이를 살펴보고 </a:t>
            </a:r>
            <a:r>
              <a:rPr lang="ko-KR" altLang="en-US" sz="1400" dirty="0" err="1" smtClean="0">
                <a:latin typeface="+mn-ea"/>
              </a:rPr>
              <a:t>인사이트</a:t>
            </a:r>
            <a:r>
              <a:rPr lang="ko-KR" altLang="en-US" sz="1400" dirty="0" smtClean="0">
                <a:latin typeface="+mn-ea"/>
              </a:rPr>
              <a:t> 도출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변수 별 분석 목표</a:t>
            </a:r>
            <a:endParaRPr lang="en-US" altLang="ko-KR" sz="1400" dirty="0" smtClean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월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일자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요일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별 거래금액을 통해 </a:t>
            </a:r>
            <a:r>
              <a:rPr lang="ko-KR" altLang="en-US" sz="1400" b="1" dirty="0" smtClean="0">
                <a:latin typeface="+mn-ea"/>
              </a:rPr>
              <a:t>승인 일자</a:t>
            </a:r>
            <a:r>
              <a:rPr lang="ko-KR" altLang="en-US" sz="1400" dirty="0" smtClean="0">
                <a:latin typeface="+mn-ea"/>
              </a:rPr>
              <a:t>에 따른 소비 패턴 분석</a:t>
            </a:r>
            <a:endParaRPr lang="en-US" altLang="ko-KR" sz="1400" dirty="0" smtClean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시간대 별 거래금액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카테고리 이용 빈도수를 </a:t>
            </a:r>
            <a:r>
              <a:rPr lang="ko-KR" altLang="en-US" sz="1400" dirty="0" smtClean="0">
                <a:latin typeface="+mn-ea"/>
              </a:rPr>
              <a:t>통해 </a:t>
            </a:r>
            <a:r>
              <a:rPr lang="ko-KR" altLang="en-US" sz="1400" b="1" dirty="0" smtClean="0">
                <a:latin typeface="+mn-ea"/>
              </a:rPr>
              <a:t>승인 </a:t>
            </a:r>
            <a:r>
              <a:rPr lang="ko-KR" altLang="en-US" sz="1400" b="1" dirty="0">
                <a:latin typeface="+mn-ea"/>
              </a:rPr>
              <a:t>시간</a:t>
            </a:r>
            <a:r>
              <a:rPr lang="ko-KR" altLang="en-US" sz="1400" dirty="0">
                <a:latin typeface="+mn-ea"/>
              </a:rPr>
              <a:t>에 따른 소비 패턴 분석</a:t>
            </a: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연령대 별 거래금액</a:t>
            </a:r>
            <a:r>
              <a:rPr lang="en-US" altLang="ko-KR" sz="1400" dirty="0" smtClean="0">
                <a:latin typeface="+mn-ea"/>
              </a:rPr>
              <a:t>, 1</a:t>
            </a:r>
            <a:r>
              <a:rPr lang="ko-KR" altLang="en-US" sz="1400" dirty="0" smtClean="0">
                <a:latin typeface="+mn-ea"/>
              </a:rPr>
              <a:t>인당 평균 거래 금액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울산 페이 발급 비율을 통해 </a:t>
            </a:r>
            <a:r>
              <a:rPr lang="ko-KR" altLang="en-US" sz="1400" b="1" dirty="0" smtClean="0">
                <a:latin typeface="+mn-ea"/>
              </a:rPr>
              <a:t>생년월일</a:t>
            </a:r>
            <a:r>
              <a:rPr lang="ko-KR" altLang="en-US" sz="1400" dirty="0" smtClean="0">
                <a:latin typeface="+mn-ea"/>
              </a:rPr>
              <a:t>에 </a:t>
            </a:r>
            <a:r>
              <a:rPr lang="ko-KR" altLang="en-US" sz="1400" dirty="0" smtClean="0">
                <a:latin typeface="+mn-ea"/>
              </a:rPr>
              <a:t>따른 소비 패턴 분석</a:t>
            </a:r>
            <a:endParaRPr lang="en-US" altLang="ko-KR" sz="1400" dirty="0" smtClean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카테고리 별 거래금액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남녀 사용 비율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연령대 사용 빈도수 및 거래 금액을 통해 </a:t>
            </a:r>
            <a:r>
              <a:rPr lang="ko-KR" altLang="en-US" sz="1400" b="1" dirty="0" smtClean="0">
                <a:latin typeface="+mn-ea"/>
              </a:rPr>
              <a:t>카테고리</a:t>
            </a:r>
            <a:r>
              <a:rPr lang="ko-KR" altLang="en-US" sz="1400" dirty="0" smtClean="0">
                <a:latin typeface="+mn-ea"/>
              </a:rPr>
              <a:t>에 </a:t>
            </a:r>
            <a:r>
              <a:rPr lang="ko-KR" altLang="en-US" sz="1400" dirty="0" smtClean="0">
                <a:latin typeface="+mn-ea"/>
              </a:rPr>
              <a:t>따른 소비 패턴 분석</a:t>
            </a:r>
            <a:endParaRPr lang="en-US" altLang="ko-KR" sz="1400" dirty="0" smtClean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남녀 별 평균 거래금액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카테고래</a:t>
            </a:r>
            <a:r>
              <a:rPr lang="ko-KR" altLang="en-US" sz="1400" dirty="0" smtClean="0">
                <a:latin typeface="+mn-ea"/>
              </a:rPr>
              <a:t> 별 평균 거래 금액을 통해 </a:t>
            </a:r>
            <a:r>
              <a:rPr lang="ko-KR" altLang="en-US" sz="1400" b="1" dirty="0" smtClean="0">
                <a:latin typeface="+mn-ea"/>
              </a:rPr>
              <a:t>거래 </a:t>
            </a:r>
            <a:r>
              <a:rPr lang="ko-KR" altLang="en-US" sz="1400" b="1" dirty="0" smtClean="0">
                <a:latin typeface="+mn-ea"/>
              </a:rPr>
              <a:t>금액</a:t>
            </a:r>
            <a:r>
              <a:rPr lang="ko-KR" altLang="en-US" sz="1400" dirty="0" smtClean="0">
                <a:latin typeface="+mn-ea"/>
              </a:rPr>
              <a:t>에 따른 소비 패턴 분석</a:t>
            </a:r>
            <a:endParaRPr lang="en-US" altLang="ko-KR" sz="1400" dirty="0" smtClean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자료 </a:t>
            </a:r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분석 및 결과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378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722236" y="944287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데이터 분석 과정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1145345" y="587375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09007" y="1911728"/>
            <a:ext cx="7725986" cy="338400"/>
            <a:chOff x="709007" y="2496504"/>
            <a:chExt cx="7725986" cy="338400"/>
          </a:xfrm>
        </p:grpSpPr>
        <p:sp>
          <p:nvSpPr>
            <p:cNvPr id="23" name="직사각형 22"/>
            <p:cNvSpPr/>
            <p:nvPr/>
          </p:nvSpPr>
          <p:spPr>
            <a:xfrm>
              <a:off x="70900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atin typeface="+mn-ea"/>
                </a:rPr>
                <a:t>데이터 수집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4098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데이터 정제</a:t>
              </a:r>
              <a:endParaRPr lang="ko-KR" altLang="en-US" sz="1400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572967" y="2496504"/>
              <a:ext cx="1931980" cy="338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데이터 분석 및 시각화</a:t>
              </a:r>
              <a:endParaRPr lang="ko-KR" altLang="en-US" sz="1400" b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03013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결론 도출</a:t>
              </a:r>
              <a:endParaRPr lang="ko-KR" altLang="en-US" sz="14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2043" y="2640985"/>
            <a:ext cx="82687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Python</a:t>
            </a:r>
            <a:r>
              <a:rPr lang="ko-KR" altLang="en-US" sz="1400" dirty="0" smtClean="0">
                <a:latin typeface="+mn-ea"/>
              </a:rPr>
              <a:t>의 </a:t>
            </a:r>
            <a:r>
              <a:rPr lang="en-US" altLang="ko-KR" sz="1400" dirty="0">
                <a:latin typeface="+mn-ea"/>
              </a:rPr>
              <a:t>pandas, </a:t>
            </a:r>
            <a:r>
              <a:rPr lang="en-US" altLang="ko-KR" sz="1400" dirty="0" err="1">
                <a:latin typeface="+mn-ea"/>
              </a:rPr>
              <a:t>matplotlib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numpy</a:t>
            </a:r>
            <a:r>
              <a:rPr lang="ko-KR" altLang="en-US" sz="1400" dirty="0">
                <a:latin typeface="+mn-ea"/>
              </a:rPr>
              <a:t>등의 라이브러리를 이용하여 분석 목표에 따른 데이터 분석 및 그래프로 시각화</a:t>
            </a:r>
            <a:r>
              <a:rPr lang="en-US" altLang="ko-KR" sz="1400" dirty="0">
                <a:latin typeface="+mn-ea"/>
              </a:rPr>
              <a:t>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자료 </a:t>
            </a:r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분석 및 결과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4449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722236" y="944287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데이터 분석 과정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1145345" y="587375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12BB6-2365-4581-88A8-9E4C844A694C}"/>
              </a:ext>
            </a:extLst>
          </p:cNvPr>
          <p:cNvSpPr txBox="1"/>
          <p:nvPr/>
        </p:nvSpPr>
        <p:spPr>
          <a:xfrm>
            <a:off x="800179" y="1496153"/>
            <a:ext cx="8008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600" b="1" kern="0" dirty="0">
              <a:solidFill>
                <a:sysClr val="windowText" lastClr="000000"/>
              </a:solidFill>
              <a:latin typeface="+mn-ea"/>
            </a:endParaRP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200" i="1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09007" y="1911728"/>
            <a:ext cx="7725986" cy="338400"/>
            <a:chOff x="709007" y="2496504"/>
            <a:chExt cx="7725986" cy="338400"/>
          </a:xfrm>
        </p:grpSpPr>
        <p:sp>
          <p:nvSpPr>
            <p:cNvPr id="23" name="직사각형 22"/>
            <p:cNvSpPr/>
            <p:nvPr/>
          </p:nvSpPr>
          <p:spPr>
            <a:xfrm>
              <a:off x="70900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atin typeface="+mn-ea"/>
                </a:rPr>
                <a:t>데이터 수집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4098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데이터 정제</a:t>
              </a:r>
              <a:endParaRPr lang="ko-KR" altLang="en-US" sz="1400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572967" y="2496504"/>
              <a:ext cx="1931980" cy="3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데이터 분석 및 시각화</a:t>
              </a:r>
              <a:endParaRPr lang="ko-KR" altLang="en-US" sz="1400" b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03013" y="2496504"/>
              <a:ext cx="1931980" cy="338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결론 도출</a:t>
              </a:r>
              <a:endParaRPr lang="ko-KR" altLang="en-US" sz="14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2043" y="2640985"/>
            <a:ext cx="82687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소비 패턴 분석 결과를 바탕으로 울산 시장 활성화 방안에 대한 최종 결론을 도출 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자료 </a:t>
            </a:r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분석 및 결과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8716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승인 일자에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자료 </a:t>
            </a:r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2043" y="1719385"/>
            <a:ext cx="8268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latin typeface="+mn-ea"/>
              </a:rPr>
              <a:t>월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주 별 누적 거래 금액 분석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2</a:t>
            </a:r>
            <a:r>
              <a:rPr lang="ko-KR" altLang="en-US" sz="1400" dirty="0" smtClean="0">
                <a:latin typeface="+mn-ea"/>
              </a:rPr>
              <a:t>월의 총 거래금액은 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월의 총 거래 금액 기준 약 </a:t>
            </a:r>
            <a:r>
              <a:rPr lang="en-US" altLang="ko-KR" sz="1400" dirty="0" smtClean="0">
                <a:latin typeface="+mn-ea"/>
              </a:rPr>
              <a:t>6.4% (</a:t>
            </a:r>
            <a:r>
              <a:rPr lang="ko-KR" altLang="en-US" sz="1400" dirty="0" smtClean="0">
                <a:latin typeface="+mn-ea"/>
              </a:rPr>
              <a:t>약 </a:t>
            </a:r>
            <a:r>
              <a:rPr lang="en-US" altLang="ko-KR" sz="1400" dirty="0" smtClean="0">
                <a:latin typeface="+mn-ea"/>
              </a:rPr>
              <a:t>1.7</a:t>
            </a:r>
            <a:r>
              <a:rPr lang="ko-KR" altLang="en-US" sz="1400" dirty="0" smtClean="0">
                <a:latin typeface="+mn-ea"/>
              </a:rPr>
              <a:t>억원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 smtClean="0">
                <a:latin typeface="+mn-ea"/>
              </a:rPr>
              <a:t>적음</a:t>
            </a: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1, 2</a:t>
            </a:r>
            <a:r>
              <a:rPr lang="ko-KR" altLang="en-US" sz="1400" dirty="0" smtClean="0">
                <a:latin typeface="+mn-ea"/>
              </a:rPr>
              <a:t>월 모두 </a:t>
            </a:r>
            <a:r>
              <a:rPr lang="en-US" altLang="ko-KR" sz="1400" dirty="0" smtClean="0">
                <a:latin typeface="+mn-ea"/>
              </a:rPr>
              <a:t>2</a:t>
            </a:r>
            <a:r>
              <a:rPr lang="ko-KR" altLang="en-US" sz="1400" dirty="0" smtClean="0">
                <a:latin typeface="+mn-ea"/>
              </a:rPr>
              <a:t>주차에 거래 금액이 가장 많으며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평균 </a:t>
            </a:r>
            <a:r>
              <a:rPr lang="en-US" altLang="ko-KR" sz="1400" dirty="0" smtClean="0">
                <a:latin typeface="+mn-ea"/>
              </a:rPr>
              <a:t>7.1</a:t>
            </a:r>
            <a:r>
              <a:rPr lang="ko-KR" altLang="en-US" sz="1400" dirty="0" smtClean="0">
                <a:latin typeface="+mn-ea"/>
              </a:rPr>
              <a:t>억원을 소비함</a:t>
            </a:r>
            <a:endParaRPr lang="en-US" altLang="ko-KR" sz="1400" dirty="0" smtClean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주 </a:t>
            </a:r>
            <a:r>
              <a:rPr lang="ko-KR" altLang="en-US" sz="1400" dirty="0" err="1" smtClean="0">
                <a:latin typeface="+mn-ea"/>
              </a:rPr>
              <a:t>를</a:t>
            </a:r>
            <a:r>
              <a:rPr lang="ko-KR" altLang="en-US" sz="1400" dirty="0" smtClean="0">
                <a:latin typeface="+mn-ea"/>
              </a:rPr>
              <a:t> 기준으로 계산하여</a:t>
            </a:r>
            <a:r>
              <a:rPr lang="en-US" altLang="ko-KR" sz="1400" dirty="0" smtClean="0">
                <a:latin typeface="+mn-ea"/>
              </a:rPr>
              <a:t>, 1</a:t>
            </a:r>
            <a:r>
              <a:rPr lang="ko-KR" altLang="en-US" sz="1400" dirty="0" smtClean="0">
                <a:latin typeface="+mn-ea"/>
              </a:rPr>
              <a:t>주차와 </a:t>
            </a:r>
            <a:r>
              <a:rPr lang="en-US" altLang="ko-KR" sz="1400" dirty="0" smtClean="0">
                <a:latin typeface="+mn-ea"/>
              </a:rPr>
              <a:t>5</a:t>
            </a:r>
            <a:r>
              <a:rPr lang="ko-KR" altLang="en-US" sz="1400" dirty="0" smtClean="0">
                <a:latin typeface="+mn-ea"/>
              </a:rPr>
              <a:t>주차는 </a:t>
            </a:r>
            <a:r>
              <a:rPr lang="ko-KR" altLang="en-US" sz="1400" dirty="0" err="1" smtClean="0">
                <a:latin typeface="+mn-ea"/>
              </a:rPr>
              <a:t>소비일이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7</a:t>
            </a:r>
            <a:r>
              <a:rPr lang="ko-KR" altLang="en-US" sz="1400" dirty="0" smtClean="0">
                <a:latin typeface="+mn-ea"/>
              </a:rPr>
              <a:t>일이 되지 않아 비교하기에는 적절하지 않음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98" y="4192796"/>
            <a:ext cx="3362794" cy="183858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790" y="3974379"/>
            <a:ext cx="3286711" cy="227541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50400" y="4716000"/>
            <a:ext cx="3168000" cy="2592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8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승인 일자에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자료 </a:t>
            </a:r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2043" y="1719385"/>
            <a:ext cx="82687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latin typeface="+mn-ea"/>
              </a:rPr>
              <a:t>요일</a:t>
            </a:r>
            <a:r>
              <a:rPr lang="ko-KR" altLang="en-US" sz="1400" b="1" dirty="0" smtClean="0">
                <a:latin typeface="+mn-ea"/>
              </a:rPr>
              <a:t> 별 누적 거래 금액 분석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토요일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은 요일 별 거래 금액이 가장 높은 요일로 약 </a:t>
            </a:r>
            <a:r>
              <a:rPr lang="en-US" altLang="ko-KR" sz="1400" dirty="0" smtClean="0">
                <a:latin typeface="+mn-ea"/>
              </a:rPr>
              <a:t>8</a:t>
            </a:r>
            <a:r>
              <a:rPr lang="ko-KR" altLang="en-US" sz="1400" dirty="0" smtClean="0">
                <a:latin typeface="+mn-ea"/>
              </a:rPr>
              <a:t>억 </a:t>
            </a:r>
            <a:r>
              <a:rPr lang="en-US" altLang="ko-KR" sz="1400" dirty="0" smtClean="0">
                <a:latin typeface="+mn-ea"/>
              </a:rPr>
              <a:t>9</a:t>
            </a:r>
            <a:r>
              <a:rPr lang="ko-KR" altLang="en-US" sz="1400" dirty="0" smtClean="0">
                <a:latin typeface="+mn-ea"/>
              </a:rPr>
              <a:t>천만원이 소비됨</a:t>
            </a: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‘</a:t>
            </a:r>
            <a:r>
              <a:rPr lang="ko-KR" altLang="en-US" sz="1400" dirty="0" smtClean="0">
                <a:latin typeface="+mn-ea"/>
              </a:rPr>
              <a:t>일요일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은 요일 별 거래 금액이 가장 낮은 요일로 약 </a:t>
            </a:r>
            <a:r>
              <a:rPr lang="en-US" altLang="ko-KR" sz="1400" dirty="0" smtClean="0">
                <a:latin typeface="+mn-ea"/>
              </a:rPr>
              <a:t>6</a:t>
            </a:r>
            <a:r>
              <a:rPr lang="ko-KR" altLang="en-US" sz="1400" dirty="0" smtClean="0">
                <a:latin typeface="+mn-ea"/>
              </a:rPr>
              <a:t>억원이 소비됨</a:t>
            </a: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+mn-ea"/>
              </a:rPr>
              <a:t>울산 페이 거래금액은 목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금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토요일이 평균적으로 높게 나타남 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약 </a:t>
            </a:r>
            <a:r>
              <a:rPr lang="en-US" altLang="ko-KR" sz="1400" dirty="0" smtClean="0">
                <a:latin typeface="+mn-ea"/>
              </a:rPr>
              <a:t>8</a:t>
            </a:r>
            <a:r>
              <a:rPr lang="ko-KR" altLang="en-US" sz="1400" dirty="0" smtClean="0">
                <a:latin typeface="+mn-ea"/>
              </a:rPr>
              <a:t>억 </a:t>
            </a:r>
            <a:r>
              <a:rPr lang="en-US" altLang="ko-KR" sz="1400" dirty="0" smtClean="0">
                <a:latin typeface="+mn-ea"/>
              </a:rPr>
              <a:t>6</a:t>
            </a:r>
            <a:r>
              <a:rPr lang="ko-KR" altLang="en-US" sz="1400" dirty="0" smtClean="0">
                <a:latin typeface="+mn-ea"/>
              </a:rPr>
              <a:t>천만원</a:t>
            </a:r>
            <a:r>
              <a:rPr lang="en-US" altLang="ko-KR" sz="1400" dirty="0" smtClean="0">
                <a:latin typeface="+mn-ea"/>
              </a:rPr>
              <a:t>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8" y="3866956"/>
            <a:ext cx="8521152" cy="23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9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11640964-AD97-40D4-9711-A5BAA6A347AB}"/>
              </a:ext>
            </a:extLst>
          </p:cNvPr>
          <p:cNvSpPr/>
          <p:nvPr/>
        </p:nvSpPr>
        <p:spPr>
          <a:xfrm>
            <a:off x="0" y="588223"/>
            <a:ext cx="9144000" cy="4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966D8-5142-459D-8309-6446687AFCF1}"/>
              </a:ext>
            </a:extLst>
          </p:cNvPr>
          <p:cNvSpPr txBox="1"/>
          <p:nvPr/>
        </p:nvSpPr>
        <p:spPr>
          <a:xfrm>
            <a:off x="672043" y="944285"/>
            <a:ext cx="58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elvetica"/>
                <a:cs typeface="Helvetica"/>
              </a:rPr>
              <a:t>승인 일자에 따른 소비 패턴 분석</a:t>
            </a:r>
            <a:endParaRPr lang="en-US" b="1" dirty="0">
              <a:solidFill>
                <a:schemeClr val="tx2"/>
              </a:solidFill>
              <a:latin typeface="Helvetica"/>
              <a:cs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E6C93-38B4-4D92-AD08-F9F8EE9FC873}"/>
              </a:ext>
            </a:extLst>
          </p:cNvPr>
          <p:cNvSpPr txBox="1"/>
          <p:nvPr/>
        </p:nvSpPr>
        <p:spPr>
          <a:xfrm>
            <a:off x="1263595" y="19282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분석 방법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17BB-F3E0-4685-80EB-F16AE2A9FAB5}"/>
              </a:ext>
            </a:extLst>
          </p:cNvPr>
          <p:cNvSpPr txBox="1"/>
          <p:nvPr/>
        </p:nvSpPr>
        <p:spPr>
          <a:xfrm>
            <a:off x="2232366" y="192828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자료 </a:t>
            </a:r>
            <a:r>
              <a:rPr lang="ko-KR" altLang="en-US" sz="1200" b="1" dirty="0" smtClean="0">
                <a:solidFill>
                  <a:srgbClr val="44546A"/>
                </a:solidFill>
                <a:latin typeface="Helvetica"/>
                <a:cs typeface="Helvetica"/>
              </a:rPr>
              <a:t>분석 및 결과</a:t>
            </a:r>
            <a:endParaRPr lang="en-US" sz="1200" b="1" dirty="0">
              <a:solidFill>
                <a:srgbClr val="44546A"/>
              </a:solidFill>
              <a:latin typeface="Helvetica"/>
              <a:cs typeface="Helvetica"/>
            </a:endParaRPr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1EE5F718-AC18-473B-9584-01B5D18D59BF}"/>
              </a:ext>
            </a:extLst>
          </p:cNvPr>
          <p:cNvSpPr/>
          <p:nvPr/>
        </p:nvSpPr>
        <p:spPr>
          <a:xfrm>
            <a:off x="2388230" y="588222"/>
            <a:ext cx="108000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9">
            <a:extLst>
              <a:ext uri="{FF2B5EF4-FFF2-40B4-BE49-F238E27FC236}">
                <a16:creationId xmlns:a16="http://schemas.microsoft.com/office/drawing/2014/main" id="{2D7DB866-2791-47C9-A4DE-3834FCA3EC6B}"/>
              </a:ext>
            </a:extLst>
          </p:cNvPr>
          <p:cNvSpPr/>
          <p:nvPr/>
        </p:nvSpPr>
        <p:spPr>
          <a:xfrm>
            <a:off x="517710" y="944287"/>
            <a:ext cx="51411" cy="3693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CDA1-DCC1-4F03-B8FB-A6ED3E76D6EB}"/>
              </a:ext>
            </a:extLst>
          </p:cNvPr>
          <p:cNvSpPr txBox="1"/>
          <p:nvPr/>
        </p:nvSpPr>
        <p:spPr>
          <a:xfrm>
            <a:off x="577300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개요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541E-A853-40AF-B799-95B42528F74D}"/>
              </a:ext>
            </a:extLst>
          </p:cNvPr>
          <p:cNvSpPr txBox="1"/>
          <p:nvPr/>
        </p:nvSpPr>
        <p:spPr>
          <a:xfrm>
            <a:off x="3749364" y="192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3"/>
                </a:solidFill>
                <a:latin typeface="Helvetica"/>
                <a:cs typeface="Helvetica"/>
              </a:rPr>
              <a:t>결론</a:t>
            </a:r>
            <a:endParaRPr lang="en-US" sz="1200" b="1" dirty="0">
              <a:solidFill>
                <a:schemeClr val="accent3"/>
              </a:solidFill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2043" y="1719385"/>
            <a:ext cx="82687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latin typeface="+mn-ea"/>
              </a:rPr>
              <a:t>일자 별 누적 거래 금액 분석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월 </a:t>
            </a:r>
            <a:r>
              <a:rPr lang="en-US" altLang="ko-KR" sz="1400" dirty="0" smtClean="0">
                <a:latin typeface="+mn-ea"/>
              </a:rPr>
              <a:t>23</a:t>
            </a:r>
            <a:r>
              <a:rPr lang="ko-KR" altLang="en-US" sz="1400" dirty="0" smtClean="0">
                <a:latin typeface="+mn-ea"/>
              </a:rPr>
              <a:t>일은 거래금액이 가장 높은 날로 나타남</a:t>
            </a:r>
            <a:endParaRPr lang="en-US" altLang="ko-KR" sz="1400" dirty="0" smtClean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2020</a:t>
            </a:r>
            <a:r>
              <a:rPr lang="ko-KR" altLang="en-US" sz="1400" dirty="0" smtClean="0">
                <a:latin typeface="+mn-ea"/>
              </a:rPr>
              <a:t>년 설날 연휴의 영향을 받았을 것으로 보임</a:t>
            </a:r>
            <a:endParaRPr lang="en-US" altLang="ko-KR" sz="14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월 </a:t>
            </a:r>
            <a:r>
              <a:rPr lang="en-US" altLang="ko-KR" sz="1400" dirty="0" smtClean="0">
                <a:latin typeface="+mn-ea"/>
              </a:rPr>
              <a:t>25</a:t>
            </a:r>
            <a:r>
              <a:rPr lang="ko-KR" altLang="en-US" sz="1400" dirty="0" smtClean="0">
                <a:latin typeface="+mn-ea"/>
              </a:rPr>
              <a:t>일은 거래금액이 가장 낮은 날로 나타남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8" y="3666974"/>
            <a:ext cx="7916585" cy="251814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624094" y="4046400"/>
            <a:ext cx="199106" cy="2138720"/>
          </a:xfrm>
          <a:prstGeom prst="rect">
            <a:avLst/>
          </a:prstGeom>
          <a:solidFill>
            <a:schemeClr val="accent6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81632" y="5407200"/>
            <a:ext cx="199106" cy="777920"/>
          </a:xfrm>
          <a:prstGeom prst="rect">
            <a:avLst/>
          </a:prstGeom>
          <a:solidFill>
            <a:schemeClr val="accent6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3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"/>
    </mc:Choice>
    <mc:Fallback xmlns="">
      <p:transition spd="slow" advTm="1794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195BDBD1817DF4BB3CC5AA8B7864BBD" ma:contentTypeVersion="13" ma:contentTypeDescription="새 문서를 만듭니다." ma:contentTypeScope="" ma:versionID="8dbf1dbf11d82d1685389920334d80a4">
  <xsd:schema xmlns:xsd="http://www.w3.org/2001/XMLSchema" xmlns:xs="http://www.w3.org/2001/XMLSchema" xmlns:p="http://schemas.microsoft.com/office/2006/metadata/properties" xmlns:ns3="e4b173e8-5269-49fd-b062-e984227b6bcb" xmlns:ns4="28e4c03b-11d8-4997-a3b9-36ba6b27c8bc" targetNamespace="http://schemas.microsoft.com/office/2006/metadata/properties" ma:root="true" ma:fieldsID="9df74342acb3ac7d0461f0f2c73211e0" ns3:_="" ns4:_="">
    <xsd:import namespace="e4b173e8-5269-49fd-b062-e984227b6bcb"/>
    <xsd:import namespace="28e4c03b-11d8-4997-a3b9-36ba6b27c8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173e8-5269-49fd-b062-e984227b6bc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4c03b-11d8-4997-a3b9-36ba6b27c8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E6E75F-4033-4ABE-9254-100C09023F8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7F722B5-11F5-4B59-84E2-356D11E5B9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972FA0-191A-4E48-8775-A374084C14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173e8-5269-49fd-b062-e984227b6bcb"/>
    <ds:schemaRef ds:uri="28e4c03b-11d8-4997-a3b9-36ba6b27c8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4894</TotalTime>
  <Words>1338</Words>
  <Application>Microsoft Office PowerPoint</Application>
  <PresentationFormat>화면 슬라이드 쇼(4:3)</PresentationFormat>
  <Paragraphs>268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맑은 고딕</vt:lpstr>
      <vt:lpstr>-윤고딕340</vt:lpstr>
      <vt:lpstr>helvetica</vt:lpstr>
      <vt:lpstr>Arial</vt:lpstr>
      <vt:lpstr>Apple SD Gothic Neo ExtraBold</vt:lpstr>
      <vt:lpstr>Calibri Light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Dong Hyun</dc:creator>
  <cp:lastModifiedBy>박다솜</cp:lastModifiedBy>
  <cp:revision>355</cp:revision>
  <cp:lastPrinted>2020-10-27T20:20:17Z</cp:lastPrinted>
  <dcterms:created xsi:type="dcterms:W3CDTF">2018-11-15T05:33:23Z</dcterms:created>
  <dcterms:modified xsi:type="dcterms:W3CDTF">2020-12-14T11:10:11Z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0x010100F195BDBD1817DF4BB3CC5AA8B7864BBD</vt:lpwstr>
  </property>
</Properties>
</file>