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387" r:id="rId2"/>
    <p:sldId id="401" r:id="rId3"/>
    <p:sldId id="388" r:id="rId4"/>
    <p:sldId id="389" r:id="rId5"/>
    <p:sldId id="398" r:id="rId6"/>
    <p:sldId id="402" r:id="rId7"/>
  </p:sldIdLst>
  <p:sldSz cx="9144000" cy="6858000" type="screen4x3"/>
  <p:notesSz cx="6807200" cy="9939338"/>
  <p:embeddedFontLst>
    <p:embeddedFont>
      <p:font typeface="KoPub돋움체 Light" panose="02020603020101020101" pitchFamily="18" charset="-127"/>
      <p:regular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5791" autoAdjust="0"/>
  </p:normalViewPr>
  <p:slideViewPr>
    <p:cSldViewPr snapToGrid="0">
      <p:cViewPr varScale="1">
        <p:scale>
          <a:sx n="84" d="100"/>
          <a:sy n="84" d="100"/>
        </p:scale>
        <p:origin x="1286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612648" y="3768089"/>
            <a:ext cx="6545134" cy="260635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476372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생년월일별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matplotlib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64008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</a:t>
            </a:r>
            <a:r>
              <a:rPr lang="ko-KR" altLang="en-US" sz="20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생년월일별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횟수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20" y="2003185"/>
            <a:ext cx="7127689" cy="11742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최대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거래횟수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생년월일은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1979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년생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8576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최소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거래횟수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생년월일은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1940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년생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남자 최대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거래횟수는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1979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년생이고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생년월일별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여자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최대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거래횟수는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1980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년생입니다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63" y="3391818"/>
            <a:ext cx="3563845" cy="30502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3" y="3512142"/>
            <a:ext cx="3673379" cy="28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3319273"/>
            <a:ext cx="6325222" cy="3055171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생년월일별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matplotlib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64008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</a:t>
            </a:r>
            <a:r>
              <a:rPr lang="ko-KR" altLang="en-US" sz="20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생년월일별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금액합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-64008" y="2113357"/>
            <a:ext cx="7443217" cy="72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최대거래금액합은 남자는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1979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년생으로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110,596,680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생년월일별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최대거래금액합은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여자는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1979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년생으로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180,407,210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2971801"/>
            <a:ext cx="7037465" cy="34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9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36465" y="1638755"/>
            <a:ext cx="180753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생년월일별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matplotlib</a:t>
            </a: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-275998" y="1952450"/>
            <a:ext cx="7612463" cy="1342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최대평균거래금액 남자는 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2004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년생으로 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230,347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입니다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생년월일별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최대평균거래금액 여자는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1945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년생으로 약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150,000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 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</a:t>
            </a:r>
            <a:r>
              <a:rPr lang="ko-KR" altLang="en-US" sz="2000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생년월일별</a:t>
            </a:r>
            <a:r>
              <a:rPr lang="ko-KR" altLang="en-US" sz="20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7" y="3123956"/>
            <a:ext cx="6986703" cy="38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matplotlib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&lt;</a:t>
            </a:r>
            <a:r>
              <a:rPr lang="ko-KR" altLang="en-US" sz="3600" dirty="0" smtClean="0">
                <a:solidFill>
                  <a:srgbClr val="FF0000"/>
                </a:solidFill>
              </a:rPr>
              <a:t>연령대 </a:t>
            </a:r>
            <a:r>
              <a:rPr lang="ko-KR" altLang="en-US" sz="3600" dirty="0">
                <a:solidFill>
                  <a:srgbClr val="FF0000"/>
                </a:solidFill>
              </a:rPr>
              <a:t>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788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연령대별 남자 최대 </a:t>
            </a:r>
            <a:r>
              <a:rPr lang="ko-KR" altLang="en-US" spc="-6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거래횟수는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여자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최대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거래횟수는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각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거래횟수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5" y="2857150"/>
            <a:ext cx="6975368" cy="38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matplotlib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/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4097168"/>
            <a:ext cx="2343477" cy="2600688"/>
          </a:xfrm>
          <a:prstGeom prst="rect">
            <a:avLst/>
          </a:prstGeom>
        </p:spPr>
      </p:pic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788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연령대별 최대사용금액은 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91" y="3356811"/>
            <a:ext cx="4553090" cy="33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matplotlib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각 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인당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788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연령대별 평균사용금액 최대는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남자입니다</a:t>
            </a:r>
            <a:r>
              <a:rPr lang="en-US" altLang="ko-KR" spc="-6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pc="-6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4187695"/>
            <a:ext cx="2467319" cy="2562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35" y="3486149"/>
            <a:ext cx="4478855" cy="33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365</Words>
  <Application>Microsoft Office PowerPoint</Application>
  <PresentationFormat>화면 슬라이드 쇼(4:3)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KoPub돋움체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KIM KUNYOUN</cp:lastModifiedBy>
  <cp:revision>384</cp:revision>
  <dcterms:created xsi:type="dcterms:W3CDTF">2017-12-26T06:31:11Z</dcterms:created>
  <dcterms:modified xsi:type="dcterms:W3CDTF">2020-12-14T11:34:03Z</dcterms:modified>
  <cp:version>1000.0000.01</cp:version>
</cp:coreProperties>
</file>