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423" r:id="rId5"/>
    <p:sldId id="349" r:id="rId6"/>
    <p:sldId id="428" r:id="rId7"/>
    <p:sldId id="429" r:id="rId8"/>
    <p:sldId id="430" r:id="rId9"/>
    <p:sldId id="431" r:id="rId10"/>
    <p:sldId id="425" r:id="rId11"/>
    <p:sldId id="438" r:id="rId12"/>
    <p:sldId id="439" r:id="rId13"/>
    <p:sldId id="432" r:id="rId14"/>
    <p:sldId id="443" r:id="rId15"/>
    <p:sldId id="444" r:id="rId16"/>
    <p:sldId id="445" r:id="rId17"/>
    <p:sldId id="450" r:id="rId18"/>
    <p:sldId id="451" r:id="rId19"/>
    <p:sldId id="452" r:id="rId20"/>
    <p:sldId id="446" r:id="rId21"/>
    <p:sldId id="433" r:id="rId22"/>
    <p:sldId id="447" r:id="rId23"/>
    <p:sldId id="434" r:id="rId24"/>
    <p:sldId id="441" r:id="rId25"/>
    <p:sldId id="442" r:id="rId26"/>
    <p:sldId id="435" r:id="rId27"/>
    <p:sldId id="437" r:id="rId28"/>
    <p:sldId id="440" r:id="rId29"/>
    <p:sldId id="448" r:id="rId30"/>
    <p:sldId id="449" r:id="rId31"/>
    <p:sldId id="305" r:id="rId32"/>
  </p:sldIdLst>
  <p:sldSz cx="9144000" cy="6858000" type="screen4x3"/>
  <p:notesSz cx="9926638" cy="6797675"/>
  <p:embeddedFontLst>
    <p:embeddedFont>
      <p:font typeface="-윤고딕340" panose="020B0600000101010101" charset="-127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helvetica" panose="020B0604020202020204" pitchFamily="34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orient="horz" pos="2228" userDrawn="1">
          <p15:clr>
            <a:srgbClr val="A4A3A4"/>
          </p15:clr>
        </p15:guide>
        <p15:guide id="3" pos="3492" userDrawn="1">
          <p15:clr>
            <a:srgbClr val="A4A3A4"/>
          </p15:clr>
        </p15:guide>
        <p15:guide id="5" pos="4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4546A"/>
    <a:srgbClr val="58667A"/>
    <a:srgbClr val="013469"/>
    <a:srgbClr val="B3BAB5"/>
    <a:srgbClr val="B5B7B3"/>
    <a:srgbClr val="BAC0BE"/>
    <a:srgbClr val="B2B8B4"/>
    <a:srgbClr val="B1B8B3"/>
    <a:srgbClr val="989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08BF-AACD-47BA-912F-0FB9919692C4}" v="291" dt="2020-12-10T12:17:1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6" autoAdjust="0"/>
    <p:restoredTop sz="81245" autoAdjust="0"/>
  </p:normalViewPr>
  <p:slideViewPr>
    <p:cSldViewPr snapToGrid="0" showGuides="1">
      <p:cViewPr varScale="1">
        <p:scale>
          <a:sx n="60" d="100"/>
          <a:sy n="60" d="100"/>
        </p:scale>
        <p:origin x="1830" y="78"/>
      </p:cViewPr>
      <p:guideLst>
        <p:guide orient="horz" pos="1661"/>
        <p:guide orient="horz" pos="2228"/>
        <p:guide pos="3492"/>
        <p:guide pos="485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다솜" userId="bce6e713-1620-4047-b60f-f3c71284d3b8" providerId="ADAL" clId="{619508BF-AACD-47BA-912F-0FB9919692C4}"/>
    <pc:docChg chg="undo redo custSel addSld delSld modSld sldOrd modSection">
      <pc:chgData name="박다솜" userId="bce6e713-1620-4047-b60f-f3c71284d3b8" providerId="ADAL" clId="{619508BF-AACD-47BA-912F-0FB9919692C4}" dt="2020-12-10T12:17:19.784" v="4784" actId="20577"/>
      <pc:docMkLst>
        <pc:docMk/>
      </pc:docMkLst>
      <pc:sldChg chg="addSp delSp modSp modNotesTx">
        <pc:chgData name="박다솜" userId="bce6e713-1620-4047-b60f-f3c71284d3b8" providerId="ADAL" clId="{619508BF-AACD-47BA-912F-0FB9919692C4}" dt="2020-12-04T06:31:48.297" v="3736"/>
        <pc:sldMkLst>
          <pc:docMk/>
          <pc:sldMk cId="1122698464" sldId="256"/>
        </pc:sldMkLst>
        <pc:spChg chg="mod">
          <ac:chgData name="박다솜" userId="bce6e713-1620-4047-b60f-f3c71284d3b8" providerId="ADAL" clId="{619508BF-AACD-47BA-912F-0FB9919692C4}" dt="2020-12-04T01:48:39.466" v="114" actId="20577"/>
          <ac:spMkLst>
            <pc:docMk/>
            <pc:sldMk cId="1122698464" sldId="256"/>
            <ac:spMk id="4" creationId="{78357889-1620-4E6F-BCB4-A67C65A6C3EB}"/>
          </ac:spMkLst>
        </pc:spChg>
        <pc:spChg chg="mod">
          <ac:chgData name="박다솜" userId="bce6e713-1620-4047-b60f-f3c71284d3b8" providerId="ADAL" clId="{619508BF-AACD-47BA-912F-0FB9919692C4}" dt="2020-12-04T01:48:46.629" v="124" actId="20577"/>
          <ac:spMkLst>
            <pc:docMk/>
            <pc:sldMk cId="1122698464" sldId="256"/>
            <ac:spMk id="5" creationId="{09024AF1-E0A2-41B6-8165-3DED97F5F119}"/>
          </ac:spMkLst>
        </pc:spChg>
        <pc:picChg chg="add del mod">
          <ac:chgData name="박다솜" userId="bce6e713-1620-4047-b60f-f3c71284d3b8" providerId="ADAL" clId="{619508BF-AACD-47BA-912F-0FB9919692C4}" dt="2020-12-04T05:34:02.477" v="3381"/>
          <ac:picMkLst>
            <pc:docMk/>
            <pc:sldMk cId="1122698464" sldId="256"/>
            <ac:picMk id="2" creationId="{62247D2F-83A3-45F2-8FF0-230C7363FC63}"/>
          </ac:picMkLst>
        </pc:picChg>
        <pc:picChg chg="add del mod">
          <ac:chgData name="박다솜" userId="bce6e713-1620-4047-b60f-f3c71284d3b8" providerId="ADAL" clId="{619508BF-AACD-47BA-912F-0FB9919692C4}" dt="2020-12-04T05:34:32.173" v="3382"/>
          <ac:picMkLst>
            <pc:docMk/>
            <pc:sldMk cId="1122698464" sldId="256"/>
            <ac:picMk id="3" creationId="{A2AE0D49-917F-4B7C-98C5-8E1F9A88CAED}"/>
          </ac:picMkLst>
        </pc:picChg>
        <pc:picChg chg="add del mod">
          <ac:chgData name="박다솜" userId="bce6e713-1620-4047-b60f-f3c71284d3b8" providerId="ADAL" clId="{619508BF-AACD-47BA-912F-0FB9919692C4}" dt="2020-12-04T05:34:55.181" v="3383"/>
          <ac:picMkLst>
            <pc:docMk/>
            <pc:sldMk cId="1122698464" sldId="256"/>
            <ac:picMk id="6" creationId="{8E2D8B4D-442B-475A-AA2D-8F94C5534F92}"/>
          </ac:picMkLst>
        </pc:picChg>
        <pc:picChg chg="add del mod">
          <ac:chgData name="박다솜" userId="bce6e713-1620-4047-b60f-f3c71284d3b8" providerId="ADAL" clId="{619508BF-AACD-47BA-912F-0FB9919692C4}" dt="2020-12-04T06:30:37.522" v="3731"/>
          <ac:picMkLst>
            <pc:docMk/>
            <pc:sldMk cId="1122698464" sldId="256"/>
            <ac:picMk id="7" creationId="{234100CA-9754-417C-8B16-73546655DDC6}"/>
          </ac:picMkLst>
        </pc:picChg>
        <pc:picChg chg="add del mod">
          <ac:chgData name="박다솜" userId="bce6e713-1620-4047-b60f-f3c71284d3b8" providerId="ADAL" clId="{619508BF-AACD-47BA-912F-0FB9919692C4}" dt="2020-12-04T06:30:57.545" v="3732"/>
          <ac:picMkLst>
            <pc:docMk/>
            <pc:sldMk cId="1122698464" sldId="256"/>
            <ac:picMk id="11" creationId="{FB957081-CA40-43AB-8F59-8D8E54EDB42A}"/>
          </ac:picMkLst>
        </pc:picChg>
        <pc:picChg chg="add del mod">
          <ac:chgData name="박다솜" userId="bce6e713-1620-4047-b60f-f3c71284d3b8" providerId="ADAL" clId="{619508BF-AACD-47BA-912F-0FB9919692C4}" dt="2020-12-04T06:31:10.961" v="3733"/>
          <ac:picMkLst>
            <pc:docMk/>
            <pc:sldMk cId="1122698464" sldId="256"/>
            <ac:picMk id="13" creationId="{29A0A0B7-FC66-41A0-80A2-1DC6B4EC56A4}"/>
          </ac:picMkLst>
        </pc:picChg>
        <pc:picChg chg="add del mod">
          <ac:chgData name="박다솜" userId="bce6e713-1620-4047-b60f-f3c71284d3b8" providerId="ADAL" clId="{619508BF-AACD-47BA-912F-0FB9919692C4}" dt="2020-12-04T06:31:27.284" v="3734"/>
          <ac:picMkLst>
            <pc:docMk/>
            <pc:sldMk cId="1122698464" sldId="256"/>
            <ac:picMk id="14" creationId="{86BE190C-93B3-4B18-9310-17CB5F652107}"/>
          </ac:picMkLst>
        </pc:picChg>
        <pc:picChg chg="add del mod">
          <ac:chgData name="박다솜" userId="bce6e713-1620-4047-b60f-f3c71284d3b8" providerId="ADAL" clId="{619508BF-AACD-47BA-912F-0FB9919692C4}" dt="2020-12-04T06:31:37.093" v="3735"/>
          <ac:picMkLst>
            <pc:docMk/>
            <pc:sldMk cId="1122698464" sldId="256"/>
            <ac:picMk id="15" creationId="{767CE3CB-60DE-4AA2-8949-CE81B47954E7}"/>
          </ac:picMkLst>
        </pc:picChg>
        <pc:picChg chg="add del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6" creationId="{A4627DDD-2ECE-4671-9CD3-358C2EF76F24}"/>
          </ac:picMkLst>
        </pc:picChg>
        <pc:picChg chg="add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7" creationId="{5EF5EDCA-C341-463F-9517-60F4A6D10899}"/>
          </ac:picMkLst>
        </pc:picChg>
      </pc:sldChg>
      <pc:sldChg chg="addSp delSp modSp">
        <pc:chgData name="박다솜" userId="bce6e713-1620-4047-b60f-f3c71284d3b8" providerId="ADAL" clId="{619508BF-AACD-47BA-912F-0FB9919692C4}" dt="2020-12-04T05:39:44.625" v="3392"/>
        <pc:sldMkLst>
          <pc:docMk/>
          <pc:sldMk cId="1042814606" sldId="258"/>
        </pc:sldMkLst>
        <pc:spChg chg="add del mod">
          <ac:chgData name="박다솜" userId="bce6e713-1620-4047-b60f-f3c71284d3b8" providerId="ADAL" clId="{619508BF-AACD-47BA-912F-0FB9919692C4}" dt="2020-12-04T03:17:37.570" v="444" actId="478"/>
          <ac:spMkLst>
            <pc:docMk/>
            <pc:sldMk cId="1042814606" sldId="258"/>
            <ac:spMk id="2" creationId="{2A2D37AD-F018-44E6-AA76-1516AF8A277A}"/>
          </ac:spMkLst>
        </pc:spChg>
        <pc:spChg chg="add del mod">
          <ac:chgData name="박다솜" userId="bce6e713-1620-4047-b60f-f3c71284d3b8" providerId="ADAL" clId="{619508BF-AACD-47BA-912F-0FB9919692C4}" dt="2020-12-04T03:21:23.619" v="606" actId="478"/>
          <ac:spMkLst>
            <pc:docMk/>
            <pc:sldMk cId="1042814606" sldId="258"/>
            <ac:spMk id="3" creationId="{42F623AD-6E48-49F9-BCC1-EA9032B3BE85}"/>
          </ac:spMkLst>
        </pc:spChg>
        <pc:spChg chg="mod">
          <ac:chgData name="박다솜" userId="bce6e713-1620-4047-b60f-f3c71284d3b8" providerId="ADAL" clId="{619508BF-AACD-47BA-912F-0FB9919692C4}" dt="2020-12-04T03:41:34.988" v="1882" actId="20577"/>
          <ac:spMkLst>
            <pc:docMk/>
            <pc:sldMk cId="1042814606" sldId="258"/>
            <ac:spMk id="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40.519" v="840" actId="113"/>
          <ac:spMkLst>
            <pc:docMk/>
            <pc:sldMk cId="1042814606" sldId="258"/>
            <ac:spMk id="16" creationId="{512C75D2-CE05-4118-ADD3-51A809A71892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8" creationId="{B65104B3-3F6C-438F-BDA5-FF1EFACA790C}"/>
          </ac:spMkLst>
        </pc:spChg>
        <pc:spChg chg="mod">
          <ac:chgData name="박다솜" userId="bce6e713-1620-4047-b60f-f3c71284d3b8" providerId="ADAL" clId="{619508BF-AACD-47BA-912F-0FB9919692C4}" dt="2020-12-04T03:24:01.489" v="848" actId="1076"/>
          <ac:spMkLst>
            <pc:docMk/>
            <pc:sldMk cId="1042814606" sldId="258"/>
            <ac:spMk id="19" creationId="{512C75D2-CE05-4118-ADD3-51A809A71892}"/>
          </ac:spMkLst>
        </pc:spChg>
        <pc:spChg chg="add del mod">
          <ac:chgData name="박다솜" userId="bce6e713-1620-4047-b60f-f3c71284d3b8" providerId="ADAL" clId="{619508BF-AACD-47BA-912F-0FB9919692C4}" dt="2020-12-04T03:22:24.740" v="751" actId="478"/>
          <ac:spMkLst>
            <pc:docMk/>
            <pc:sldMk cId="1042814606" sldId="258"/>
            <ac:spMk id="21" creationId="{A372476A-9A54-4A4F-ACEA-16B89AEFA121}"/>
          </ac:spMkLst>
        </pc:spChg>
        <pc:picChg chg="add del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6" creationId="{14BAB61A-8ED7-4BD2-8353-50740B9E6E9C}"/>
          </ac:picMkLst>
        </pc:picChg>
        <pc:picChg chg="add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10" creationId="{1C09AB58-1DF6-48A7-937D-2257B6F5BC61}"/>
          </ac:picMkLst>
        </pc:picChg>
      </pc:sldChg>
      <pc:sldChg chg="addSp delSp modSp add del">
        <pc:chgData name="박다솜" userId="bce6e713-1620-4047-b60f-f3c71284d3b8" providerId="ADAL" clId="{619508BF-AACD-47BA-912F-0FB9919692C4}" dt="2020-12-04T06:36:00.195" v="3746"/>
        <pc:sldMkLst>
          <pc:docMk/>
          <pc:sldMk cId="3293004527" sldId="305"/>
        </pc:sldMkLst>
        <pc:picChg chg="add del mod">
          <ac:chgData name="박다솜" userId="bce6e713-1620-4047-b60f-f3c71284d3b8" providerId="ADAL" clId="{619508BF-AACD-47BA-912F-0FB9919692C4}" dt="2020-12-04T05:58:32.392" v="3434"/>
          <ac:picMkLst>
            <pc:docMk/>
            <pc:sldMk cId="3293004527" sldId="305"/>
            <ac:picMk id="2" creationId="{C52E7C99-4B7A-436F-8A90-3599ADB65A89}"/>
          </ac:picMkLst>
        </pc:picChg>
        <pc:picChg chg="add del mod">
          <ac:chgData name="박다솜" userId="bce6e713-1620-4047-b60f-f3c71284d3b8" providerId="ADAL" clId="{619508BF-AACD-47BA-912F-0FB9919692C4}" dt="2020-12-04T06:35:23.972" v="3743"/>
          <ac:picMkLst>
            <pc:docMk/>
            <pc:sldMk cId="3293004527" sldId="305"/>
            <ac:picMk id="3" creationId="{FF71F329-62EB-4288-835B-F3426151DC9C}"/>
          </ac:picMkLst>
        </pc:picChg>
        <pc:picChg chg="add del mod">
          <ac:chgData name="박다솜" userId="bce6e713-1620-4047-b60f-f3c71284d3b8" providerId="ADAL" clId="{619508BF-AACD-47BA-912F-0FB9919692C4}" dt="2020-12-04T06:35:33.464" v="3744"/>
          <ac:picMkLst>
            <pc:docMk/>
            <pc:sldMk cId="3293004527" sldId="305"/>
            <ac:picMk id="4" creationId="{83D5AE19-362F-44FF-A006-2DC12B3CCD72}"/>
          </ac:picMkLst>
        </pc:picChg>
        <pc:picChg chg="add del mod">
          <ac:chgData name="박다솜" userId="bce6e713-1620-4047-b60f-f3c71284d3b8" providerId="ADAL" clId="{619508BF-AACD-47BA-912F-0FB9919692C4}" dt="2020-12-04T06:35:48.214" v="3745"/>
          <ac:picMkLst>
            <pc:docMk/>
            <pc:sldMk cId="3293004527" sldId="305"/>
            <ac:picMk id="5" creationId="{3D29C953-5716-4805-8081-0E344A8EE77A}"/>
          </ac:picMkLst>
        </pc:picChg>
        <pc:picChg chg="add del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2" creationId="{51DFCBF9-43B1-4F9C-83C2-A3DCB908E9E2}"/>
          </ac:picMkLst>
        </pc:picChg>
        <pc:picChg chg="add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3" creationId="{1B13198E-D068-4702-A23E-6330C895F7EA}"/>
          </ac:picMkLst>
        </pc:picChg>
      </pc:sldChg>
      <pc:sldChg chg="modSp del">
        <pc:chgData name="박다솜" userId="bce6e713-1620-4047-b60f-f3c71284d3b8" providerId="ADAL" clId="{619508BF-AACD-47BA-912F-0FB9919692C4}" dt="2020-12-04T04:44:05.746" v="2992" actId="2696"/>
        <pc:sldMkLst>
          <pc:docMk/>
          <pc:sldMk cId="2369972896" sldId="311"/>
        </pc:sldMkLst>
        <pc:spChg chg="mod">
          <ac:chgData name="박다솜" userId="bce6e713-1620-4047-b60f-f3c71284d3b8" providerId="ADAL" clId="{619508BF-AACD-47BA-912F-0FB9919692C4}" dt="2020-12-04T04:01:59.217" v="2418" actId="20577"/>
          <ac:spMkLst>
            <pc:docMk/>
            <pc:sldMk cId="2369972896" sldId="311"/>
            <ac:spMk id="20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4:03:48.715" v="2452" actId="20577"/>
          <ac:spMkLst>
            <pc:docMk/>
            <pc:sldMk cId="2369972896" sldId="311"/>
            <ac:spMk id="40" creationId="{D2212BB6-2365-4581-88A8-9E4C844A694C}"/>
          </ac:spMkLst>
        </pc:spChg>
      </pc:sldChg>
      <pc:sldChg chg="addSp delSp modSp add">
        <pc:chgData name="박다솜" userId="bce6e713-1620-4047-b60f-f3c71284d3b8" providerId="ADAL" clId="{619508BF-AACD-47BA-912F-0FB9919692C4}" dt="2020-12-04T06:34:32.061" v="3742"/>
        <pc:sldMkLst>
          <pc:docMk/>
          <pc:sldMk cId="2443625879" sldId="329"/>
        </pc:sldMkLst>
        <pc:spChg chg="mod">
          <ac:chgData name="박다솜" userId="bce6e713-1620-4047-b60f-f3c71284d3b8" providerId="ADAL" clId="{619508BF-AACD-47BA-912F-0FB9919692C4}" dt="2020-12-04T05:19:31.404" v="3379" actId="1076"/>
          <ac:spMkLst>
            <pc:docMk/>
            <pc:sldMk cId="2443625879" sldId="329"/>
            <ac:spMk id="16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3:10.383" v="3091" actId="20577"/>
          <ac:spMkLst>
            <pc:docMk/>
            <pc:sldMk cId="2443625879" sldId="329"/>
            <ac:spMk id="20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3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4" creationId="{2E7CB480-7E49-42FB-B145-6AD8BFF87900}"/>
          </ac:spMkLst>
        </pc:spChg>
        <pc:spChg chg="mod">
          <ac:chgData name="박다솜" userId="bce6e713-1620-4047-b60f-f3c71284d3b8" providerId="ADAL" clId="{619508BF-AACD-47BA-912F-0FB9919692C4}" dt="2020-12-04T05:10:17.626" v="3053" actId="20577"/>
          <ac:spMkLst>
            <pc:docMk/>
            <pc:sldMk cId="2443625879" sldId="32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6:53.731" v="3431"/>
          <ac:picMkLst>
            <pc:docMk/>
            <pc:sldMk cId="2443625879" sldId="329"/>
            <ac:picMk id="2" creationId="{18020897-18D2-4551-8ABF-345A7D2C653D}"/>
          </ac:picMkLst>
        </pc:picChg>
        <pc:picChg chg="add del mod">
          <ac:chgData name="박다솜" userId="bce6e713-1620-4047-b60f-f3c71284d3b8" providerId="ADAL" clId="{619508BF-AACD-47BA-912F-0FB9919692C4}" dt="2020-12-04T05:57:32.221" v="3432"/>
          <ac:picMkLst>
            <pc:docMk/>
            <pc:sldMk cId="2443625879" sldId="329"/>
            <ac:picMk id="3" creationId="{C8FC9E16-511B-4876-834F-DE6CF996EB45}"/>
          </ac:picMkLst>
        </pc:picChg>
        <pc:picChg chg="add del mod">
          <ac:chgData name="박다솜" userId="bce6e713-1620-4047-b60f-f3c71284d3b8" providerId="ADAL" clId="{619508BF-AACD-47BA-912F-0FB9919692C4}" dt="2020-12-04T06:32:52.645" v="3738"/>
          <ac:picMkLst>
            <pc:docMk/>
            <pc:sldMk cId="2443625879" sldId="329"/>
            <ac:picMk id="5" creationId="{F377148C-9611-417B-9B1F-B4D1CD7EEEDD}"/>
          </ac:picMkLst>
        </pc:picChg>
        <pc:picChg chg="add del mod">
          <ac:chgData name="박다솜" userId="bce6e713-1620-4047-b60f-f3c71284d3b8" providerId="ADAL" clId="{619508BF-AACD-47BA-912F-0FB9919692C4}" dt="2020-12-04T06:33:20.974" v="3739"/>
          <ac:picMkLst>
            <pc:docMk/>
            <pc:sldMk cId="2443625879" sldId="329"/>
            <ac:picMk id="6" creationId="{40FE8BBE-F540-4575-8600-D70BBBCB943A}"/>
          </ac:picMkLst>
        </pc:picChg>
        <pc:picChg chg="add del mod">
          <ac:chgData name="박다솜" userId="bce6e713-1620-4047-b60f-f3c71284d3b8" providerId="ADAL" clId="{619508BF-AACD-47BA-912F-0FB9919692C4}" dt="2020-12-04T06:33:32.399" v="3740"/>
          <ac:picMkLst>
            <pc:docMk/>
            <pc:sldMk cId="2443625879" sldId="329"/>
            <ac:picMk id="7" creationId="{0E5DAF86-40A0-4CA2-BEC7-02E93D459A73}"/>
          </ac:picMkLst>
        </pc:picChg>
        <pc:picChg chg="add del mod">
          <ac:chgData name="박다솜" userId="bce6e713-1620-4047-b60f-f3c71284d3b8" providerId="ADAL" clId="{619508BF-AACD-47BA-912F-0FB9919692C4}" dt="2020-12-04T06:33:52.871" v="3741"/>
          <ac:picMkLst>
            <pc:docMk/>
            <pc:sldMk cId="2443625879" sldId="329"/>
            <ac:picMk id="8" creationId="{F106AA69-68B6-4DF3-9312-7C79F12DDAED}"/>
          </ac:picMkLst>
        </pc:picChg>
        <pc:picChg chg="add del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9" creationId="{25352068-5FBF-4116-9DEA-4793E5D7BB07}"/>
          </ac:picMkLst>
        </pc:picChg>
        <pc:picChg chg="add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10" creationId="{CFBD9E52-33E9-451E-821B-3006D1A68424}"/>
          </ac:picMkLst>
        </pc:picChg>
      </pc:sldChg>
      <pc:sldChg chg="del">
        <pc:chgData name="박다솜" userId="bce6e713-1620-4047-b60f-f3c71284d3b8" providerId="ADAL" clId="{619508BF-AACD-47BA-912F-0FB9919692C4}" dt="2020-12-04T04:04:37.854" v="2462" actId="2696"/>
        <pc:sldMkLst>
          <pc:docMk/>
          <pc:sldMk cId="3992023131" sldId="329"/>
        </pc:sldMkLst>
      </pc:sldChg>
      <pc:sldChg chg="del">
        <pc:chgData name="박다솜" userId="bce6e713-1620-4047-b60f-f3c71284d3b8" providerId="ADAL" clId="{619508BF-AACD-47BA-912F-0FB9919692C4}" dt="2020-12-04T04:12:34.853" v="2793" actId="2696"/>
        <pc:sldMkLst>
          <pc:docMk/>
          <pc:sldMk cId="3494020600" sldId="337"/>
        </pc:sldMkLst>
      </pc:sldChg>
      <pc:sldChg chg="del">
        <pc:chgData name="박다솜" userId="bce6e713-1620-4047-b60f-f3c71284d3b8" providerId="ADAL" clId="{619508BF-AACD-47BA-912F-0FB9919692C4}" dt="2020-12-04T04:12:35.275" v="2794" actId="2696"/>
        <pc:sldMkLst>
          <pc:docMk/>
          <pc:sldMk cId="3496408682" sldId="338"/>
        </pc:sldMkLst>
      </pc:sldChg>
      <pc:sldChg chg="addSp delSp modSp">
        <pc:chgData name="박다솜" userId="bce6e713-1620-4047-b60f-f3c71284d3b8" providerId="ADAL" clId="{619508BF-AACD-47BA-912F-0FB9919692C4}" dt="2020-12-04T05:51:11.597" v="3420"/>
        <pc:sldMkLst>
          <pc:docMk/>
          <pc:sldMk cId="1836184729" sldId="346"/>
        </pc:sldMkLst>
        <pc:spChg chg="add">
          <ac:chgData name="박다솜" userId="bce6e713-1620-4047-b60f-f3c71284d3b8" providerId="ADAL" clId="{619508BF-AACD-47BA-912F-0FB9919692C4}" dt="2020-12-04T03:57:44.907" v="2269"/>
          <ac:spMkLst>
            <pc:docMk/>
            <pc:sldMk cId="1836184729" sldId="346"/>
            <ac:spMk id="26" creationId="{8069F265-3B6E-47DB-A1C5-4A338E399DF0}"/>
          </ac:spMkLst>
        </pc:spChg>
        <pc:spChg chg="mod">
          <ac:chgData name="박다솜" userId="bce6e713-1620-4047-b60f-f3c71284d3b8" providerId="ADAL" clId="{619508BF-AACD-47BA-912F-0FB9919692C4}" dt="2020-12-04T04:00:11.671" v="2373" actId="20577"/>
          <ac:spMkLst>
            <pc:docMk/>
            <pc:sldMk cId="1836184729" sldId="346"/>
            <ac:spMk id="59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4T03:57:44.467" v="2268" actId="478"/>
          <ac:spMkLst>
            <pc:docMk/>
            <pc:sldMk cId="1836184729" sldId="346"/>
            <ac:spMk id="64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4.777" v="2267" actId="6549"/>
          <ac:spMkLst>
            <pc:docMk/>
            <pc:sldMk cId="1836184729" sldId="346"/>
            <ac:spMk id="6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2.256" v="2265" actId="20577"/>
          <ac:spMkLst>
            <pc:docMk/>
            <pc:sldMk cId="1836184729" sldId="346"/>
            <ac:spMk id="6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0:27.459" v="3417"/>
          <ac:picMkLst>
            <pc:docMk/>
            <pc:sldMk cId="1836184729" sldId="346"/>
            <ac:picMk id="2" creationId="{7E135442-590F-4301-9C71-A4C0437D9741}"/>
          </ac:picMkLst>
        </pc:picChg>
        <pc:picChg chg="add del mod">
          <ac:chgData name="박다솜" userId="bce6e713-1620-4047-b60f-f3c71284d3b8" providerId="ADAL" clId="{619508BF-AACD-47BA-912F-0FB9919692C4}" dt="2020-12-04T05:50:36.460" v="3418"/>
          <ac:picMkLst>
            <pc:docMk/>
            <pc:sldMk cId="1836184729" sldId="346"/>
            <ac:picMk id="3" creationId="{01928279-324D-40A2-BDA5-C0218CB65AC1}"/>
          </ac:picMkLst>
        </pc:picChg>
        <pc:picChg chg="add del mod">
          <ac:chgData name="박다솜" userId="bce6e713-1620-4047-b60f-f3c71284d3b8" providerId="ADAL" clId="{619508BF-AACD-47BA-912F-0FB9919692C4}" dt="2020-12-04T05:50:44.804" v="3419"/>
          <ac:picMkLst>
            <pc:docMk/>
            <pc:sldMk cId="1836184729" sldId="346"/>
            <ac:picMk id="5" creationId="{4F65B789-9A51-4307-980D-253EE98422FB}"/>
          </ac:picMkLst>
        </pc:picChg>
        <pc:picChg chg="add del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6" creationId="{0CA11DCD-6166-44F2-8CFB-963D21E4CFA0}"/>
          </ac:picMkLst>
        </pc:picChg>
        <pc:picChg chg="add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10" creationId="{804BD110-302F-4280-B99E-D81FD7207D49}"/>
          </ac:picMkLst>
        </pc:picChg>
      </pc:sldChg>
      <pc:sldChg chg="addSp delSp modSp">
        <pc:chgData name="박다솜" userId="bce6e713-1620-4047-b60f-f3c71284d3b8" providerId="ADAL" clId="{619508BF-AACD-47BA-912F-0FB9919692C4}" dt="2020-12-04T05:37:38.327" v="3388"/>
        <pc:sldMkLst>
          <pc:docMk/>
          <pc:sldMk cId="396083553" sldId="348"/>
        </pc:sldMkLst>
        <pc:spChg chg="add mod">
          <ac:chgData name="박다솜" userId="bce6e713-1620-4047-b60f-f3c71284d3b8" providerId="ADAL" clId="{619508BF-AACD-47BA-912F-0FB9919692C4}" dt="2020-12-04T04:55:37.923" v="3008" actId="113"/>
          <ac:spMkLst>
            <pc:docMk/>
            <pc:sldMk cId="396083553" sldId="348"/>
            <ac:spMk id="20" creationId="{7FAD1C7A-770E-4BDE-9AE9-7ECA2A5A8922}"/>
          </ac:spMkLst>
        </pc:spChg>
        <pc:spChg chg="add del mod">
          <ac:chgData name="박다솜" userId="bce6e713-1620-4047-b60f-f3c71284d3b8" providerId="ADAL" clId="{619508BF-AACD-47BA-912F-0FB9919692C4}" dt="2020-12-03T04:48:54.072" v="18"/>
          <ac:spMkLst>
            <pc:docMk/>
            <pc:sldMk cId="396083553" sldId="348"/>
            <ac:spMk id="23" creationId="{5738B4EE-8366-47DD-81E8-1596DBAB27FB}"/>
          </ac:spMkLst>
        </pc:spChg>
        <pc:spChg chg="del">
          <ac:chgData name="박다솜" userId="bce6e713-1620-4047-b60f-f3c71284d3b8" providerId="ADAL" clId="{619508BF-AACD-47BA-912F-0FB9919692C4}" dt="2020-12-03T04:49:33.784" v="23"/>
          <ac:spMkLst>
            <pc:docMk/>
            <pc:sldMk cId="396083553" sldId="348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17.891" v="6" actId="478"/>
          <ac:spMkLst>
            <pc:docMk/>
            <pc:sldMk cId="396083553" sldId="348"/>
            <ac:spMk id="28" creationId="{D2212BB6-2365-4581-88A8-9E4C844A694C}"/>
          </ac:spMkLst>
        </pc:spChg>
        <pc:spChg chg="add mod">
          <ac:chgData name="박다솜" userId="bce6e713-1620-4047-b60f-f3c71284d3b8" providerId="ADAL" clId="{619508BF-AACD-47BA-912F-0FB9919692C4}" dt="2020-12-04T04:55:35.428" v="3007" actId="113"/>
          <ac:spMkLst>
            <pc:docMk/>
            <pc:sldMk cId="396083553" sldId="348"/>
            <ac:spMk id="29" creationId="{AE5C0B31-D166-4236-A77A-2D62ED0E239D}"/>
          </ac:spMkLst>
        </pc:spChg>
        <pc:grpChg chg="add mod">
          <ac:chgData name="박다솜" userId="bce6e713-1620-4047-b60f-f3c71284d3b8" providerId="ADAL" clId="{619508BF-AACD-47BA-912F-0FB9919692C4}" dt="2020-12-04T04:53:31.685" v="3005" actId="1076"/>
          <ac:grpSpMkLst>
            <pc:docMk/>
            <pc:sldMk cId="396083553" sldId="348"/>
            <ac:grpSpMk id="14" creationId="{79EC3313-C3ED-4939-BD1D-FC9CF97C1701}"/>
          </ac:grpSpMkLst>
        </pc:grpChg>
        <pc:grpChg chg="add del mod">
          <ac:chgData name="박다솜" userId="bce6e713-1620-4047-b60f-f3c71284d3b8" providerId="ADAL" clId="{619508BF-AACD-47BA-912F-0FB9919692C4}" dt="2020-12-03T04:48:37.090" v="10"/>
          <ac:grpSpMkLst>
            <pc:docMk/>
            <pc:sldMk cId="396083553" sldId="348"/>
            <ac:grpSpMk id="20" creationId="{C0EE5670-658A-4D87-946D-F03F366E5EB9}"/>
          </ac:grpSpMkLst>
        </pc:grpChg>
        <pc:grpChg chg="del">
          <ac:chgData name="박다솜" userId="bce6e713-1620-4047-b60f-f3c71284d3b8" providerId="ADAL" clId="{619508BF-AACD-47BA-912F-0FB9919692C4}" dt="2020-12-03T04:48:17.891" v="6" actId="478"/>
          <ac:grpSpMkLst>
            <pc:docMk/>
            <pc:sldMk cId="396083553" sldId="348"/>
            <ac:grpSpMk id="24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37:07.532" v="3387"/>
          <ac:picMkLst>
            <pc:docMk/>
            <pc:sldMk cId="396083553" sldId="348"/>
            <ac:picMk id="3" creationId="{DF9577AF-A705-43F0-8843-68103E2FCBE0}"/>
          </ac:picMkLst>
        </pc:picChg>
        <pc:picChg chg="add del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6" creationId="{DB4E8D48-36FD-4A83-B94E-E87FF5BC6FA6}"/>
          </ac:picMkLst>
        </pc:picChg>
        <pc:picChg chg="add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7" creationId="{F75B6FD6-F93F-456E-919D-F047599952AB}"/>
          </ac:picMkLst>
        </pc:picChg>
      </pc:sldChg>
      <pc:sldChg chg="addSp delSp modSp modNotesTx">
        <pc:chgData name="박다솜" userId="bce6e713-1620-4047-b60f-f3c71284d3b8" providerId="ADAL" clId="{619508BF-AACD-47BA-912F-0FB9919692C4}" dt="2020-12-04T06:15:31.747" v="3500" actId="20577"/>
        <pc:sldMkLst>
          <pc:docMk/>
          <pc:sldMk cId="2338953978" sldId="349"/>
        </pc:sldMkLst>
        <pc:spChg chg="mod">
          <ac:chgData name="박다솜" userId="bce6e713-1620-4047-b60f-f3c71284d3b8" providerId="ADAL" clId="{619508BF-AACD-47BA-912F-0FB9919692C4}" dt="2020-12-04T04:16:09.134" v="2802" actId="1076"/>
          <ac:spMkLst>
            <pc:docMk/>
            <pc:sldMk cId="2338953978" sldId="349"/>
            <ac:spMk id="5" creationId="{47B966D8-5142-459D-8309-6446687AFCF1}"/>
          </ac:spMkLst>
        </pc:spChg>
        <pc:spChg chg="add del mod">
          <ac:chgData name="박다솜" userId="bce6e713-1620-4047-b60f-f3c71284d3b8" providerId="ADAL" clId="{619508BF-AACD-47BA-912F-0FB9919692C4}" dt="2020-12-04T04:17:36.385" v="2827" actId="478"/>
          <ac:spMkLst>
            <pc:docMk/>
            <pc:sldMk cId="2338953978" sldId="349"/>
            <ac:spMk id="15" creationId="{F8E75206-B357-4401-9966-FBC47E8724D6}"/>
          </ac:spMkLst>
        </pc:spChg>
        <pc:spChg chg="mod">
          <ac:chgData name="박다솜" userId="bce6e713-1620-4047-b60f-f3c71284d3b8" providerId="ADAL" clId="{619508BF-AACD-47BA-912F-0FB9919692C4}" dt="2020-12-04T06:15:31.747" v="3500" actId="20577"/>
          <ac:spMkLst>
            <pc:docMk/>
            <pc:sldMk cId="2338953978" sldId="349"/>
            <ac:spMk id="16" creationId="{D2212BB6-2365-4581-88A8-9E4C844A694C}"/>
          </ac:spMkLst>
        </pc:spChg>
        <pc:spChg chg="add del mod">
          <ac:chgData name="박다솜" userId="bce6e713-1620-4047-b60f-f3c71284d3b8" providerId="ADAL" clId="{619508BF-AACD-47BA-912F-0FB9919692C4}" dt="2020-12-04T04:17:34.043" v="2824" actId="478"/>
          <ac:spMkLst>
            <pc:docMk/>
            <pc:sldMk cId="2338953978" sldId="349"/>
            <ac:spMk id="18" creationId="{1E856700-A913-4458-A348-DAE5C2BBD7F7}"/>
          </ac:spMkLst>
        </pc:spChg>
        <pc:spChg chg="add del mod">
          <ac:chgData name="박다솜" userId="bce6e713-1620-4047-b60f-f3c71284d3b8" providerId="ADAL" clId="{619508BF-AACD-47BA-912F-0FB9919692C4}" dt="2020-12-04T04:17:34.051" v="2826"/>
          <ac:spMkLst>
            <pc:docMk/>
            <pc:sldMk cId="2338953978" sldId="349"/>
            <ac:spMk id="20" creationId="{56C83424-18CB-4D8D-AF3B-7A806F56F87D}"/>
          </ac:spMkLst>
        </pc:spChg>
        <pc:picChg chg="add del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2" creationId="{5CBA5101-80FA-4463-83BE-C068AF9BB042}"/>
          </ac:picMkLst>
        </pc:picChg>
        <pc:picChg chg="add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3" creationId="{866A62B5-AD35-430D-80F4-B203B0165373}"/>
          </ac:picMkLst>
        </pc:picChg>
        <pc:picChg chg="del mod">
          <ac:chgData name="박다솜" userId="bce6e713-1620-4047-b60f-f3c71284d3b8" providerId="ADAL" clId="{619508BF-AACD-47BA-912F-0FB9919692C4}" dt="2020-12-04T04:15:54.440" v="2798" actId="478"/>
          <ac:picMkLst>
            <pc:docMk/>
            <pc:sldMk cId="2338953978" sldId="349"/>
            <ac:picMk id="1032" creationId="{00000000-0000-0000-0000-000000000000}"/>
          </ac:picMkLst>
        </pc:picChg>
      </pc:sldChg>
      <pc:sldChg chg="delSp modSp del">
        <pc:chgData name="박다솜" userId="bce6e713-1620-4047-b60f-f3c71284d3b8" providerId="ADAL" clId="{619508BF-AACD-47BA-912F-0FB9919692C4}" dt="2020-12-04T04:21:34.915" v="2985" actId="2696"/>
        <pc:sldMkLst>
          <pc:docMk/>
          <pc:sldMk cId="2914611054" sldId="351"/>
        </pc:sldMkLst>
        <pc:spChg chg="del mod">
          <ac:chgData name="박다솜" userId="bce6e713-1620-4047-b60f-f3c71284d3b8" providerId="ADAL" clId="{619508BF-AACD-47BA-912F-0FB9919692C4}" dt="2020-12-04T04:16:24.708" v="2807"/>
          <ac:spMkLst>
            <pc:docMk/>
            <pc:sldMk cId="2914611054" sldId="351"/>
            <ac:spMk id="3" creationId="{00000000-0000-0000-0000-000000000000}"/>
          </ac:spMkLst>
        </pc:spChg>
      </pc:sldChg>
      <pc:sldChg chg="addSp delSp modSp">
        <pc:chgData name="박다솜" userId="bce6e713-1620-4047-b60f-f3c71284d3b8" providerId="ADAL" clId="{619508BF-AACD-47BA-912F-0FB9919692C4}" dt="2020-12-04T06:19:42.723" v="3674" actId="20577"/>
        <pc:sldMkLst>
          <pc:docMk/>
          <pc:sldMk cId="561013681" sldId="354"/>
        </pc:sldMkLst>
        <pc:spChg chg="mod">
          <ac:chgData name="박다솜" userId="bce6e713-1620-4047-b60f-f3c71284d3b8" providerId="ADAL" clId="{619508BF-AACD-47BA-912F-0FB9919692C4}" dt="2020-12-04T06:19:42.723" v="3674" actId="20577"/>
          <ac:spMkLst>
            <pc:docMk/>
            <pc:sldMk cId="561013681" sldId="354"/>
            <ac:spMk id="9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3:07.589" v="2218" actId="20577"/>
          <ac:spMkLst>
            <pc:docMk/>
            <pc:sldMk cId="561013681" sldId="354"/>
            <ac:spMk id="11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4.379" v="2195" actId="20577"/>
          <ac:spMkLst>
            <pc:docMk/>
            <pc:sldMk cId="561013681" sldId="354"/>
            <ac:spMk id="11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2.042" v="2193" actId="20577"/>
          <ac:spMkLst>
            <pc:docMk/>
            <pc:sldMk cId="561013681" sldId="354"/>
            <ac:spMk id="118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7:45.398" v="3411"/>
          <ac:picMkLst>
            <pc:docMk/>
            <pc:sldMk cId="561013681" sldId="354"/>
            <ac:picMk id="2" creationId="{3442B365-19C1-4813-A83F-C0D138DF5994}"/>
          </ac:picMkLst>
        </pc:picChg>
        <pc:picChg chg="add del mod">
          <ac:chgData name="박다솜" userId="bce6e713-1620-4047-b60f-f3c71284d3b8" providerId="ADAL" clId="{619508BF-AACD-47BA-912F-0FB9919692C4}" dt="2020-12-04T05:48:07.088" v="3412"/>
          <ac:picMkLst>
            <pc:docMk/>
            <pc:sldMk cId="561013681" sldId="354"/>
            <ac:picMk id="3" creationId="{B8A4A0F6-EB17-4917-BDDB-324BA06E29FD}"/>
          </ac:picMkLst>
        </pc:picChg>
        <pc:picChg chg="add del mod">
          <ac:chgData name="박다솜" userId="bce6e713-1620-4047-b60f-f3c71284d3b8" providerId="ADAL" clId="{619508BF-AACD-47BA-912F-0FB9919692C4}" dt="2020-12-04T05:48:29.924" v="3413"/>
          <ac:picMkLst>
            <pc:docMk/>
            <pc:sldMk cId="561013681" sldId="354"/>
            <ac:picMk id="5" creationId="{4BF888C0-21FB-4DED-B161-CBE65D2EFAA4}"/>
          </ac:picMkLst>
        </pc:picChg>
        <pc:picChg chg="add del mod">
          <ac:chgData name="박다솜" userId="bce6e713-1620-4047-b60f-f3c71284d3b8" providerId="ADAL" clId="{619508BF-AACD-47BA-912F-0FB9919692C4}" dt="2020-12-04T05:48:53.651" v="3414"/>
          <ac:picMkLst>
            <pc:docMk/>
            <pc:sldMk cId="561013681" sldId="354"/>
            <ac:picMk id="6" creationId="{77C0C75E-2772-42E7-B383-90BD6C1EA64C}"/>
          </ac:picMkLst>
        </pc:picChg>
        <pc:picChg chg="add del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0" creationId="{97577179-711C-4F0D-AF76-AF1191940D6E}"/>
          </ac:picMkLst>
        </pc:picChg>
        <pc:picChg chg="add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1" creationId="{275269C6-44D7-4CE8-A0AD-6D0B432A93EE}"/>
          </ac:picMkLst>
        </pc:picChg>
      </pc:sldChg>
      <pc:sldChg chg="del">
        <pc:chgData name="박다솜" userId="bce6e713-1620-4047-b60f-f3c71284d3b8" providerId="ADAL" clId="{619508BF-AACD-47BA-912F-0FB9919692C4}" dt="2020-12-04T04:12:34.310" v="2792" actId="2696"/>
        <pc:sldMkLst>
          <pc:docMk/>
          <pc:sldMk cId="1068683266" sldId="355"/>
        </pc:sldMkLst>
      </pc:sldChg>
      <pc:sldChg chg="addSp delSp modSp">
        <pc:chgData name="박다솜" userId="bce6e713-1620-4047-b60f-f3c71284d3b8" providerId="ADAL" clId="{619508BF-AACD-47BA-912F-0FB9919692C4}" dt="2020-12-04T06:17:39.998" v="3523" actId="20577"/>
        <pc:sldMkLst>
          <pc:docMk/>
          <pc:sldMk cId="2244443764" sldId="356"/>
        </pc:sldMkLst>
        <pc:spChg chg="mod">
          <ac:chgData name="박다솜" userId="bce6e713-1620-4047-b60f-f3c71284d3b8" providerId="ADAL" clId="{619508BF-AACD-47BA-912F-0FB9919692C4}" dt="2020-12-04T03:49:37.347" v="2017" actId="20577"/>
          <ac:spMkLst>
            <pc:docMk/>
            <pc:sldMk cId="2244443764" sldId="356"/>
            <ac:spMk id="5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6:17:39.998" v="3523" actId="20577"/>
          <ac:spMkLst>
            <pc:docMk/>
            <pc:sldMk cId="2244443764" sldId="356"/>
            <ac:spMk id="16" creationId="{00000000-0000-0000-0000-000000000000}"/>
          </ac:spMkLst>
        </pc:spChg>
        <pc:graphicFrameChg chg="del modGraphic">
          <ac:chgData name="박다솜" userId="bce6e713-1620-4047-b60f-f3c71284d3b8" providerId="ADAL" clId="{619508BF-AACD-47BA-912F-0FB9919692C4}" dt="2020-12-04T03:56:51.429" v="2235" actId="478"/>
          <ac:graphicFrameMkLst>
            <pc:docMk/>
            <pc:sldMk cId="2244443764" sldId="356"/>
            <ac:graphicFrameMk id="14" creationId="{42F0C5B0-DEEB-42A7-A5F0-B1D74FE78C5C}"/>
          </ac:graphicFrameMkLst>
        </pc:graphicFrameChg>
        <pc:picChg chg="add del mod">
          <ac:chgData name="박다솜" userId="bce6e713-1620-4047-b60f-f3c71284d3b8" providerId="ADAL" clId="{619508BF-AACD-47BA-912F-0FB9919692C4}" dt="2020-12-04T05:42:13.332" v="3398"/>
          <ac:picMkLst>
            <pc:docMk/>
            <pc:sldMk cId="2244443764" sldId="356"/>
            <ac:picMk id="2" creationId="{04F3B245-02BC-422A-9179-79BDD58CECC0}"/>
          </ac:picMkLst>
        </pc:picChg>
        <pc:picChg chg="add del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3" creationId="{87D462AB-EAC0-42AE-B7C7-EB79848A40E6}"/>
          </ac:picMkLst>
        </pc:picChg>
        <pc:picChg chg="add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6" creationId="{83A2BB5B-EFFB-496D-A96A-CDD9D25D0C9E}"/>
          </ac:picMkLst>
        </pc:picChg>
      </pc:sldChg>
      <pc:sldChg chg="addSp delSp modSp">
        <pc:chgData name="박다솜" userId="bce6e713-1620-4047-b60f-f3c71284d3b8" providerId="ADAL" clId="{619508BF-AACD-47BA-912F-0FB9919692C4}" dt="2020-12-04T05:43:00.865" v="3401"/>
        <pc:sldMkLst>
          <pc:docMk/>
          <pc:sldMk cId="256804389" sldId="357"/>
        </pc:sldMkLst>
        <pc:spChg chg="mod">
          <ac:chgData name="박다솜" userId="bce6e713-1620-4047-b60f-f3c71284d3b8" providerId="ADAL" clId="{619508BF-AACD-47BA-912F-0FB9919692C4}" dt="2020-12-04T03:49:45.670" v="2026" actId="20577"/>
          <ac:spMkLst>
            <pc:docMk/>
            <pc:sldMk cId="256804389" sldId="357"/>
            <ac:spMk id="16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0:06.866" v="2058" actId="20577"/>
          <ac:spMkLst>
            <pc:docMk/>
            <pc:sldMk cId="256804389" sldId="357"/>
            <ac:spMk id="29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0:18.410" v="2066" actId="20577"/>
          <ac:spMkLst>
            <pc:docMk/>
            <pc:sldMk cId="256804389" sldId="357"/>
            <ac:spMk id="30" creationId="{D2212BB6-2365-4581-88A8-9E4C844A694C}"/>
          </ac:spMkLst>
        </pc:spChg>
        <pc:picChg chg="add del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2" creationId="{B7A55871-EB6D-4CB7-B133-A5E73FB6D091}"/>
          </ac:picMkLst>
        </pc:picChg>
        <pc:picChg chg="add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5" creationId="{A67DE061-2482-4781-9D61-0F90A4621DA5}"/>
          </ac:picMkLst>
        </pc:picChg>
      </pc:sldChg>
      <pc:sldChg chg="addSp delSp modSp">
        <pc:chgData name="박다솜" userId="bce6e713-1620-4047-b60f-f3c71284d3b8" providerId="ADAL" clId="{619508BF-AACD-47BA-912F-0FB9919692C4}" dt="2020-12-04T06:18:31.193" v="3581" actId="1076"/>
        <pc:sldMkLst>
          <pc:docMk/>
          <pc:sldMk cId="193269018" sldId="359"/>
        </pc:sldMkLst>
        <pc:spChg chg="mod">
          <ac:chgData name="박다솜" userId="bce6e713-1620-4047-b60f-f3c71284d3b8" providerId="ADAL" clId="{619508BF-AACD-47BA-912F-0FB9919692C4}" dt="2020-12-04T03:51:19.003" v="2133" actId="20577"/>
          <ac:spMkLst>
            <pc:docMk/>
            <pc:sldMk cId="193269018" sldId="359"/>
            <ac:spMk id="1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27.925" v="2191" actId="20577"/>
          <ac:spMkLst>
            <pc:docMk/>
            <pc:sldMk cId="193269018" sldId="359"/>
            <ac:spMk id="25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1:06.478" v="2100" actId="20577"/>
          <ac:spMkLst>
            <pc:docMk/>
            <pc:sldMk cId="193269018" sldId="359"/>
            <ac:spMk id="31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31.193" v="3581" actId="1076"/>
          <ac:spMkLst>
            <pc:docMk/>
            <pc:sldMk cId="193269018" sldId="359"/>
            <ac:spMk id="3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1:04.106" v="2099" actId="20577"/>
          <ac:spMkLst>
            <pc:docMk/>
            <pc:sldMk cId="193269018" sldId="359"/>
            <ac:spMk id="3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4:01.246" v="3403"/>
          <ac:picMkLst>
            <pc:docMk/>
            <pc:sldMk cId="193269018" sldId="359"/>
            <ac:picMk id="5" creationId="{E330DA44-CC54-4517-9921-2E5C1AF002A2}"/>
          </ac:picMkLst>
        </pc:picChg>
        <pc:picChg chg="add del mod">
          <ac:chgData name="박다솜" userId="bce6e713-1620-4047-b60f-f3c71284d3b8" providerId="ADAL" clId="{619508BF-AACD-47BA-912F-0FB9919692C4}" dt="2020-12-04T05:44:26.795" v="3404"/>
          <ac:picMkLst>
            <pc:docMk/>
            <pc:sldMk cId="193269018" sldId="359"/>
            <ac:picMk id="6" creationId="{69533BF6-A407-49DA-B62D-45142AFD8173}"/>
          </ac:picMkLst>
        </pc:picChg>
        <pc:picChg chg="add del mod">
          <ac:chgData name="박다솜" userId="bce6e713-1620-4047-b60f-f3c71284d3b8" providerId="ADAL" clId="{619508BF-AACD-47BA-912F-0FB9919692C4}" dt="2020-12-04T05:45:01.819" v="3405"/>
          <ac:picMkLst>
            <pc:docMk/>
            <pc:sldMk cId="193269018" sldId="359"/>
            <ac:picMk id="11" creationId="{CAA98FA3-9241-4A60-99A5-1DEB40701BE3}"/>
          </ac:picMkLst>
        </pc:picChg>
        <pc:picChg chg="add del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4" creationId="{64689E6C-D8DE-4525-9340-2F83854A83CB}"/>
          </ac:picMkLst>
        </pc:picChg>
        <pc:picChg chg="add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5" creationId="{338837FB-DF4D-4D59-9339-492D6EE4B5AD}"/>
          </ac:picMkLst>
        </pc:picChg>
      </pc:sldChg>
      <pc:sldChg chg="addSp delSp modSp">
        <pc:chgData name="박다솜" userId="bce6e713-1620-4047-b60f-f3c71284d3b8" providerId="ADAL" clId="{619508BF-AACD-47BA-912F-0FB9919692C4}" dt="2020-12-04T05:53:41.619" v="3425"/>
        <pc:sldMkLst>
          <pc:docMk/>
          <pc:sldMk cId="3970340674" sldId="360"/>
        </pc:sldMkLst>
        <pc:spChg chg="add">
          <ac:chgData name="박다솜" userId="bce6e713-1620-4047-b60f-f3c71284d3b8" providerId="ADAL" clId="{619508BF-AACD-47BA-912F-0FB9919692C4}" dt="2020-12-04T04:00:54.364" v="2375"/>
          <ac:spMkLst>
            <pc:docMk/>
            <pc:sldMk cId="3970340674" sldId="360"/>
            <ac:spMk id="21" creationId="{23171774-0E06-4E3F-B0F9-016D2CBC8BD5}"/>
          </ac:spMkLst>
        </pc:spChg>
        <pc:spChg chg="add">
          <ac:chgData name="박다솜" userId="bce6e713-1620-4047-b60f-f3c71284d3b8" providerId="ADAL" clId="{619508BF-AACD-47BA-912F-0FB9919692C4}" dt="2020-12-04T04:01:07.070" v="2378"/>
          <ac:spMkLst>
            <pc:docMk/>
            <pc:sldMk cId="3970340674" sldId="360"/>
            <ac:spMk id="33" creationId="{6FDFE483-4B6E-49E5-AE53-7FE2214E9E5E}"/>
          </ac:spMkLst>
        </pc:spChg>
        <pc:spChg chg="del">
          <ac:chgData name="박다솜" userId="bce6e713-1620-4047-b60f-f3c71284d3b8" providerId="ADAL" clId="{619508BF-AACD-47BA-912F-0FB9919692C4}" dt="2020-12-04T04:00:53.910" v="2374" actId="478"/>
          <ac:spMkLst>
            <pc:docMk/>
            <pc:sldMk cId="3970340674" sldId="360"/>
            <ac:spMk id="59" creationId="{D2212BB6-2365-4581-88A8-9E4C844A694C}"/>
          </ac:spMkLst>
        </pc:spChg>
        <pc:grpChg chg="add">
          <ac:chgData name="박다솜" userId="bce6e713-1620-4047-b60f-f3c71284d3b8" providerId="ADAL" clId="{619508BF-AACD-47BA-912F-0FB9919692C4}" dt="2020-12-04T04:01:00.707" v="2377"/>
          <ac:grpSpMkLst>
            <pc:docMk/>
            <pc:sldMk cId="3970340674" sldId="360"/>
            <ac:grpSpMk id="22" creationId="{52906B4A-E08C-486D-98E7-216F87E44128}"/>
          </ac:grpSpMkLst>
        </pc:grpChg>
        <pc:grpChg chg="del">
          <ac:chgData name="박다솜" userId="bce6e713-1620-4047-b60f-f3c71284d3b8" providerId="ADAL" clId="{619508BF-AACD-47BA-912F-0FB9919692C4}" dt="2020-12-04T04:00:56.516" v="2376" actId="478"/>
          <ac:grpSpMkLst>
            <pc:docMk/>
            <pc:sldMk cId="3970340674" sldId="360"/>
            <ac:grpSpMk id="60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52:28.555" v="3422"/>
          <ac:picMkLst>
            <pc:docMk/>
            <pc:sldMk cId="3970340674" sldId="360"/>
            <ac:picMk id="2" creationId="{7797C6C8-BD9D-482E-B5CE-B190C88ABA65}"/>
          </ac:picMkLst>
        </pc:picChg>
        <pc:picChg chg="add del mod">
          <ac:chgData name="박다솜" userId="bce6e713-1620-4047-b60f-f3c71284d3b8" providerId="ADAL" clId="{619508BF-AACD-47BA-912F-0FB9919692C4}" dt="2020-12-04T05:53:01.287" v="3423"/>
          <ac:picMkLst>
            <pc:docMk/>
            <pc:sldMk cId="3970340674" sldId="360"/>
            <ac:picMk id="3" creationId="{BE023E04-D2A3-41C6-9474-6CB96B7B240E}"/>
          </ac:picMkLst>
        </pc:picChg>
        <pc:picChg chg="add del mod">
          <ac:chgData name="박다솜" userId="bce6e713-1620-4047-b60f-f3c71284d3b8" providerId="ADAL" clId="{619508BF-AACD-47BA-912F-0FB9919692C4}" dt="2020-12-04T05:53:16.920" v="3424"/>
          <ac:picMkLst>
            <pc:docMk/>
            <pc:sldMk cId="3970340674" sldId="360"/>
            <ac:picMk id="5" creationId="{29DB637C-BA04-4D29-9A1C-FA52DC823235}"/>
          </ac:picMkLst>
        </pc:picChg>
        <pc:picChg chg="add del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6" creationId="{81D7B006-4820-4683-9744-7212EB178524}"/>
          </ac:picMkLst>
        </pc:picChg>
        <pc:picChg chg="add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10" creationId="{ED2E020C-F9BE-4108-ACCB-EBF9D001939F}"/>
          </ac:picMkLst>
        </pc:picChg>
      </pc:sldChg>
      <pc:sldChg chg="del">
        <pc:chgData name="박다솜" userId="bce6e713-1620-4047-b60f-f3c71284d3b8" providerId="ADAL" clId="{619508BF-AACD-47BA-912F-0FB9919692C4}" dt="2020-12-03T05:04:40.650" v="39" actId="2696"/>
        <pc:sldMkLst>
          <pc:docMk/>
          <pc:sldMk cId="375767116" sldId="362"/>
        </pc:sldMkLst>
      </pc:sldChg>
      <pc:sldChg chg="addSp delSp modSp add modTransition modAnim">
        <pc:chgData name="박다솜" userId="bce6e713-1620-4047-b60f-f3c71284d3b8" providerId="ADAL" clId="{619508BF-AACD-47BA-912F-0FB9919692C4}" dt="2020-12-04T06:32:22.717" v="3737"/>
        <pc:sldMkLst>
          <pc:docMk/>
          <pc:sldMk cId="2850695134" sldId="362"/>
        </pc:sldMkLst>
        <pc:spChg chg="mod">
          <ac:chgData name="박다솜" userId="bce6e713-1620-4047-b60f-f3c71284d3b8" providerId="ADAL" clId="{619508BF-AACD-47BA-912F-0FB9919692C4}" dt="2020-12-04T06:21:21.016" v="3729" actId="20577"/>
          <ac:spMkLst>
            <pc:docMk/>
            <pc:sldMk cId="2850695134" sldId="362"/>
            <ac:spMk id="2" creationId="{F58172FF-92D0-424C-BCF0-6DAC0FFDA428}"/>
          </ac:spMkLst>
        </pc:spChg>
        <pc:spChg chg="del">
          <ac:chgData name="박다솜" userId="bce6e713-1620-4047-b60f-f3c71284d3b8" providerId="ADAL" clId="{619508BF-AACD-47BA-912F-0FB9919692C4}" dt="2020-12-04T04:04:13.161" v="2456" actId="478"/>
          <ac:spMkLst>
            <pc:docMk/>
            <pc:sldMk cId="2850695134" sldId="362"/>
            <ac:spMk id="15" creationId="{50EC33DF-3CF3-4051-A690-74F69FEE4CE1}"/>
          </ac:spMkLst>
        </pc:spChg>
        <pc:spChg chg="add del">
          <ac:chgData name="박다솜" userId="bce6e713-1620-4047-b60f-f3c71284d3b8" providerId="ADAL" clId="{619508BF-AACD-47BA-912F-0FB9919692C4}" dt="2020-12-04T06:00:03.804" v="3439" actId="478"/>
          <ac:spMkLst>
            <pc:docMk/>
            <pc:sldMk cId="2850695134" sldId="362"/>
            <ac:spMk id="16" creationId="{90964DE8-36D1-4C4D-B071-F6E55F0C9652}"/>
          </ac:spMkLst>
        </pc:spChg>
        <pc:spChg chg="add mod">
          <ac:chgData name="박다솜" userId="bce6e713-1620-4047-b60f-f3c71284d3b8" providerId="ADAL" clId="{619508BF-AACD-47BA-912F-0FB9919692C4}" dt="2020-12-04T06:00:09.693" v="3442" actId="1076"/>
          <ac:spMkLst>
            <pc:docMk/>
            <pc:sldMk cId="2850695134" sldId="362"/>
            <ac:spMk id="17" creationId="{40C5061E-5B90-4623-8C92-8977BAF35B12}"/>
          </ac:spMkLst>
        </pc:spChg>
        <pc:spChg chg="mod">
          <ac:chgData name="박다솜" userId="bce6e713-1620-4047-b60f-f3c71284d3b8" providerId="ADAL" clId="{619508BF-AACD-47BA-912F-0FB9919692C4}" dt="2020-12-04T06:00:16.968" v="3443" actId="207"/>
          <ac:spMkLst>
            <pc:docMk/>
            <pc:sldMk cId="2850695134" sldId="362"/>
            <ac:spMk id="18" creationId="{A2A4848C-152F-42A3-A671-449FFF05D40C}"/>
          </ac:spMkLst>
        </pc:spChg>
        <pc:spChg chg="del">
          <ac:chgData name="박다솜" userId="bce6e713-1620-4047-b60f-f3c71284d3b8" providerId="ADAL" clId="{619508BF-AACD-47BA-912F-0FB9919692C4}" dt="2020-12-04T04:04:12.335" v="2455" actId="478"/>
          <ac:spMkLst>
            <pc:docMk/>
            <pc:sldMk cId="2850695134" sldId="36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4T06:00:01.598" v="3438" actId="478"/>
          <ac:spMkLst>
            <pc:docMk/>
            <pc:sldMk cId="2850695134" sldId="362"/>
            <ac:spMk id="20" creationId="{B498AFA0-C890-4540-86EB-DE893C1E96B0}"/>
          </ac:spMkLst>
        </pc:spChg>
        <pc:spChg chg="add del">
          <ac:chgData name="박다솜" userId="bce6e713-1620-4047-b60f-f3c71284d3b8" providerId="ADAL" clId="{619508BF-AACD-47BA-912F-0FB9919692C4}" dt="2020-12-04T06:00:05.238" v="3441" actId="478"/>
          <ac:spMkLst>
            <pc:docMk/>
            <pc:sldMk cId="2850695134" sldId="362"/>
            <ac:spMk id="22" creationId="{1B5ECEA7-8C5E-4177-959B-63C4001260EB}"/>
          </ac:spMkLst>
        </pc:spChg>
        <pc:spChg chg="add mod">
          <ac:chgData name="박다솜" userId="bce6e713-1620-4047-b60f-f3c71284d3b8" providerId="ADAL" clId="{619508BF-AACD-47BA-912F-0FB9919692C4}" dt="2020-12-04T06:00:42.992" v="3463" actId="20577"/>
          <ac:spMkLst>
            <pc:docMk/>
            <pc:sldMk cId="2850695134" sldId="362"/>
            <ac:spMk id="23" creationId="{020F2DC8-9936-4CFA-82EA-0F7F25B279BF}"/>
          </ac:spMkLst>
        </pc:spChg>
        <pc:spChg chg="add mod">
          <ac:chgData name="박다솜" userId="bce6e713-1620-4047-b60f-f3c71284d3b8" providerId="ADAL" clId="{619508BF-AACD-47BA-912F-0FB9919692C4}" dt="2020-12-04T06:00:26.968" v="3446" actId="571"/>
          <ac:spMkLst>
            <pc:docMk/>
            <pc:sldMk cId="2850695134" sldId="362"/>
            <ac:spMk id="24" creationId="{5BBDED9B-B40F-4B9C-8905-D7934E4CAFB7}"/>
          </ac:spMkLst>
        </pc:spChg>
        <pc:spChg chg="add del mod">
          <ac:chgData name="박다솜" userId="bce6e713-1620-4047-b60f-f3c71284d3b8" providerId="ADAL" clId="{619508BF-AACD-47BA-912F-0FB9919692C4}" dt="2020-12-04T06:00:47.845" v="3466"/>
          <ac:spMkLst>
            <pc:docMk/>
            <pc:sldMk cId="2850695134" sldId="362"/>
            <ac:spMk id="25" creationId="{C46BF4A9-9094-4D6D-BA58-FA335AEE0B97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7" creationId="{2E7CB480-7E49-42FB-B145-6AD8BFF87900}"/>
          </ac:spMkLst>
        </pc:spChg>
        <pc:spChg chg="add mod">
          <ac:chgData name="박다솜" userId="bce6e713-1620-4047-b60f-f3c71284d3b8" providerId="ADAL" clId="{619508BF-AACD-47BA-912F-0FB9919692C4}" dt="2020-12-04T06:02:28.406" v="3486" actId="1076"/>
          <ac:spMkLst>
            <pc:docMk/>
            <pc:sldMk cId="2850695134" sldId="362"/>
            <ac:spMk id="28" creationId="{8434B21D-7301-4FB1-AB58-8EBAAA5A7B10}"/>
          </ac:spMkLst>
        </pc:spChg>
        <pc:picChg chg="add del mod">
          <ac:chgData name="박다솜" userId="bce6e713-1620-4047-b60f-f3c71284d3b8" providerId="ADAL" clId="{619508BF-AACD-47BA-912F-0FB9919692C4}" dt="2020-12-04T05:55:12.399" v="3429"/>
          <ac:picMkLst>
            <pc:docMk/>
            <pc:sldMk cId="2850695134" sldId="362"/>
            <ac:picMk id="3" creationId="{6FA082B7-3506-427B-95FF-3B4E224B83AF}"/>
          </ac:picMkLst>
        </pc:picChg>
        <pc:picChg chg="add del mod">
          <ac:chgData name="박다솜" userId="bce6e713-1620-4047-b60f-f3c71284d3b8" providerId="ADAL" clId="{619508BF-AACD-47BA-912F-0FB9919692C4}" dt="2020-12-04T06:03:37.874" v="3489"/>
          <ac:picMkLst>
            <pc:docMk/>
            <pc:sldMk cId="2850695134" sldId="362"/>
            <ac:picMk id="5" creationId="{9BBEB13B-66B6-469E-A4B4-0D5D1B8EE9D9}"/>
          </ac:picMkLst>
        </pc:picChg>
        <pc:picChg chg="add del mod">
          <ac:chgData name="박다솜" userId="bce6e713-1620-4047-b60f-f3c71284d3b8" providerId="ADAL" clId="{619508BF-AACD-47BA-912F-0FB9919692C4}" dt="2020-12-04T06:03:48.368" v="3490"/>
          <ac:picMkLst>
            <pc:docMk/>
            <pc:sldMk cId="2850695134" sldId="362"/>
            <ac:picMk id="6" creationId="{D45F6C71-402F-47F8-97EC-3C557F57B9F9}"/>
          </ac:picMkLst>
        </pc:picChg>
        <pc:picChg chg="add del mod">
          <ac:chgData name="박다솜" userId="bce6e713-1620-4047-b60f-f3c71284d3b8" providerId="ADAL" clId="{619508BF-AACD-47BA-912F-0FB9919692C4}" dt="2020-12-04T06:04:02.828" v="3491"/>
          <ac:picMkLst>
            <pc:docMk/>
            <pc:sldMk cId="2850695134" sldId="362"/>
            <ac:picMk id="7" creationId="{DC24C14E-6928-4BCC-9652-A08B9E92232F}"/>
          </ac:picMkLst>
        </pc:picChg>
        <pc:picChg chg="add del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8" creationId="{38707123-9786-4F1E-82D6-16BA3930BD49}"/>
          </ac:picMkLst>
        </pc:picChg>
        <pc:picChg chg="add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9" creationId="{26BEC986-0822-4BA6-9575-F5A4B974BA96}"/>
          </ac:picMkLst>
        </pc:picChg>
      </pc:sldChg>
      <pc:sldChg chg="del">
        <pc:chgData name="박다솜" userId="bce6e713-1620-4047-b60f-f3c71284d3b8" providerId="ADAL" clId="{619508BF-AACD-47BA-912F-0FB9919692C4}" dt="2020-12-03T05:04:00.120" v="35" actId="2696"/>
        <pc:sldMkLst>
          <pc:docMk/>
          <pc:sldMk cId="2455134842" sldId="363"/>
        </pc:sldMkLst>
      </pc:sldChg>
      <pc:sldChg chg="add del">
        <pc:chgData name="박다솜" userId="bce6e713-1620-4047-b60f-f3c71284d3b8" providerId="ADAL" clId="{619508BF-AACD-47BA-912F-0FB9919692C4}" dt="2020-12-04T04:12:33.220" v="2791" actId="2696"/>
        <pc:sldMkLst>
          <pc:docMk/>
          <pc:sldMk cId="3691406123" sldId="363"/>
        </pc:sldMkLst>
      </pc:sldChg>
      <pc:sldChg chg="addSp delSp modSp add del">
        <pc:chgData name="박다솜" userId="bce6e713-1620-4047-b60f-f3c71284d3b8" providerId="ADAL" clId="{619508BF-AACD-47BA-912F-0FB9919692C4}" dt="2020-12-04T04:30:05.325" v="2990" actId="2696"/>
        <pc:sldMkLst>
          <pc:docMk/>
          <pc:sldMk cId="775776360" sldId="364"/>
        </pc:sldMkLst>
        <pc:spChg chg="mod">
          <ac:chgData name="박다솜" userId="bce6e713-1620-4047-b60f-f3c71284d3b8" providerId="ADAL" clId="{619508BF-AACD-47BA-912F-0FB9919692C4}" dt="2020-12-04T04:12:23.446" v="2784" actId="20577"/>
          <ac:spMkLst>
            <pc:docMk/>
            <pc:sldMk cId="775776360" sldId="36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4:04:09.124" v="2454" actId="478"/>
          <ac:spMkLst>
            <pc:docMk/>
            <pc:sldMk cId="775776360" sldId="36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6" creationId="{FCEE8B6C-D538-43E4-B006-20EFE11E630D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7" creationId="{F2C6CF32-3842-4013-882F-A3A31CADCB74}"/>
          </ac:spMkLst>
        </pc:spChg>
        <pc:spChg chg="del">
          <ac:chgData name="박다솜" userId="bce6e713-1620-4047-b60f-f3c71284d3b8" providerId="ADAL" clId="{619508BF-AACD-47BA-912F-0FB9919692C4}" dt="2020-12-04T04:04:08.381" v="2453" actId="478"/>
          <ac:spMkLst>
            <pc:docMk/>
            <pc:sldMk cId="775776360" sldId="36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4:12:27.286" v="2790" actId="20577"/>
          <ac:spMkLst>
            <pc:docMk/>
            <pc:sldMk cId="775776360" sldId="364"/>
            <ac:spMk id="26" creationId="{00000000-0000-0000-0000-000000000000}"/>
          </ac:spMkLst>
        </pc:spChg>
      </pc:sldChg>
      <pc:sldChg chg="addSp delSp modSp add modNotesTx">
        <pc:chgData name="박다솜" userId="bce6e713-1620-4047-b60f-f3c71284d3b8" providerId="ADAL" clId="{619508BF-AACD-47BA-912F-0FB9919692C4}" dt="2020-12-10T12:17:19.784" v="4784" actId="20577"/>
        <pc:sldMkLst>
          <pc:docMk/>
          <pc:sldMk cId="2267187808" sldId="364"/>
        </pc:sldMkLst>
        <pc:spChg chg="mod">
          <ac:chgData name="박다솜" userId="bce6e713-1620-4047-b60f-f3c71284d3b8" providerId="ADAL" clId="{619508BF-AACD-47BA-912F-0FB9919692C4}" dt="2020-12-04T06:19:07.094" v="3662" actId="20577"/>
          <ac:spMkLst>
            <pc:docMk/>
            <pc:sldMk cId="2267187808" sldId="364"/>
            <ac:spMk id="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52.312" v="3632" actId="20577"/>
          <ac:spMkLst>
            <pc:docMk/>
            <pc:sldMk cId="2267187808" sldId="36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6:18.017" v="3408"/>
          <ac:picMkLst>
            <pc:docMk/>
            <pc:sldMk cId="2267187808" sldId="364"/>
            <ac:picMk id="3" creationId="{F1517B74-D558-488E-AA35-7DE3C1F105CE}"/>
          </ac:picMkLst>
        </pc:picChg>
        <pc:picChg chg="add del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5" creationId="{55212701-67AC-41AD-9231-B22E702E2773}"/>
          </ac:picMkLst>
        </pc:picChg>
        <pc:picChg chg="add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6" creationId="{09D53EF6-2E22-457D-A9DA-22AE216C806B}"/>
          </ac:picMkLst>
        </pc:picChg>
      </pc:sldChg>
      <pc:sldChg chg="del">
        <pc:chgData name="박다솜" userId="bce6e713-1620-4047-b60f-f3c71284d3b8" providerId="ADAL" clId="{619508BF-AACD-47BA-912F-0FB9919692C4}" dt="2020-12-03T05:04:18.749" v="37" actId="2696"/>
        <pc:sldMkLst>
          <pc:docMk/>
          <pc:sldMk cId="4084618313" sldId="364"/>
        </pc:sldMkLst>
      </pc:sldChg>
      <pc:sldChg chg="del">
        <pc:chgData name="박다솜" userId="bce6e713-1620-4047-b60f-f3c71284d3b8" providerId="ADAL" clId="{619508BF-AACD-47BA-912F-0FB9919692C4}" dt="2020-12-03T04:51:07.481" v="32" actId="2696"/>
        <pc:sldMkLst>
          <pc:docMk/>
          <pc:sldMk cId="3766865216" sldId="366"/>
        </pc:sldMkLst>
      </pc:sldChg>
      <pc:sldChg chg="del">
        <pc:chgData name="박다솜" userId="bce6e713-1620-4047-b60f-f3c71284d3b8" providerId="ADAL" clId="{619508BF-AACD-47BA-912F-0FB9919692C4}" dt="2020-12-04T05:58:47.250" v="3435" actId="2696"/>
        <pc:sldMkLst>
          <pc:docMk/>
          <pc:sldMk cId="636977116" sldId="368"/>
        </pc:sldMkLst>
      </pc:sldChg>
      <pc:sldChg chg="del">
        <pc:chgData name="박다솜" userId="bce6e713-1620-4047-b60f-f3c71284d3b8" providerId="ADAL" clId="{619508BF-AACD-47BA-912F-0FB9919692C4}" dt="2020-12-03T05:03:42.090" v="33" actId="2696"/>
        <pc:sldMkLst>
          <pc:docMk/>
          <pc:sldMk cId="1134612179" sldId="369"/>
        </pc:sldMkLst>
      </pc:sldChg>
      <pc:sldChg chg="addSp delSp modSp add">
        <pc:chgData name="박다솜" userId="bce6e713-1620-4047-b60f-f3c71284d3b8" providerId="ADAL" clId="{619508BF-AACD-47BA-912F-0FB9919692C4}" dt="2020-12-04T06:21:00.318" v="3716" actId="20577"/>
        <pc:sldMkLst>
          <pc:docMk/>
          <pc:sldMk cId="3293750674" sldId="369"/>
        </pc:sldMkLst>
        <pc:spChg chg="del">
          <ac:chgData name="박다솜" userId="bce6e713-1620-4047-b60f-f3c71284d3b8" providerId="ADAL" clId="{619508BF-AACD-47BA-912F-0FB9919692C4}" dt="2020-12-04T04:04:16.649" v="2458" actId="478"/>
          <ac:spMkLst>
            <pc:docMk/>
            <pc:sldMk cId="3293750674" sldId="369"/>
            <ac:spMk id="15" creationId="{50EC33DF-3CF3-4051-A690-74F69FEE4CE1}"/>
          </ac:spMkLst>
        </pc:spChg>
        <pc:spChg chg="mod">
          <ac:chgData name="박다솜" userId="bce6e713-1620-4047-b60f-f3c71284d3b8" providerId="ADAL" clId="{619508BF-AACD-47BA-912F-0FB9919692C4}" dt="2020-12-04T06:21:00.318" v="3716" actId="20577"/>
          <ac:spMkLst>
            <pc:docMk/>
            <pc:sldMk cId="3293750674" sldId="369"/>
            <ac:spMk id="16" creationId="{A9ABD8B9-790B-4AA8-8F21-52628BBCE3A0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17" creationId="{43B02BCD-358F-40D9-97A7-4694E291D0A4}"/>
          </ac:spMkLst>
        </pc:spChg>
        <pc:spChg chg="del">
          <ac:chgData name="박다솜" userId="bce6e713-1620-4047-b60f-f3c71284d3b8" providerId="ADAL" clId="{619508BF-AACD-47BA-912F-0FB9919692C4}" dt="2020-12-04T04:04:16.013" v="2457" actId="478"/>
          <ac:spMkLst>
            <pc:docMk/>
            <pc:sldMk cId="3293750674" sldId="369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20" creationId="{2951352B-2C8C-43F3-B415-8BC091CDB423}"/>
          </ac:spMkLst>
        </pc:spChg>
        <pc:spChg chg="mod">
          <ac:chgData name="박다솜" userId="bce6e713-1620-4047-b60f-f3c71284d3b8" providerId="ADAL" clId="{619508BF-AACD-47BA-912F-0FB9919692C4}" dt="2020-12-04T04:05:23.436" v="2480"/>
          <ac:spMkLst>
            <pc:docMk/>
            <pc:sldMk cId="3293750674" sldId="36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2" creationId="{505F536A-B0F6-4236-BDDD-7C8FDFF685EA}"/>
          </ac:picMkLst>
        </pc:picChg>
        <pc:picChg chg="add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3" creationId="{F7EF2583-C741-4377-8FFF-586F82E0DB69}"/>
          </ac:picMkLst>
        </pc:picChg>
      </pc:sldChg>
      <pc:sldChg chg="addSp delSp modSp add ord">
        <pc:chgData name="박다솜" userId="bce6e713-1620-4047-b60f-f3c71284d3b8" providerId="ADAL" clId="{619508BF-AACD-47BA-912F-0FB9919692C4}" dt="2020-12-04T05:38:58.916" v="3390"/>
        <pc:sldMkLst>
          <pc:docMk/>
          <pc:sldMk cId="570428798" sldId="372"/>
        </pc:sldMkLst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5" creationId="{9B7348F7-B36E-4BFF-9206-C3A9E9E2BCCD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7" creationId="{B4A52320-FB04-4F2A-8042-0D541A31CAE9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8" creationId="{7A1F2620-B6A9-4422-86A1-820D3CD85C92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9" creationId="{4E2C61DE-67B4-4DD4-856F-49F6D8DD39A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0" creationId="{BA4D6158-23AD-4EC2-BB54-BED6EE3985E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1" creationId="{7BC774A9-7669-48D6-A986-4AE394A52A2D}"/>
          </ac:spMkLst>
        </pc:spChg>
        <pc:spChg chg="del">
          <ac:chgData name="박다솜" userId="bce6e713-1620-4047-b60f-f3c71284d3b8" providerId="ADAL" clId="{619508BF-AACD-47BA-912F-0FB9919692C4}" dt="2020-12-04T03:43:08.269" v="1889" actId="478"/>
          <ac:spMkLst>
            <pc:docMk/>
            <pc:sldMk cId="570428798" sldId="372"/>
            <ac:spMk id="12" creationId="{F064CDA1-DCC1-4F03-B8FB-A6ED3E76D6EB}"/>
          </ac:spMkLst>
        </pc:spChg>
        <pc:spChg chg="del mod">
          <ac:chgData name="박다솜" userId="bce6e713-1620-4047-b60f-f3c71284d3b8" providerId="ADAL" clId="{619508BF-AACD-47BA-912F-0FB9919692C4}" dt="2020-12-04T03:42:53.740" v="1888" actId="478"/>
          <ac:spMkLst>
            <pc:docMk/>
            <pc:sldMk cId="570428798" sldId="372"/>
            <ac:spMk id="15" creationId="{50EC33DF-3CF3-4051-A690-74F69FEE4CE1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6" creationId="{9ED48B1F-2877-466D-B539-F622178AD24C}"/>
          </ac:spMkLst>
        </pc:spChg>
        <pc:spChg chg="del">
          <ac:chgData name="박다솜" userId="bce6e713-1620-4047-b60f-f3c71284d3b8" providerId="ADAL" clId="{619508BF-AACD-47BA-912F-0FB9919692C4}" dt="2020-12-04T03:42:52.991" v="1886" actId="478"/>
          <ac:spMkLst>
            <pc:docMk/>
            <pc:sldMk cId="570428798" sldId="37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6" creationId="{00000000-0000-0000-0000-000000000000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7" creationId="{2E7CB480-7E49-42FB-B145-6AD8BFF87900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37" creationId="{BE5323DA-A224-4CE6-BE5C-D2BD3120BC06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41" creationId="{B49703B4-3C4F-4713-8BF8-91587C506836}"/>
          </ac:spMkLst>
        </pc:s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" creationId="{4A27B982-BC45-48C5-965A-3354D9244E7E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24" creationId="{023ACE55-477D-44CF-96EF-8AE20307C6EA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8" creationId="{0DEC9F46-4060-4C77-BA9B-F83DB77D3AE0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2" creationId="{C0335102-5A61-4C53-B821-065601CD6855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7" creationId="{EE2674EA-7211-4280-B832-914E4F5A6D97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52" creationId="{D1703D6D-E9F7-446F-A62F-DF2D69F505DF}"/>
          </ac:grpSpMkLst>
        </pc:grpChg>
        <pc:picChg chg="add del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2" creationId="{58B504F1-D799-4116-A77F-6CB8632F5A39}"/>
          </ac:picMkLst>
        </pc:picChg>
        <pc:picChg chg="add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6" creationId="{42F89282-F1A1-4EB3-9833-E2AD1E97DE90}"/>
          </ac:picMkLst>
        </pc:picChg>
      </pc:sldChg>
      <pc:sldChg chg="del">
        <pc:chgData name="박다솜" userId="bce6e713-1620-4047-b60f-f3c71284d3b8" providerId="ADAL" clId="{619508BF-AACD-47BA-912F-0FB9919692C4}" dt="2020-12-03T04:47:58.004" v="2" actId="2696"/>
        <pc:sldMkLst>
          <pc:docMk/>
          <pc:sldMk cId="865253627" sldId="372"/>
        </pc:sldMkLst>
      </pc:sldChg>
      <pc:sldChg chg="add del">
        <pc:chgData name="박다솜" userId="bce6e713-1620-4047-b60f-f3c71284d3b8" providerId="ADAL" clId="{619508BF-AACD-47BA-912F-0FB9919692C4}" dt="2020-12-04T03:02:29.722" v="396" actId="2696"/>
        <pc:sldMkLst>
          <pc:docMk/>
          <pc:sldMk cId="1654021105" sldId="373"/>
        </pc:sldMkLst>
      </pc:sldChg>
      <pc:sldChg chg="del">
        <pc:chgData name="박다솜" userId="bce6e713-1620-4047-b60f-f3c71284d3b8" providerId="ADAL" clId="{619508BF-AACD-47BA-912F-0FB9919692C4}" dt="2020-12-03T04:50:45.429" v="28" actId="2696"/>
        <pc:sldMkLst>
          <pc:docMk/>
          <pc:sldMk cId="2871406028" sldId="373"/>
        </pc:sldMkLst>
      </pc:sldChg>
      <pc:sldChg chg="addSp delSp modSp add">
        <pc:chgData name="박다솜" userId="bce6e713-1620-4047-b60f-f3c71284d3b8" providerId="ADAL" clId="{619508BF-AACD-47BA-912F-0FB9919692C4}" dt="2020-12-04T06:17:19.905" v="3506" actId="14100"/>
        <pc:sldMkLst>
          <pc:docMk/>
          <pc:sldMk cId="3066529528" sldId="373"/>
        </pc:sldMkLst>
        <pc:spChg chg="mod">
          <ac:chgData name="박다솜" userId="bce6e713-1620-4047-b60f-f3c71284d3b8" providerId="ADAL" clId="{619508BF-AACD-47BA-912F-0FB9919692C4}" dt="2020-12-04T06:17:19.905" v="3506" actId="14100"/>
          <ac:spMkLst>
            <pc:docMk/>
            <pc:sldMk cId="3066529528" sldId="373"/>
            <ac:spMk id="7" creationId="{B4A52320-FB04-4F2A-8042-0D541A31CAE9}"/>
          </ac:spMkLst>
        </pc:spChg>
        <pc:spChg chg="del">
          <ac:chgData name="박다솜" userId="bce6e713-1620-4047-b60f-f3c71284d3b8" providerId="ADAL" clId="{619508BF-AACD-47BA-912F-0FB9919692C4}" dt="2020-12-04T03:43:19.390" v="1892" actId="478"/>
          <ac:spMkLst>
            <pc:docMk/>
            <pc:sldMk cId="3066529528" sldId="373"/>
            <ac:spMk id="15" creationId="{50EC33DF-3CF3-4051-A690-74F69FEE4CE1}"/>
          </ac:spMkLst>
        </pc:spChg>
        <pc:spChg chg="del">
          <ac:chgData name="박다솜" userId="bce6e713-1620-4047-b60f-f3c71284d3b8" providerId="ADAL" clId="{619508BF-AACD-47BA-912F-0FB9919692C4}" dt="2020-12-04T03:43:18.507" v="1891" actId="478"/>
          <ac:spMkLst>
            <pc:docMk/>
            <pc:sldMk cId="3066529528" sldId="373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29" creationId="{AAB55244-C483-4A41-8582-7EB4908F9AB4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30" creationId="{37C33232-F37C-4367-A954-8F15E949670F}"/>
          </ac:spMkLst>
        </pc:spChg>
        <pc:picChg chg="add del mod">
          <ac:chgData name="박다솜" userId="bce6e713-1620-4047-b60f-f3c71284d3b8" providerId="ADAL" clId="{619508BF-AACD-47BA-912F-0FB9919692C4}" dt="2020-12-04T06:07:57.259" v="3492"/>
          <ac:picMkLst>
            <pc:docMk/>
            <pc:sldMk cId="3066529528" sldId="373"/>
            <ac:picMk id="2" creationId="{3E33807C-D7AE-4B45-9CA7-692CAB48B3BE}"/>
          </ac:picMkLst>
        </pc:picChg>
        <pc:picChg chg="add del mod">
          <ac:chgData name="박다솜" userId="bce6e713-1620-4047-b60f-f3c71284d3b8" providerId="ADAL" clId="{619508BF-AACD-47BA-912F-0FB9919692C4}" dt="2020-12-04T06:08:05.610" v="3493"/>
          <ac:picMkLst>
            <pc:docMk/>
            <pc:sldMk cId="3066529528" sldId="373"/>
            <ac:picMk id="6" creationId="{E8F5F712-58C7-4425-B0F6-ACA19D0D1EDC}"/>
          </ac:picMkLst>
        </pc:picChg>
        <pc:picChg chg="add del mod">
          <ac:chgData name="박다솜" userId="bce6e713-1620-4047-b60f-f3c71284d3b8" providerId="ADAL" clId="{619508BF-AACD-47BA-912F-0FB9919692C4}" dt="2020-12-04T06:08:30.522" v="3494"/>
          <ac:picMkLst>
            <pc:docMk/>
            <pc:sldMk cId="3066529528" sldId="373"/>
            <ac:picMk id="11" creationId="{F52EB740-B0DF-4422-B630-F1F8A4173D31}"/>
          </ac:picMkLst>
        </pc:picChg>
        <pc:picChg chg="add del mod">
          <ac:chgData name="박다솜" userId="bce6e713-1620-4047-b60f-f3c71284d3b8" providerId="ADAL" clId="{619508BF-AACD-47BA-912F-0FB9919692C4}" dt="2020-12-04T06:09:22.460" v="3495"/>
          <ac:picMkLst>
            <pc:docMk/>
            <pc:sldMk cId="3066529528" sldId="373"/>
            <ac:picMk id="16" creationId="{4109EF9E-9561-43A8-A8C2-A027AD52224E}"/>
          </ac:picMkLst>
        </pc:picChg>
        <pc:picChg chg="add del mod">
          <ac:chgData name="박다솜" userId="bce6e713-1620-4047-b60f-f3c71284d3b8" providerId="ADAL" clId="{619508BF-AACD-47BA-912F-0FB9919692C4}" dt="2020-12-04T06:09:28.458" v="3496"/>
          <ac:picMkLst>
            <pc:docMk/>
            <pc:sldMk cId="3066529528" sldId="373"/>
            <ac:picMk id="22" creationId="{33736042-B5F3-4B41-86A1-82E4EAB83190}"/>
          </ac:picMkLst>
        </pc:picChg>
        <pc:picChg chg="add del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23" creationId="{A7E7E9D9-6D83-427B-9843-CF669D7995AF}"/>
          </ac:picMkLst>
        </pc:picChg>
        <pc:picChg chg="add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31" creationId="{A041CE3E-BEB6-43A1-9095-8C9F841A8C6D}"/>
          </ac:picMkLst>
        </pc:picChg>
      </pc:sldChg>
      <pc:sldChg chg="add del">
        <pc:chgData name="박다솜" userId="bce6e713-1620-4047-b60f-f3c71284d3b8" providerId="ADAL" clId="{619508BF-AACD-47BA-912F-0FB9919692C4}" dt="2020-12-04T03:02:12.774" v="394" actId="2696"/>
        <pc:sldMkLst>
          <pc:docMk/>
          <pc:sldMk cId="3386341182" sldId="373"/>
        </pc:sldMkLst>
      </pc:sldChg>
      <pc:sldChg chg="add del">
        <pc:chgData name="박다솜" userId="bce6e713-1620-4047-b60f-f3c71284d3b8" providerId="ADAL" clId="{619508BF-AACD-47BA-912F-0FB9919692C4}" dt="2020-12-03T04:50:53.862" v="30" actId="2696"/>
        <pc:sldMkLst>
          <pc:docMk/>
          <pc:sldMk cId="2360507892" sldId="374"/>
        </pc:sldMkLst>
      </pc:sldChg>
      <pc:sldChg chg="del">
        <pc:chgData name="박다솜" userId="bce6e713-1620-4047-b60f-f3c71284d3b8" providerId="ADAL" clId="{619508BF-AACD-47BA-912F-0FB9919692C4}" dt="2020-12-03T03:50:19.703" v="0" actId="2696"/>
        <pc:sldMkLst>
          <pc:docMk/>
          <pc:sldMk cId="2648673975" sldId="374"/>
        </pc:sldMkLst>
      </pc:sldChg>
      <pc:sldChg chg="addSp delSp modSp add">
        <pc:chgData name="박다솜" userId="bce6e713-1620-4047-b60f-f3c71284d3b8" providerId="ADAL" clId="{619508BF-AACD-47BA-912F-0FB9919692C4}" dt="2020-12-04T06:30:10.659" v="3730"/>
        <pc:sldMkLst>
          <pc:docMk/>
          <pc:sldMk cId="3770236111" sldId="374"/>
        </pc:sldMkLst>
        <pc:spChg chg="mod">
          <ac:chgData name="박다솜" userId="bce6e713-1620-4047-b60f-f3c71284d3b8" providerId="ADAL" clId="{619508BF-AACD-47BA-912F-0FB9919692C4}" dt="2020-12-04T03:26:25.735" v="939" actId="20577"/>
          <ac:spMkLst>
            <pc:docMk/>
            <pc:sldMk cId="3770236111" sldId="37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3:42:42.169" v="1883" actId="478"/>
          <ac:spMkLst>
            <pc:docMk/>
            <pc:sldMk cId="3770236111" sldId="37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6" creationId="{8A111C8C-B6FE-4C88-B8CB-EEC342A5D4B3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7" creationId="{3813F6B7-2863-4F6E-BAE4-507142A82136}"/>
          </ac:spMkLst>
        </pc:spChg>
        <pc:spChg chg="del mod">
          <ac:chgData name="박다솜" userId="bce6e713-1620-4047-b60f-f3c71284d3b8" providerId="ADAL" clId="{619508BF-AACD-47BA-912F-0FB9919692C4}" dt="2020-12-04T03:42:45.612" v="1885" actId="478"/>
          <ac:spMkLst>
            <pc:docMk/>
            <pc:sldMk cId="3770236111" sldId="37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3:26:32.147" v="940" actId="20577"/>
          <ac:spMkLst>
            <pc:docMk/>
            <pc:sldMk cId="3770236111" sldId="37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1:05.868" v="3395"/>
          <ac:picMkLst>
            <pc:docMk/>
            <pc:sldMk cId="3770236111" sldId="374"/>
            <ac:picMk id="3" creationId="{DB92BD90-F7A4-4D54-B629-2DAAF487260B}"/>
          </ac:picMkLst>
        </pc:picChg>
        <pc:picChg chg="add del mod">
          <ac:chgData name="박다솜" userId="bce6e713-1620-4047-b60f-f3c71284d3b8" providerId="ADAL" clId="{619508BF-AACD-47BA-912F-0FB9919692C4}" dt="2020-12-04T05:41:44.677" v="3396"/>
          <ac:picMkLst>
            <pc:docMk/>
            <pc:sldMk cId="3770236111" sldId="374"/>
            <ac:picMk id="5" creationId="{95B6D770-8C71-49FA-8602-761B6B4EBD4A}"/>
          </ac:picMkLst>
        </pc:picChg>
        <pc:picChg chg="add del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6" creationId="{C8FFB5EB-75AF-4CA1-AFDE-7220DA39E779}"/>
          </ac:picMkLst>
        </pc:picChg>
        <pc:picChg chg="add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7" creationId="{6E00A60A-2D8B-477C-A647-6ED07242E1C4}"/>
          </ac:picMkLst>
        </pc:picChg>
      </pc:sldChg>
      <pc:sldChg chg="del">
        <pc:chgData name="박다솜" userId="bce6e713-1620-4047-b60f-f3c71284d3b8" providerId="ADAL" clId="{619508BF-AACD-47BA-912F-0FB9919692C4}" dt="2020-12-04T04:12:39.124" v="2797" actId="2696"/>
        <pc:sldMkLst>
          <pc:docMk/>
          <pc:sldMk cId="2640642181" sldId="375"/>
        </pc:sldMkLst>
      </pc:sldChg>
      <pc:sldChg chg="addSp delSp modSp add del">
        <pc:chgData name="박다솜" userId="bce6e713-1620-4047-b60f-f3c71284d3b8" providerId="ADAL" clId="{619508BF-AACD-47BA-912F-0FB9919692C4}" dt="2020-12-04T04:55:50.006" v="3009" actId="2696"/>
        <pc:sldMkLst>
          <pc:docMk/>
          <pc:sldMk cId="1840643633" sldId="376"/>
        </pc:sldMkLst>
        <pc:spChg chg="add del mod">
          <ac:chgData name="박다솜" userId="bce6e713-1620-4047-b60f-f3c71284d3b8" providerId="ADAL" clId="{619508BF-AACD-47BA-912F-0FB9919692C4}" dt="2020-12-04T04:53:21.185" v="3000"/>
          <ac:spMkLst>
            <pc:docMk/>
            <pc:sldMk cId="1840643633" sldId="376"/>
            <ac:spMk id="23" creationId="{8C582330-E293-4F76-9D48-B1323AD73A80}"/>
          </ac:spMkLst>
        </pc:spChg>
        <pc:spChg chg="del mod">
          <ac:chgData name="박다솜" userId="bce6e713-1620-4047-b60f-f3c71284d3b8" providerId="ADAL" clId="{619508BF-AACD-47BA-912F-0FB9919692C4}" dt="2020-12-03T04:48:47.887" v="15" actId="478"/>
          <ac:spMkLst>
            <pc:docMk/>
            <pc:sldMk cId="1840643633" sldId="376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45.248" v="13"/>
          <ac:spMkLst>
            <pc:docMk/>
            <pc:sldMk cId="1840643633" sldId="376"/>
            <ac:spMk id="28" creationId="{D2212BB6-2365-4581-88A8-9E4C844A694C}"/>
          </ac:spMkLst>
        </pc:spChg>
        <pc:grpChg chg="del">
          <ac:chgData name="박다솜" userId="bce6e713-1620-4047-b60f-f3c71284d3b8" providerId="ADAL" clId="{619508BF-AACD-47BA-912F-0FB9919692C4}" dt="2020-12-03T04:48:40.663" v="11" actId="478"/>
          <ac:grpSpMkLst>
            <pc:docMk/>
            <pc:sldMk cId="1840643633" sldId="376"/>
            <ac:grpSpMk id="2" creationId="{00000000-0000-0000-0000-000000000000}"/>
          </ac:grpSpMkLst>
        </pc:grpChg>
        <pc:grpChg chg="add del">
          <ac:chgData name="박다솜" userId="bce6e713-1620-4047-b60f-f3c71284d3b8" providerId="ADAL" clId="{619508BF-AACD-47BA-912F-0FB9919692C4}" dt="2020-12-04T04:53:03.330" v="2993"/>
          <ac:grpSpMkLst>
            <pc:docMk/>
            <pc:sldMk cId="1840643633" sldId="376"/>
            <ac:grpSpMk id="20" creationId="{F709043D-1BA0-4AF1-85C9-FF81BDA89E72}"/>
          </ac:grpSpMkLst>
        </pc:grpChg>
        <pc:grpChg chg="del">
          <ac:chgData name="박다솜" userId="bce6e713-1620-4047-b60f-f3c71284d3b8" providerId="ADAL" clId="{619508BF-AACD-47BA-912F-0FB9919692C4}" dt="2020-12-03T04:48:30.529" v="7"/>
          <ac:grpSpMkLst>
            <pc:docMk/>
            <pc:sldMk cId="1840643633" sldId="376"/>
            <ac:grpSpMk id="24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08CA-95A9-4176-AAE7-473F23DA128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884D-8881-4BE2-8315-34DFD7576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4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4F11-517D-41E3-8DD3-5413A448A10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C848-975D-4C18-B20C-36CBCE1D0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8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5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6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1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4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0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45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4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10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6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95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5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7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8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57889-1620-4E6F-BCB4-A67C65A6C3EB}"/>
              </a:ext>
            </a:extLst>
          </p:cNvPr>
          <p:cNvSpPr txBox="1"/>
          <p:nvPr/>
        </p:nvSpPr>
        <p:spPr>
          <a:xfrm>
            <a:off x="973042" y="2076199"/>
            <a:ext cx="7197923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b="1" dirty="0">
                <a:latin typeface="+mj-ea"/>
                <a:ea typeface="+mj-ea"/>
                <a:cs typeface="Apple SD Gothic Neo ExtraBold" charset="-127"/>
              </a:rPr>
              <a:t>빅데이터 기반 울산페이 사용 분석</a:t>
            </a:r>
            <a:endParaRPr lang="ko-KR" altLang="ko-KR" sz="105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4AF1-E0A2-41B6-8165-3DED97F5F119}"/>
              </a:ext>
            </a:extLst>
          </p:cNvPr>
          <p:cNvSpPr txBox="1"/>
          <p:nvPr/>
        </p:nvSpPr>
        <p:spPr>
          <a:xfrm>
            <a:off x="0" y="4271450"/>
            <a:ext cx="91440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sz="1400" b="1" dirty="0">
                <a:latin typeface="+mn-ea"/>
              </a:rPr>
              <a:t>Team : project B </a:t>
            </a: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sz="1400" b="1" dirty="0">
              <a:latin typeface="+mn-ea"/>
            </a:endParaRP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ko-KR" altLang="en-US" sz="1400" b="1" dirty="0" err="1">
                <a:latin typeface="+mn-ea"/>
              </a:rPr>
              <a:t>김근연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박다솜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박주영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안혜림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이동민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장정렬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33E2C7-20A2-4A32-B7B4-7B5BB53EE500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508112" y="5977006"/>
            <a:ext cx="3478288" cy="827999"/>
            <a:chOff x="150512" y="5883406"/>
            <a:chExt cx="3478288" cy="82799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3357A4-118A-4429-841A-A54586CE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2" y="5883406"/>
              <a:ext cx="827999" cy="82799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79442" y="6297405"/>
              <a:ext cx="2749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울산 이노베이션 스쿨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9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"/>
    </mc:Choice>
    <mc:Fallback xmlns="">
      <p:transition spd="slow" advTm="74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‘18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는 거래금액 최다 시간대로 총 </a:t>
            </a:r>
            <a:r>
              <a:rPr lang="en-US" altLang="ko-KR" sz="1400" dirty="0">
                <a:latin typeface="+mn-ea"/>
              </a:rPr>
              <a:t>529,643,507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‘4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는 거래금액 최소 시간대로 총 </a:t>
            </a:r>
            <a:r>
              <a:rPr lang="en-US" altLang="ko-KR" sz="1400" dirty="0">
                <a:latin typeface="+mn-ea"/>
              </a:rPr>
              <a:t>444,450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오전시간 대비 오후 및 저녁시간대의 거래금액이 높음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151388F-9AE6-4F1E-BF74-48F06AAA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71" y="3427545"/>
            <a:ext cx="6072657" cy="3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全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시간대 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및 일반 음식점에서의 이용 빈도가 높고 집중됨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거래금액 최다 시간대 </a:t>
            </a:r>
            <a:r>
              <a:rPr lang="en-US" altLang="ko-KR" sz="1400" dirty="0">
                <a:latin typeface="+mn-ea"/>
              </a:rPr>
              <a:t>(18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(6.158) –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(5.785) –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(1.557)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거래금액 최소 시간대 </a:t>
            </a:r>
            <a:r>
              <a:rPr lang="en-US" altLang="ko-KR" sz="1400" dirty="0">
                <a:latin typeface="+mn-ea"/>
              </a:rPr>
              <a:t>(4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(28) –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(10) – </a:t>
            </a:r>
            <a:r>
              <a:rPr lang="ko-KR" altLang="en-US" sz="1400" dirty="0">
                <a:latin typeface="+mn-ea"/>
              </a:rPr>
              <a:t>도서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문화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공연</a:t>
            </a:r>
            <a:r>
              <a:rPr lang="en-US" altLang="ko-KR" sz="1400" dirty="0">
                <a:latin typeface="+mn-ea"/>
              </a:rPr>
              <a:t>(1) </a:t>
            </a:r>
            <a:r>
              <a:rPr lang="ko-KR" altLang="en-US" sz="1400" dirty="0">
                <a:latin typeface="+mn-ea"/>
              </a:rPr>
              <a:t>및 스포츠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헬스</a:t>
            </a:r>
            <a:r>
              <a:rPr lang="en-US" altLang="ko-KR" sz="1400" dirty="0">
                <a:latin typeface="+mn-ea"/>
              </a:rPr>
              <a:t>(1)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카테고리 별 이용 빈도 편차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이용 빈도 높음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병원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약국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34925D1-FBAD-4AE7-AF77-65189ED4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12" y="2701586"/>
            <a:ext cx="6780977" cy="34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2043" y="17193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6238" y="2863816"/>
            <a:ext cx="803361" cy="3248271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시간대 별 카테고리 이용 빈도수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식사시간 대 에는 일반 음식점 이용 빈도가 높음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식사시간 이외에는 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사용 빈도가 높음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아침 시간 </a:t>
            </a:r>
            <a:r>
              <a:rPr lang="en-US" altLang="ko-KR" sz="1400" dirty="0">
                <a:latin typeface="+mn-ea"/>
              </a:rPr>
              <a:t>: 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점심시간 </a:t>
            </a:r>
            <a:r>
              <a:rPr lang="en-US" altLang="ko-KR" sz="1400" dirty="0">
                <a:latin typeface="+mn-ea"/>
              </a:rPr>
              <a:t>: 11</a:t>
            </a:r>
            <a:r>
              <a:rPr lang="ko-KR" altLang="en-US" sz="1400" dirty="0">
                <a:latin typeface="+mn-ea"/>
              </a:rPr>
              <a:t>시 </a:t>
            </a:r>
            <a:r>
              <a:rPr lang="en-US" altLang="ko-KR" sz="1400" dirty="0">
                <a:latin typeface="+mn-ea"/>
              </a:rPr>
              <a:t>~ 15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저녁시간 </a:t>
            </a:r>
            <a:r>
              <a:rPr lang="en-US" altLang="ko-KR" sz="1400" dirty="0">
                <a:latin typeface="+mn-ea"/>
              </a:rPr>
              <a:t>18</a:t>
            </a:r>
            <a:r>
              <a:rPr lang="ko-KR" altLang="en-US" sz="1400" dirty="0">
                <a:latin typeface="+mn-ea"/>
              </a:rPr>
              <a:t>시 </a:t>
            </a:r>
            <a:r>
              <a:rPr lang="en-US" altLang="ko-KR" sz="1400" dirty="0">
                <a:latin typeface="+mn-ea"/>
              </a:rPr>
              <a:t>~ 20</a:t>
            </a:r>
            <a:r>
              <a:rPr lang="ko-KR" altLang="en-US" sz="1400" dirty="0">
                <a:latin typeface="+mn-ea"/>
              </a:rPr>
              <a:t>시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EC21196-5BD5-4963-A319-C67E41D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1" y="4199008"/>
            <a:ext cx="4198534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15EB5C7-045F-4E28-B647-175D365D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96" y="4199008"/>
            <a:ext cx="4220273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3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ko-KR" altLang="en-US" sz="1200" dirty="0"/>
              <a:t>시 카테고리 별 이용 빈도 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71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시 카테고리 별 이용 빈도 수</a:t>
            </a:r>
          </a:p>
        </p:txBody>
      </p:sp>
    </p:spTree>
    <p:extLst>
      <p:ext uri="{BB962C8B-B14F-4D97-AF65-F5344CB8AC3E}">
        <p14:creationId xmlns:p14="http://schemas.microsoft.com/office/powerpoint/2010/main" val="32049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각 생년월일별 거래횟수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최대 거래횟수는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8576</a:t>
            </a:r>
            <a:r>
              <a:rPr lang="ko-KR" altLang="en-US" sz="1400" dirty="0">
                <a:latin typeface="+mn-ea"/>
              </a:rPr>
              <a:t>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최소 거래횟수는 </a:t>
            </a:r>
            <a:r>
              <a:rPr lang="en-US" altLang="ko-KR" sz="1400" dirty="0">
                <a:latin typeface="+mn-ea"/>
              </a:rPr>
              <a:t>1940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건 거래됨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남자 최대거래횟수는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여성은 </a:t>
            </a:r>
            <a:r>
              <a:rPr lang="en-US" altLang="ko-KR" sz="1400" dirty="0">
                <a:latin typeface="+mn-ea"/>
              </a:rPr>
              <a:t>1980</a:t>
            </a:r>
            <a:r>
              <a:rPr lang="ko-KR" altLang="en-US" sz="1400" dirty="0">
                <a:latin typeface="+mn-ea"/>
              </a:rPr>
              <a:t>년생임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AA0476-3631-4AD4-8B35-F0EAF35B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3" y="3429000"/>
            <a:ext cx="3563845" cy="30502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888611-B90C-44D4-9FF9-282971C5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3" y="3549324"/>
            <a:ext cx="3673379" cy="28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생년월일별 누적 거래금액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생년월일별 최대 누적거래금액은 남성이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110,596,680</a:t>
            </a:r>
            <a:r>
              <a:rPr lang="ko-KR" altLang="en-US" sz="1400" dirty="0">
                <a:latin typeface="+mn-ea"/>
              </a:rPr>
              <a:t>원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ko-KR" altLang="en-US" sz="1400" dirty="0">
                <a:latin typeface="+mn-ea"/>
              </a:rPr>
              <a:t> 여성 또한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년생으로 </a:t>
            </a:r>
            <a:r>
              <a:rPr lang="en-US" altLang="ko-KR" sz="1400" dirty="0">
                <a:latin typeface="+mn-ea"/>
              </a:rPr>
              <a:t>180,407,210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09E313-53B2-4BC4-A519-05BBFB5E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1" y="3371972"/>
            <a:ext cx="7037465" cy="34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생년월일별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인당 평균 거래 금액 분석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생년월일별 최대평균거래금액은 남성이 </a:t>
            </a:r>
            <a:r>
              <a:rPr lang="en-US" altLang="ko-KR" sz="1400" dirty="0">
                <a:latin typeface="+mn-ea"/>
              </a:rPr>
              <a:t>2004</a:t>
            </a:r>
            <a:r>
              <a:rPr lang="ko-KR" altLang="en-US" sz="1400" dirty="0">
                <a:latin typeface="+mn-ea"/>
              </a:rPr>
              <a:t>년생으로 약 </a:t>
            </a:r>
            <a:r>
              <a:rPr lang="en-US" altLang="ko-KR" sz="1400" dirty="0">
                <a:latin typeface="+mn-ea"/>
              </a:rPr>
              <a:t>230,347</a:t>
            </a:r>
            <a:r>
              <a:rPr lang="ko-KR" altLang="en-US" sz="1400" dirty="0">
                <a:latin typeface="+mn-ea"/>
              </a:rPr>
              <a:t>원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400" dirty="0">
                <a:latin typeface="+mn-ea"/>
              </a:rPr>
              <a:t>여성이 </a:t>
            </a:r>
            <a:r>
              <a:rPr lang="en-US" altLang="ko-KR" sz="1400" dirty="0">
                <a:latin typeface="+mn-ea"/>
              </a:rPr>
              <a:t>1945</a:t>
            </a:r>
            <a:r>
              <a:rPr lang="ko-KR" altLang="en-US" sz="1400" dirty="0">
                <a:latin typeface="+mn-ea"/>
              </a:rPr>
              <a:t>년생으로 약 </a:t>
            </a:r>
            <a:r>
              <a:rPr lang="en-US" altLang="ko-KR" sz="1400" dirty="0">
                <a:latin typeface="+mn-ea"/>
              </a:rPr>
              <a:t>150,000</a:t>
            </a:r>
            <a:r>
              <a:rPr lang="ko-KR" altLang="en-US" sz="1400" dirty="0">
                <a:latin typeface="+mn-ea"/>
              </a:rPr>
              <a:t>원이 거래됨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B1CC14-9DDC-44EE-A93E-0BB611B7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60" y="3468534"/>
            <a:ext cx="5328479" cy="29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연령대 별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인당 평균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대의 평균 거래 금액은 </a:t>
            </a:r>
            <a:r>
              <a:rPr lang="en-US" altLang="ko-KR" sz="1400" dirty="0">
                <a:latin typeface="+mn-ea"/>
              </a:rPr>
              <a:t>49,225</a:t>
            </a:r>
            <a:r>
              <a:rPr lang="ko-KR" altLang="en-US" sz="1400" dirty="0">
                <a:latin typeface="+mn-ea"/>
              </a:rPr>
              <a:t>원으로 가장 높게 나옴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 카테고리에 거래 빈도는 </a:t>
            </a:r>
            <a:r>
              <a:rPr lang="en-US" altLang="ko-KR" sz="1400" dirty="0">
                <a:latin typeface="+mn-ea"/>
              </a:rPr>
              <a:t>21</a:t>
            </a:r>
            <a:r>
              <a:rPr lang="ko-KR" altLang="en-US" sz="1400" dirty="0">
                <a:latin typeface="+mn-ea"/>
              </a:rPr>
              <a:t>건으로 총 </a:t>
            </a:r>
            <a:r>
              <a:rPr lang="en-US" altLang="ko-KR" sz="1400" dirty="0">
                <a:latin typeface="+mn-ea"/>
              </a:rPr>
              <a:t>6,501,000</a:t>
            </a:r>
            <a:r>
              <a:rPr lang="ko-KR" altLang="en-US" sz="1400" dirty="0">
                <a:latin typeface="+mn-ea"/>
              </a:rPr>
              <a:t>원이 거래되었으며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이가 영향을 미친 것으로 판단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 남성의 평균 사용 금액은 </a:t>
            </a:r>
            <a:r>
              <a:rPr lang="en-US" altLang="ko-KR" sz="1400" dirty="0">
                <a:latin typeface="+mn-ea"/>
              </a:rPr>
              <a:t>62,021</a:t>
            </a:r>
            <a:r>
              <a:rPr lang="ko-KR" altLang="en-US" sz="1400" dirty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대를 제외한 연령대에서는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인당 사용 금액의 차이는 없음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7ABD52-B9FA-479D-B156-21BC0EF8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87" y="4032262"/>
            <a:ext cx="3652639" cy="2691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DD7C40-CB49-41BA-924A-1401B8565B5D}"/>
              </a:ext>
            </a:extLst>
          </p:cNvPr>
          <p:cNvSpPr txBox="1"/>
          <p:nvPr/>
        </p:nvSpPr>
        <p:spPr>
          <a:xfrm>
            <a:off x="2535138" y="4056646"/>
            <a:ext cx="535126" cy="23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62,021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41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연령대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대가 월등히 높은 거래금액을 사용함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신용카드 발급이 </a:t>
            </a:r>
            <a:r>
              <a:rPr lang="en-US" altLang="ko-KR" sz="1400" dirty="0">
                <a:latin typeface="+mn-ea"/>
              </a:rPr>
              <a:t>15</a:t>
            </a:r>
            <a:r>
              <a:rPr lang="ko-KR" altLang="en-US" sz="1400" dirty="0">
                <a:latin typeface="+mn-ea"/>
              </a:rPr>
              <a:t>세 이상인 것 에 비해 사용금액이 의외로 높음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대를 기준으로 대칭되는 특징을 보임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A8EF9A-2B61-413D-80F9-08EEE04B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80" y="3570189"/>
            <a:ext cx="5439040" cy="30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생년월일에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성별 및 연령 별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 여성의 누적사용금액은 </a:t>
            </a:r>
            <a:r>
              <a:rPr lang="en-US" altLang="ko-KR" sz="1400" dirty="0">
                <a:latin typeface="+mn-ea"/>
              </a:rPr>
              <a:t>1,390,920,000</a:t>
            </a:r>
            <a:r>
              <a:rPr lang="ko-KR" altLang="en-US" sz="1400" dirty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1C71922-005E-4162-BE68-58D5563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62" y="3260785"/>
            <a:ext cx="4553090" cy="3380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5397B-B46C-4AA7-9985-546D63E4B6B0}"/>
              </a:ext>
            </a:extLst>
          </p:cNvPr>
          <p:cNvSpPr txBox="1"/>
          <p:nvPr/>
        </p:nvSpPr>
        <p:spPr>
          <a:xfrm>
            <a:off x="3624094" y="3313584"/>
            <a:ext cx="878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1,390,920,000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55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 분석 배경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60179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43" y="1719385"/>
            <a:ext cx="82687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울산 페이 </a:t>
            </a:r>
            <a:r>
              <a:rPr lang="en-US" altLang="ko-KR" sz="1400" b="1" dirty="0">
                <a:latin typeface="+mn-ea"/>
              </a:rPr>
              <a:t>(Ulsan Pay)</a:t>
            </a:r>
            <a:r>
              <a:rPr lang="ko-KR" altLang="en-US" sz="1400" b="1" dirty="0">
                <a:latin typeface="+mn-ea"/>
              </a:rPr>
              <a:t> 란</a:t>
            </a:r>
            <a:r>
              <a:rPr lang="en-US" altLang="ko-KR" sz="1400" b="1" dirty="0">
                <a:latin typeface="+mn-ea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지자체의 지역 화폐로 지역 내수의 활성화를 도모하기 위해 생겨난 수단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모바일 앱을 이용하여 간편 결제 </a:t>
            </a:r>
            <a:r>
              <a:rPr lang="en-US" altLang="ko-KR" sz="1400" dirty="0">
                <a:latin typeface="+mn-ea"/>
              </a:rPr>
              <a:t>(QR</a:t>
            </a:r>
            <a:r>
              <a:rPr lang="ko-KR" altLang="en-US" sz="1400" dirty="0">
                <a:latin typeface="+mn-ea"/>
              </a:rPr>
              <a:t>코드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서비스 제공 및 실물 카드 발급까지 가능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울산시 내의 모든 가맹점에서 사용이 가능하며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구매 시 </a:t>
            </a:r>
            <a:r>
              <a:rPr lang="en-US" altLang="ko-KR" sz="1400" dirty="0">
                <a:latin typeface="+mn-ea"/>
              </a:rPr>
              <a:t>5% </a:t>
            </a:r>
            <a:r>
              <a:rPr lang="ko-KR" altLang="en-US" sz="1400" dirty="0">
                <a:latin typeface="+mn-ea"/>
              </a:rPr>
              <a:t>할인과 소득공제 </a:t>
            </a:r>
            <a:r>
              <a:rPr lang="en-US" altLang="ko-KR" sz="1400" dirty="0">
                <a:latin typeface="+mn-ea"/>
              </a:rPr>
              <a:t>30%</a:t>
            </a:r>
            <a:r>
              <a:rPr lang="ko-KR" altLang="en-US" sz="1400" dirty="0">
                <a:latin typeface="+mn-ea"/>
              </a:rPr>
              <a:t>의 혜택이 주어짐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현재는 </a:t>
            </a:r>
            <a:r>
              <a:rPr lang="en-US" altLang="ko-KR" sz="1400" dirty="0">
                <a:latin typeface="+mn-ea"/>
              </a:rPr>
              <a:t>COVID-19</a:t>
            </a:r>
            <a:r>
              <a:rPr lang="ko-KR" altLang="en-US" sz="1400" dirty="0">
                <a:latin typeface="+mn-ea"/>
              </a:rPr>
              <a:t>로 인해 </a:t>
            </a:r>
            <a:r>
              <a:rPr lang="en-US" altLang="ko-KR" sz="1400" dirty="0">
                <a:latin typeface="+mn-ea"/>
              </a:rPr>
              <a:t>10% </a:t>
            </a:r>
            <a:r>
              <a:rPr lang="ko-KR" altLang="en-US" sz="1400" dirty="0">
                <a:latin typeface="+mn-ea"/>
              </a:rPr>
              <a:t>구매 할인 이벤트가 진행 중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4294978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 분석 목적 및 기대효과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4294980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43" y="50385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사용 현황 분석을 통해 데이터 기반 소비 패턴 분석 및 울산 페이 활성화 방안 수립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페이의 활성화 및 개선 방향을 도출하여 지역 경제 활성화 도모에 도움을 줄 수 있음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9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Top 3 : </a:t>
            </a:r>
            <a:r>
              <a:rPr lang="ko-KR" altLang="en-US" sz="1400" dirty="0">
                <a:latin typeface="+mn-ea"/>
              </a:rPr>
              <a:t>일반 음식점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 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카테고리가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14</a:t>
            </a:r>
            <a:r>
              <a:rPr lang="ko-KR" altLang="en-US" sz="1400" dirty="0">
                <a:latin typeface="+mn-ea"/>
              </a:rPr>
              <a:t>억원의 거래 금액 발생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레저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숙박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캠핑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가전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통신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등 브랜드 상품 소비를 지향하는 카테고리 내에서는 울산 페이 거래 금액이 적은 편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브랜드 상품 판매가 주로 이뤄지는 백화점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대형마트 등은 울산 페이 가맹점이 아니기 때문으로 판단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74" y="4397041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남녀 사용 비율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 구매 비율이 높은 곳은 주로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일상생활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관련 카테고리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남성 구매 비율이 높은 곳은 주로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여가생활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관련 카테고리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인테리어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에서는 남녀에서 유사하게 거래가 발생함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260CDB7F-AAE6-45AB-8215-923F321F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26718"/>
              </p:ext>
            </p:extLst>
          </p:nvPr>
        </p:nvGraphicFramePr>
        <p:xfrm>
          <a:off x="1354096" y="3503134"/>
          <a:ext cx="6435808" cy="316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4213">
                  <a:extLst>
                    <a:ext uri="{9D8B030D-6E8A-4147-A177-3AD203B41FA5}">
                      <a16:colId xmlns:a16="http://schemas.microsoft.com/office/drawing/2014/main" val="2400985628"/>
                    </a:ext>
                  </a:extLst>
                </a:gridCol>
                <a:gridCol w="968288">
                  <a:extLst>
                    <a:ext uri="{9D8B030D-6E8A-4147-A177-3AD203B41FA5}">
                      <a16:colId xmlns:a16="http://schemas.microsoft.com/office/drawing/2014/main" val="426638778"/>
                    </a:ext>
                  </a:extLst>
                </a:gridCol>
                <a:gridCol w="2693307">
                  <a:extLst>
                    <a:ext uri="{9D8B030D-6E8A-4147-A177-3AD203B41FA5}">
                      <a16:colId xmlns:a16="http://schemas.microsoft.com/office/drawing/2014/main" val="2428751704"/>
                    </a:ext>
                  </a:extLst>
                </a:gridCol>
              </a:tblGrid>
              <a:tr h="418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en-US" altLang="ko-KR" sz="1400" dirty="0"/>
                        <a:t>≒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E24A33"/>
                          </a:solidFill>
                        </a:rPr>
                        <a:t>여성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 </a:t>
                      </a:r>
                      <a:r>
                        <a:rPr lang="ko-KR" altLang="en-US" sz="1400" dirty="0">
                          <a:solidFill>
                            <a:srgbClr val="348ABD"/>
                          </a:solidFill>
                        </a:rPr>
                        <a:t>남성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1312"/>
                  </a:ext>
                </a:extLst>
              </a:tr>
              <a:tr h="26438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749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14C11-5FA9-4714-89DA-EFC30D5548DB}"/>
              </a:ext>
            </a:extLst>
          </p:cNvPr>
          <p:cNvGrpSpPr/>
          <p:nvPr/>
        </p:nvGrpSpPr>
        <p:grpSpPr>
          <a:xfrm>
            <a:off x="1313829" y="3938380"/>
            <a:ext cx="6516343" cy="2636834"/>
            <a:chOff x="220245" y="3712491"/>
            <a:chExt cx="7179303" cy="306595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4B8D9EC-4574-4B03-B76C-8C94F1F9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288869" y="3902197"/>
              <a:ext cx="1283065" cy="9728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A7E320-6E88-487E-9D02-5F7AFC34579E}"/>
                </a:ext>
              </a:extLst>
            </p:cNvPr>
            <p:cNvSpPr txBox="1"/>
            <p:nvPr/>
          </p:nvSpPr>
          <p:spPr>
            <a:xfrm>
              <a:off x="5458352" y="6563004"/>
              <a:ext cx="1941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/>
                <a:t>* </a:t>
              </a:r>
              <a:r>
                <a:rPr lang="ko-KR" altLang="en-US" sz="800" dirty="0"/>
                <a:t>파란색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남성 비율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빨간색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여성 비율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D53A24E-3D15-4205-BD60-92D193EC381F}"/>
                </a:ext>
              </a:extLst>
            </p:cNvPr>
            <p:cNvSpPr/>
            <p:nvPr/>
          </p:nvSpPr>
          <p:spPr>
            <a:xfrm>
              <a:off x="1173101" y="3796346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B6E300-940A-439E-8AC1-DE98943C3B20}"/>
                </a:ext>
              </a:extLst>
            </p:cNvPr>
            <p:cNvSpPr/>
            <p:nvPr/>
          </p:nvSpPr>
          <p:spPr>
            <a:xfrm>
              <a:off x="2108581" y="3789953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7FCFEF-C735-4D8C-8016-0427B8F846E8}"/>
                </a:ext>
              </a:extLst>
            </p:cNvPr>
            <p:cNvSpPr/>
            <p:nvPr/>
          </p:nvSpPr>
          <p:spPr>
            <a:xfrm>
              <a:off x="4471784" y="3774483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B4CC5B-DA51-4BED-9279-D04A23940F66}"/>
                </a:ext>
              </a:extLst>
            </p:cNvPr>
            <p:cNvSpPr/>
            <p:nvPr/>
          </p:nvSpPr>
          <p:spPr>
            <a:xfrm>
              <a:off x="4808464" y="3736970"/>
              <a:ext cx="235024" cy="14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34A11B0-E58F-42CC-8B3F-4878C239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86164" y="3930017"/>
              <a:ext cx="1173182" cy="956644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69E1C1-FDD4-4E01-9799-94A4AA5108D4}"/>
                </a:ext>
              </a:extLst>
            </p:cNvPr>
            <p:cNvSpPr/>
            <p:nvPr/>
          </p:nvSpPr>
          <p:spPr>
            <a:xfrm>
              <a:off x="6474845" y="435412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가전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통신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829B4A6-5271-47FC-BDAE-1C56829F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298677" y="3854919"/>
              <a:ext cx="1092385" cy="10697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7F2A382-D589-4A8B-8D65-C9C08B898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84883" y="4778722"/>
              <a:ext cx="937253" cy="106652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D993A8B-0252-4E0F-9E9B-E3469EB0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46532" y="3861917"/>
              <a:ext cx="1092385" cy="100189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CE4B333-B171-4D39-8123-2E7ECC9A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212693" y="3918752"/>
              <a:ext cx="1066529" cy="98896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27C03C2-322B-4DEE-AB23-9727E23E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147650" y="3883015"/>
              <a:ext cx="1137631" cy="102451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D299AB7-AA1E-4CD8-9EDB-D78D9F84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845787" y="5741298"/>
              <a:ext cx="943715" cy="104067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0FE72FA-A0DF-429F-876D-1C38D3B01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257939" y="4831719"/>
              <a:ext cx="976035" cy="108592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692C064-DA1C-4594-89CC-AAFEFEAD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27542" y="5684686"/>
              <a:ext cx="1001890" cy="110531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A4D8930-C441-4622-BA7C-BB4D0028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275277" y="4786835"/>
              <a:ext cx="969572" cy="1056833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360B8A6-59D7-4CA8-AA8E-51DC464ACF94}"/>
                </a:ext>
              </a:extLst>
            </p:cNvPr>
            <p:cNvSpPr/>
            <p:nvPr/>
          </p:nvSpPr>
          <p:spPr>
            <a:xfrm>
              <a:off x="469988" y="4321187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학원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교육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B01F0B-14B0-46D4-A9BC-7BDC28620D89}"/>
                </a:ext>
              </a:extLst>
            </p:cNvPr>
            <p:cNvSpPr/>
            <p:nvPr/>
          </p:nvSpPr>
          <p:spPr>
            <a:xfrm>
              <a:off x="1429985" y="4337790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D8D981-E66E-4AE9-8578-FD9B63343956}"/>
                </a:ext>
              </a:extLst>
            </p:cNvPr>
            <p:cNvSpPr/>
            <p:nvPr/>
          </p:nvSpPr>
          <p:spPr>
            <a:xfrm>
              <a:off x="2397513" y="428204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전통시장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상점가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7DB17B-2295-42AA-A97A-1B858605CA82}"/>
                </a:ext>
              </a:extLst>
            </p:cNvPr>
            <p:cNvSpPr/>
            <p:nvPr/>
          </p:nvSpPr>
          <p:spPr>
            <a:xfrm>
              <a:off x="425925" y="527247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일반음식점</a:t>
              </a:r>
              <a:endParaRPr lang="ko-KR" altLang="en-US" sz="7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C9524F1-88FB-4C81-9AD9-2206FA5C4569}"/>
                </a:ext>
              </a:extLst>
            </p:cNvPr>
            <p:cNvSpPr/>
            <p:nvPr/>
          </p:nvSpPr>
          <p:spPr>
            <a:xfrm>
              <a:off x="1413229" y="52474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미용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뷰티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위생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862D19-BF9F-48AC-940D-7276CB87FB4B}"/>
                </a:ext>
              </a:extLst>
            </p:cNvPr>
            <p:cNvSpPr/>
            <p:nvPr/>
          </p:nvSpPr>
          <p:spPr>
            <a:xfrm>
              <a:off x="2448858" y="5278633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분식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7F589F-1B27-4E0C-A3BC-C410CAA2E465}"/>
                </a:ext>
              </a:extLst>
            </p:cNvPr>
            <p:cNvSpPr/>
            <p:nvPr/>
          </p:nvSpPr>
          <p:spPr>
            <a:xfrm>
              <a:off x="2007491" y="621548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병원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약국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8EF43A-781F-45B0-895D-0A1795B76D36}"/>
                </a:ext>
              </a:extLst>
            </p:cNvPr>
            <p:cNvSpPr/>
            <p:nvPr/>
          </p:nvSpPr>
          <p:spPr>
            <a:xfrm>
              <a:off x="801972" y="611382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의류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잡화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안경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C1BBC06-7801-4D82-9E86-2683A252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26771" y="3903982"/>
              <a:ext cx="1053600" cy="109884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9B02A0F-9E8F-4F7E-95DA-167C4FF3D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78481" y="5148822"/>
              <a:ext cx="959875" cy="108915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250C0D2-3166-460A-98B4-EC16E2FC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425758" y="5244251"/>
              <a:ext cx="1008354" cy="105683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8A068-F4C4-43CB-AACC-6DE52C5A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17176" y="5287977"/>
              <a:ext cx="1173182" cy="94048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298A98B-DEEE-4993-AEF9-F25D9AF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286623" y="5213898"/>
              <a:ext cx="1137631" cy="99542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41281C-D5B4-4272-A561-70780BAFFAFC}"/>
                </a:ext>
              </a:extLst>
            </p:cNvPr>
            <p:cNvSpPr/>
            <p:nvPr/>
          </p:nvSpPr>
          <p:spPr>
            <a:xfrm>
              <a:off x="3543628" y="55629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부동산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인테리어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751F62-B456-4DE5-8182-9E681235A9AC}"/>
                </a:ext>
              </a:extLst>
            </p:cNvPr>
            <p:cNvSpPr/>
            <p:nvPr/>
          </p:nvSpPr>
          <p:spPr>
            <a:xfrm>
              <a:off x="3520844" y="439527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슈퍼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마트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C6C95A-7659-47AC-B99D-E52107C8740F}"/>
                </a:ext>
              </a:extLst>
            </p:cNvPr>
            <p:cNvSpPr/>
            <p:nvPr/>
          </p:nvSpPr>
          <p:spPr>
            <a:xfrm>
              <a:off x="4602056" y="42911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자동차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자전거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672EE0-7B6F-43CA-8949-899EDDFFFF1C}"/>
                </a:ext>
              </a:extLst>
            </p:cNvPr>
            <p:cNvSpPr/>
            <p:nvPr/>
          </p:nvSpPr>
          <p:spPr>
            <a:xfrm>
              <a:off x="5505077" y="4299142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도서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문화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공연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C599B-EA00-4E21-9B69-00B2D77F78A6}"/>
                </a:ext>
              </a:extLst>
            </p:cNvPr>
            <p:cNvSpPr/>
            <p:nvPr/>
          </p:nvSpPr>
          <p:spPr>
            <a:xfrm>
              <a:off x="4588806" y="5682725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스포츠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헬스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C8D1B43-2E10-46B8-AD4D-8755F422A666}"/>
                </a:ext>
              </a:extLst>
            </p:cNvPr>
            <p:cNvSpPr/>
            <p:nvPr/>
          </p:nvSpPr>
          <p:spPr>
            <a:xfrm>
              <a:off x="5562898" y="5716379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레저</a:t>
              </a:r>
              <a:endParaRPr lang="ko-KR" altLang="en-US" sz="7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78CD69-4A8E-4E7A-B181-95A591F46CB3}"/>
                </a:ext>
              </a:extLst>
            </p:cNvPr>
            <p:cNvSpPr/>
            <p:nvPr/>
          </p:nvSpPr>
          <p:spPr>
            <a:xfrm>
              <a:off x="6503383" y="5716378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숙박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캠핑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EB59AE5-BDC0-43F0-BCA0-46F8F2D95010}"/>
                </a:ext>
              </a:extLst>
            </p:cNvPr>
            <p:cNvSpPr/>
            <p:nvPr/>
          </p:nvSpPr>
          <p:spPr>
            <a:xfrm>
              <a:off x="337906" y="4577318"/>
              <a:ext cx="78376" cy="331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F1B6F7F-2051-4BBD-A015-224345C0D74E}"/>
                </a:ext>
              </a:extLst>
            </p:cNvPr>
            <p:cNvSpPr/>
            <p:nvPr/>
          </p:nvSpPr>
          <p:spPr>
            <a:xfrm>
              <a:off x="1297463" y="4645846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70B2868-2B4E-4E7F-AF45-860A06EFC4F7}"/>
                </a:ext>
              </a:extLst>
            </p:cNvPr>
            <p:cNvSpPr/>
            <p:nvPr/>
          </p:nvSpPr>
          <p:spPr>
            <a:xfrm>
              <a:off x="1210472" y="4951281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99D14F6-8916-4C18-83CE-E5F6DD93D324}"/>
                </a:ext>
              </a:extLst>
            </p:cNvPr>
            <p:cNvSpPr/>
            <p:nvPr/>
          </p:nvSpPr>
          <p:spPr>
            <a:xfrm>
              <a:off x="261579" y="5382256"/>
              <a:ext cx="45719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279901F-386E-4864-B4D9-60B6B2EED2E6}"/>
                </a:ext>
              </a:extLst>
            </p:cNvPr>
            <p:cNvSpPr/>
            <p:nvPr/>
          </p:nvSpPr>
          <p:spPr>
            <a:xfrm flipH="1">
              <a:off x="1236081" y="5415203"/>
              <a:ext cx="70360" cy="374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23E340-57D5-4511-BD40-1F5432C66ABA}"/>
                </a:ext>
              </a:extLst>
            </p:cNvPr>
            <p:cNvSpPr/>
            <p:nvPr/>
          </p:nvSpPr>
          <p:spPr>
            <a:xfrm>
              <a:off x="604254" y="6264032"/>
              <a:ext cx="87923" cy="438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CB8B31C-2E31-49E9-8B7F-F8F2CB9B0DE0}"/>
                </a:ext>
              </a:extLst>
            </p:cNvPr>
            <p:cNvSpPr/>
            <p:nvPr/>
          </p:nvSpPr>
          <p:spPr>
            <a:xfrm>
              <a:off x="1588128" y="5808505"/>
              <a:ext cx="50291" cy="359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DB82BA-B693-4091-BE93-412D870F2B2B}"/>
                </a:ext>
              </a:extLst>
            </p:cNvPr>
            <p:cNvSpPr/>
            <p:nvPr/>
          </p:nvSpPr>
          <p:spPr>
            <a:xfrm>
              <a:off x="1705356" y="6308985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ECF3876-69FB-409B-861E-2D3627A66BC3}"/>
                </a:ext>
              </a:extLst>
            </p:cNvPr>
            <p:cNvSpPr/>
            <p:nvPr/>
          </p:nvSpPr>
          <p:spPr>
            <a:xfrm>
              <a:off x="2202474" y="4532242"/>
              <a:ext cx="108212" cy="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9F3F8D6-5C43-47F8-BE1F-284871E3A403}"/>
                </a:ext>
              </a:extLst>
            </p:cNvPr>
            <p:cNvSpPr/>
            <p:nvPr/>
          </p:nvSpPr>
          <p:spPr>
            <a:xfrm>
              <a:off x="2301357" y="5536896"/>
              <a:ext cx="92106" cy="242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23AFB28-48ED-4621-8611-68F8C391BE34}"/>
                </a:ext>
              </a:extLst>
            </p:cNvPr>
            <p:cNvSpPr/>
            <p:nvPr/>
          </p:nvSpPr>
          <p:spPr>
            <a:xfrm>
              <a:off x="1792112" y="6379560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4DB1C34-5529-4703-84B1-D9ED732DBBF0}"/>
                </a:ext>
              </a:extLst>
            </p:cNvPr>
            <p:cNvSpPr/>
            <p:nvPr/>
          </p:nvSpPr>
          <p:spPr>
            <a:xfrm>
              <a:off x="2750326" y="5814061"/>
              <a:ext cx="92884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97B9D50-E365-405A-8FBB-1657DACEF9B3}"/>
                </a:ext>
              </a:extLst>
            </p:cNvPr>
            <p:cNvSpPr/>
            <p:nvPr/>
          </p:nvSpPr>
          <p:spPr>
            <a:xfrm flipH="1">
              <a:off x="3156758" y="4767806"/>
              <a:ext cx="78180" cy="332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57A8E7D-97AA-443A-BBAC-ABDD054F33FA}"/>
                </a:ext>
              </a:extLst>
            </p:cNvPr>
            <p:cNvSpPr/>
            <p:nvPr/>
          </p:nvSpPr>
          <p:spPr>
            <a:xfrm>
              <a:off x="3141263" y="3812401"/>
              <a:ext cx="7640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7D7F0AE-265A-4ED4-88AE-8B721087988D}"/>
                </a:ext>
              </a:extLst>
            </p:cNvPr>
            <p:cNvSpPr/>
            <p:nvPr/>
          </p:nvSpPr>
          <p:spPr>
            <a:xfrm>
              <a:off x="3343216" y="4427056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5417499-873F-4C71-988F-FF79055503A0}"/>
                </a:ext>
              </a:extLst>
            </p:cNvPr>
            <p:cNvSpPr/>
            <p:nvPr/>
          </p:nvSpPr>
          <p:spPr>
            <a:xfrm>
              <a:off x="4300485" y="4149470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E4C897-44CB-41D3-AC47-7BDD4BF2573A}"/>
                </a:ext>
              </a:extLst>
            </p:cNvPr>
            <p:cNvSpPr/>
            <p:nvPr/>
          </p:nvSpPr>
          <p:spPr>
            <a:xfrm>
              <a:off x="3343216" y="5695777"/>
              <a:ext cx="63441" cy="418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32967D-982E-4B73-8D7E-17916B95D1CD}"/>
                </a:ext>
              </a:extLst>
            </p:cNvPr>
            <p:cNvSpPr/>
            <p:nvPr/>
          </p:nvSpPr>
          <p:spPr>
            <a:xfrm>
              <a:off x="4314638" y="5264941"/>
              <a:ext cx="50908" cy="397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5284EBE-DC01-4246-A812-9D6716767D3D}"/>
                </a:ext>
              </a:extLst>
            </p:cNvPr>
            <p:cNvSpPr/>
            <p:nvPr/>
          </p:nvSpPr>
          <p:spPr>
            <a:xfrm>
              <a:off x="5315320" y="4889014"/>
              <a:ext cx="63441" cy="300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F60FA9-EDB6-40B1-B4DA-75DC9CE33DB5}"/>
                </a:ext>
              </a:extLst>
            </p:cNvPr>
            <p:cNvSpPr/>
            <p:nvPr/>
          </p:nvSpPr>
          <p:spPr>
            <a:xfrm>
              <a:off x="5341406" y="3880618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E38C06F-E9CA-4916-A124-B8B179A8A52D}"/>
                </a:ext>
              </a:extLst>
            </p:cNvPr>
            <p:cNvSpPr/>
            <p:nvPr/>
          </p:nvSpPr>
          <p:spPr>
            <a:xfrm>
              <a:off x="5287719" y="4665011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C308BC6-1055-4E1F-BC8A-C1AF39477B66}"/>
                </a:ext>
              </a:extLst>
            </p:cNvPr>
            <p:cNvSpPr/>
            <p:nvPr/>
          </p:nvSpPr>
          <p:spPr>
            <a:xfrm>
              <a:off x="4412388" y="5303024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59751-DD62-4781-81A1-23B2EC9F01B6}"/>
                </a:ext>
              </a:extLst>
            </p:cNvPr>
            <p:cNvSpPr/>
            <p:nvPr/>
          </p:nvSpPr>
          <p:spPr>
            <a:xfrm>
              <a:off x="5543620" y="5136363"/>
              <a:ext cx="79591" cy="245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7D58750-6DCB-4BDA-AF4B-78A8CCC4A586}"/>
                </a:ext>
              </a:extLst>
            </p:cNvPr>
            <p:cNvSpPr/>
            <p:nvPr/>
          </p:nvSpPr>
          <p:spPr>
            <a:xfrm>
              <a:off x="5808049" y="5126177"/>
              <a:ext cx="305226" cy="10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FD71D9A-F0AA-4249-AF13-7735DCE1D93C}"/>
                </a:ext>
              </a:extLst>
            </p:cNvPr>
            <p:cNvSpPr/>
            <p:nvPr/>
          </p:nvSpPr>
          <p:spPr>
            <a:xfrm>
              <a:off x="6268035" y="4528027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69EA0C-1BF2-4AB1-B3A1-41E2FDF94F8B}"/>
                </a:ext>
              </a:extLst>
            </p:cNvPr>
            <p:cNvSpPr/>
            <p:nvPr/>
          </p:nvSpPr>
          <p:spPr>
            <a:xfrm>
              <a:off x="6399534" y="5049113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28AD95F-3A65-4159-95FE-6AB3ED0ED2A8}"/>
                </a:ext>
              </a:extLst>
            </p:cNvPr>
            <p:cNvSpPr/>
            <p:nvPr/>
          </p:nvSpPr>
          <p:spPr>
            <a:xfrm>
              <a:off x="6735144" y="5093466"/>
              <a:ext cx="277504" cy="119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769EAE5-92F2-4ED0-9D14-882786585D04}"/>
                </a:ext>
              </a:extLst>
            </p:cNvPr>
            <p:cNvSpPr/>
            <p:nvPr/>
          </p:nvSpPr>
          <p:spPr>
            <a:xfrm>
              <a:off x="5376070" y="5809150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7E5B869-54DD-4918-B8B2-8A8066B26815}"/>
                </a:ext>
              </a:extLst>
            </p:cNvPr>
            <p:cNvSpPr/>
            <p:nvPr/>
          </p:nvSpPr>
          <p:spPr>
            <a:xfrm>
              <a:off x="6151654" y="6098759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2BB0DE5-4366-4D16-9E91-3F0075A28277}"/>
                </a:ext>
              </a:extLst>
            </p:cNvPr>
            <p:cNvSpPr/>
            <p:nvPr/>
          </p:nvSpPr>
          <p:spPr>
            <a:xfrm>
              <a:off x="7193066" y="6008702"/>
              <a:ext cx="82423" cy="399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EDFD50-5E91-439F-A222-12389EE082B4}"/>
                </a:ext>
              </a:extLst>
            </p:cNvPr>
            <p:cNvSpPr/>
            <p:nvPr/>
          </p:nvSpPr>
          <p:spPr>
            <a:xfrm>
              <a:off x="6234681" y="4767806"/>
              <a:ext cx="309927" cy="103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1919DC-E528-4BDB-AF4E-CDE1F4F77096}"/>
                </a:ext>
              </a:extLst>
            </p:cNvPr>
            <p:cNvSpPr/>
            <p:nvPr/>
          </p:nvSpPr>
          <p:spPr>
            <a:xfrm>
              <a:off x="7042015" y="3990300"/>
              <a:ext cx="286223" cy="58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6EB7A03-1016-4CC8-A7B6-2CD1FCAB5C95}"/>
                </a:ext>
              </a:extLst>
            </p:cNvPr>
            <p:cNvSpPr/>
            <p:nvPr/>
          </p:nvSpPr>
          <p:spPr>
            <a:xfrm>
              <a:off x="2117468" y="3712491"/>
              <a:ext cx="7640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1AAD575-2A1B-4DAD-A740-E4D0C50CE010}"/>
                </a:ext>
              </a:extLst>
            </p:cNvPr>
            <p:cNvSpPr/>
            <p:nvPr/>
          </p:nvSpPr>
          <p:spPr>
            <a:xfrm>
              <a:off x="1175408" y="3733760"/>
              <a:ext cx="84041" cy="40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C13B1B-49DB-4EB2-9154-7EDE2E4F30CE}"/>
                </a:ext>
              </a:extLst>
            </p:cNvPr>
            <p:cNvSpPr txBox="1"/>
            <p:nvPr/>
          </p:nvSpPr>
          <p:spPr>
            <a:xfrm>
              <a:off x="6538697" y="450812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70%</a:t>
              </a:r>
              <a:endParaRPr lang="ko-KR" altLang="en-US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10B9E9-55F9-451C-9635-D9457D69E9C6}"/>
                </a:ext>
              </a:extLst>
            </p:cNvPr>
            <p:cNvSpPr txBox="1"/>
            <p:nvPr/>
          </p:nvSpPr>
          <p:spPr>
            <a:xfrm>
              <a:off x="6705844" y="408000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30%</a:t>
              </a:r>
              <a:endParaRPr lang="ko-KR" alt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4C757E-A607-4968-A3FC-C352646A673F}"/>
                </a:ext>
              </a:extLst>
            </p:cNvPr>
            <p:cNvSpPr txBox="1"/>
            <p:nvPr/>
          </p:nvSpPr>
          <p:spPr>
            <a:xfrm>
              <a:off x="1577572" y="408550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69%</a:t>
              </a:r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5E2A14-BAFC-4C4D-A408-7A488AE2E7AA}"/>
                </a:ext>
              </a:extLst>
            </p:cNvPr>
            <p:cNvSpPr txBox="1"/>
            <p:nvPr/>
          </p:nvSpPr>
          <p:spPr>
            <a:xfrm>
              <a:off x="1299581" y="44388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31%</a:t>
              </a:r>
              <a:endParaRPr lang="ko-KR" altLang="en-US" sz="12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945AD-4ACC-43A0-9C58-93A2E8F7F02F}"/>
                </a:ext>
              </a:extLst>
            </p:cNvPr>
            <p:cNvSpPr txBox="1"/>
            <p:nvPr/>
          </p:nvSpPr>
          <p:spPr>
            <a:xfrm>
              <a:off x="5475267" y="401466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59%</a:t>
              </a:r>
              <a:endParaRPr lang="ko-KR" altLang="en-US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89B8ED-1FC0-46C6-94AC-01379C265ED9}"/>
                </a:ext>
              </a:extLst>
            </p:cNvPr>
            <p:cNvSpPr txBox="1"/>
            <p:nvPr/>
          </p:nvSpPr>
          <p:spPr>
            <a:xfrm>
              <a:off x="5732248" y="451689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41%</a:t>
              </a:r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3572ED-459A-4E60-860F-F693F08C65B0}"/>
                </a:ext>
              </a:extLst>
            </p:cNvPr>
            <p:cNvSpPr txBox="1"/>
            <p:nvPr/>
          </p:nvSpPr>
          <p:spPr>
            <a:xfrm>
              <a:off x="5588072" y="543747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78%</a:t>
              </a:r>
              <a:endParaRPr lang="ko-KR" altLang="en-US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86E627-E234-45C2-A6AA-7CB97C4D84BC}"/>
                </a:ext>
              </a:extLst>
            </p:cNvPr>
            <p:cNvSpPr txBox="1"/>
            <p:nvPr/>
          </p:nvSpPr>
          <p:spPr>
            <a:xfrm>
              <a:off x="5798053" y="584297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22%</a:t>
              </a:r>
              <a:endParaRPr lang="ko-KR" altLang="en-US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16B2CF-AD04-4737-851E-E7B29015B3EC}"/>
                </a:ext>
              </a:extLst>
            </p:cNvPr>
            <p:cNvSpPr txBox="1"/>
            <p:nvPr/>
          </p:nvSpPr>
          <p:spPr>
            <a:xfrm>
              <a:off x="1627673" y="500163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54%</a:t>
              </a:r>
              <a:endParaRPr lang="ko-KR" alt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66B1F70-DA84-46BB-A4AD-2F915CA9ABBB}"/>
                </a:ext>
              </a:extLst>
            </p:cNvPr>
            <p:cNvSpPr txBox="1"/>
            <p:nvPr/>
          </p:nvSpPr>
          <p:spPr>
            <a:xfrm>
              <a:off x="1318881" y="547192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46%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DBA545-725F-472E-A32B-29A5ABCCE3C5}"/>
                </a:ext>
              </a:extLst>
            </p:cNvPr>
            <p:cNvSpPr txBox="1"/>
            <p:nvPr/>
          </p:nvSpPr>
          <p:spPr>
            <a:xfrm>
              <a:off x="2161300" y="589311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60%</a:t>
              </a:r>
              <a:endParaRPr lang="ko-KR" alt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F75F11C-DADD-4E9F-A9DC-47F8EF8F5269}"/>
                </a:ext>
              </a:extLst>
            </p:cNvPr>
            <p:cNvSpPr txBox="1"/>
            <p:nvPr/>
          </p:nvSpPr>
          <p:spPr>
            <a:xfrm>
              <a:off x="1877094" y="6337400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40%</a:t>
              </a:r>
              <a:endParaRPr lang="ko-KR" alt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9E5C2DB-4F90-4812-8970-EF88BD3309FB}"/>
                </a:ext>
              </a:extLst>
            </p:cNvPr>
            <p:cNvSpPr txBox="1"/>
            <p:nvPr/>
          </p:nvSpPr>
          <p:spPr>
            <a:xfrm>
              <a:off x="3743709" y="5290661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53%</a:t>
              </a:r>
              <a:endParaRPr lang="ko-KR" alt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2C329-ACBE-461F-B562-2E137F40B094}"/>
                </a:ext>
              </a:extLst>
            </p:cNvPr>
            <p:cNvSpPr txBox="1"/>
            <p:nvPr/>
          </p:nvSpPr>
          <p:spPr>
            <a:xfrm>
              <a:off x="3430361" y="57915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47%</a:t>
              </a:r>
              <a:endParaRPr lang="ko-KR" altLang="en-US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E7D36B-EEF5-444A-80A1-621D3D3E04C8}"/>
                </a:ext>
              </a:extLst>
            </p:cNvPr>
            <p:cNvSpPr txBox="1"/>
            <p:nvPr/>
          </p:nvSpPr>
          <p:spPr>
            <a:xfrm>
              <a:off x="2622534" y="499462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67%</a:t>
              </a:r>
              <a:endParaRPr lang="ko-KR" alt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AD0430-BFD6-4BDF-AC81-25EA241A564B}"/>
                </a:ext>
              </a:extLst>
            </p:cNvPr>
            <p:cNvSpPr txBox="1"/>
            <p:nvPr/>
          </p:nvSpPr>
          <p:spPr>
            <a:xfrm>
              <a:off x="2322059" y="54029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33%</a:t>
              </a:r>
              <a:endParaRPr lang="ko-KR" altLang="en-US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DF9365-53F4-4A8D-B1AC-345A7E48A8C6}"/>
                </a:ext>
              </a:extLst>
            </p:cNvPr>
            <p:cNvSpPr txBox="1"/>
            <p:nvPr/>
          </p:nvSpPr>
          <p:spPr>
            <a:xfrm>
              <a:off x="6496177" y="5439329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70%</a:t>
              </a:r>
              <a:endParaRPr lang="ko-KR" altLang="en-US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789C0E1-C5D1-4AE1-8E15-8F53E3A30F20}"/>
                </a:ext>
              </a:extLst>
            </p:cNvPr>
            <p:cNvSpPr txBox="1"/>
            <p:nvPr/>
          </p:nvSpPr>
          <p:spPr>
            <a:xfrm>
              <a:off x="6732034" y="5814288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30%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711FE1-C060-4986-A71E-710EF0CD0BF2}"/>
                </a:ext>
              </a:extLst>
            </p:cNvPr>
            <p:cNvSpPr txBox="1"/>
            <p:nvPr/>
          </p:nvSpPr>
          <p:spPr>
            <a:xfrm>
              <a:off x="3751302" y="408408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52%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AAA9370-B9E5-4C78-9C5C-21124C7468A6}"/>
                </a:ext>
              </a:extLst>
            </p:cNvPr>
            <p:cNvSpPr txBox="1"/>
            <p:nvPr/>
          </p:nvSpPr>
          <p:spPr>
            <a:xfrm>
              <a:off x="3413975" y="454445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48%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5C4297C-2E5A-4E14-9E2D-46F635FBDD69}"/>
                </a:ext>
              </a:extLst>
            </p:cNvPr>
            <p:cNvSpPr txBox="1"/>
            <p:nvPr/>
          </p:nvSpPr>
          <p:spPr>
            <a:xfrm>
              <a:off x="4571317" y="5448217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56%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E08F2E-4BA3-4664-8F8F-4738CBE783BB}"/>
                </a:ext>
              </a:extLst>
            </p:cNvPr>
            <p:cNvSpPr txBox="1"/>
            <p:nvPr/>
          </p:nvSpPr>
          <p:spPr>
            <a:xfrm>
              <a:off x="4826124" y="5887886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44%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8F2140-D710-4274-9CE0-7972801FF4D9}"/>
                </a:ext>
              </a:extLst>
            </p:cNvPr>
            <p:cNvSpPr txBox="1"/>
            <p:nvPr/>
          </p:nvSpPr>
          <p:spPr>
            <a:xfrm>
              <a:off x="624159" y="403024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67%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D7F56B-783A-460A-997C-4C16E2CA55F2}"/>
                </a:ext>
              </a:extLst>
            </p:cNvPr>
            <p:cNvSpPr txBox="1"/>
            <p:nvPr/>
          </p:nvSpPr>
          <p:spPr>
            <a:xfrm>
              <a:off x="348396" y="445944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33%</a:t>
              </a:r>
              <a:endParaRPr lang="ko-KR" altLang="en-US" sz="12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5E2C464-A7C2-49B3-931F-3DE906641F07}"/>
                </a:ext>
              </a:extLst>
            </p:cNvPr>
            <p:cNvSpPr txBox="1"/>
            <p:nvPr/>
          </p:nvSpPr>
          <p:spPr>
            <a:xfrm>
              <a:off x="641980" y="4968075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55%</a:t>
              </a:r>
              <a:endParaRPr lang="ko-KR" altLang="en-US" sz="12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23CAFE-E566-4931-B57C-EB352FC561B5}"/>
                </a:ext>
              </a:extLst>
            </p:cNvPr>
            <p:cNvSpPr txBox="1"/>
            <p:nvPr/>
          </p:nvSpPr>
          <p:spPr>
            <a:xfrm>
              <a:off x="310517" y="5374431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45%</a:t>
              </a:r>
              <a:endParaRPr lang="ko-KR" altLang="en-US" sz="12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C08D33-4F4C-4FED-8069-DB3EA5CE499F}"/>
                </a:ext>
              </a:extLst>
            </p:cNvPr>
            <p:cNvSpPr txBox="1"/>
            <p:nvPr/>
          </p:nvSpPr>
          <p:spPr>
            <a:xfrm>
              <a:off x="990763" y="585803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56%</a:t>
              </a:r>
              <a:endParaRPr lang="ko-KR" altLang="en-US" sz="12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14D3BC-0DED-4BC8-AE88-332AF472BDC8}"/>
                </a:ext>
              </a:extLst>
            </p:cNvPr>
            <p:cNvSpPr txBox="1"/>
            <p:nvPr/>
          </p:nvSpPr>
          <p:spPr>
            <a:xfrm>
              <a:off x="685924" y="632807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44%</a:t>
              </a:r>
              <a:endParaRPr lang="ko-KR" altLang="en-US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88E45E-DAB0-4B96-89B1-06B961BF2438}"/>
                </a:ext>
              </a:extLst>
            </p:cNvPr>
            <p:cNvSpPr txBox="1"/>
            <p:nvPr/>
          </p:nvSpPr>
          <p:spPr>
            <a:xfrm>
              <a:off x="2566376" y="40328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62%</a:t>
              </a:r>
              <a:endParaRPr lang="ko-KR" altLang="en-US" sz="12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3F6D2B-9D96-46A7-9A79-CF3D765E919F}"/>
                </a:ext>
              </a:extLst>
            </p:cNvPr>
            <p:cNvSpPr txBox="1"/>
            <p:nvPr/>
          </p:nvSpPr>
          <p:spPr>
            <a:xfrm>
              <a:off x="2290613" y="4462083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38%</a:t>
              </a:r>
              <a:endParaRPr lang="ko-KR" altLang="en-US" sz="12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7435F66-BB8C-4570-8815-2ECFE006BE6B}"/>
                </a:ext>
              </a:extLst>
            </p:cNvPr>
            <p:cNvSpPr txBox="1"/>
            <p:nvPr/>
          </p:nvSpPr>
          <p:spPr>
            <a:xfrm>
              <a:off x="4586040" y="4046742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68%</a:t>
              </a:r>
              <a:endParaRPr lang="ko-KR" altLang="en-US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728C69-0962-4D58-9BFF-AE307ACC9F42}"/>
                </a:ext>
              </a:extLst>
            </p:cNvPr>
            <p:cNvSpPr txBox="1"/>
            <p:nvPr/>
          </p:nvSpPr>
          <p:spPr>
            <a:xfrm>
              <a:off x="4813007" y="4510284"/>
              <a:ext cx="541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32%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7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카테고리에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연령대 사용 빈도수 및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대가 압도적으로 울산 페이를 가장 많이 사용함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인테리어</a:t>
            </a:r>
            <a:r>
              <a:rPr lang="en-US" altLang="ko-KR" sz="1400" dirty="0">
                <a:latin typeface="+mn-ea"/>
              </a:rPr>
              <a:t>‘, ‘</a:t>
            </a:r>
            <a:r>
              <a:rPr lang="ko-KR" altLang="en-US" sz="1400" dirty="0">
                <a:latin typeface="+mn-ea"/>
              </a:rPr>
              <a:t>숙박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캠핑</a:t>
            </a:r>
            <a:r>
              <a:rPr lang="en-US" altLang="ko-KR" sz="1400" dirty="0">
                <a:latin typeface="+mn-ea"/>
              </a:rPr>
              <a:t>‘ </a:t>
            </a:r>
            <a:r>
              <a:rPr lang="ko-KR" altLang="en-US" sz="1400" dirty="0">
                <a:latin typeface="+mn-ea"/>
              </a:rPr>
              <a:t>카테고리에서 </a:t>
            </a: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>
                <a:latin typeface="+mn-ea"/>
              </a:rPr>
              <a:t>대의 거래 금액이 가장 많음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(</a:t>
            </a:r>
            <a:r>
              <a:rPr lang="ko-KR" altLang="en-US" sz="1400" dirty="0">
                <a:latin typeface="+mn-ea"/>
              </a:rPr>
              <a:t>나머지 카테고리 거래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위는 </a:t>
            </a: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대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학원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교육</a:t>
            </a:r>
            <a:r>
              <a:rPr lang="en-US" altLang="ko-KR" sz="1400" dirty="0">
                <a:latin typeface="+mn-ea"/>
              </a:rPr>
              <a:t>), 70</a:t>
            </a:r>
            <a:r>
              <a:rPr lang="ko-KR" altLang="en-US" sz="1400" dirty="0">
                <a:latin typeface="+mn-ea"/>
              </a:rPr>
              <a:t>대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), 80</a:t>
            </a:r>
            <a:r>
              <a:rPr lang="ko-KR" altLang="en-US" sz="1400" dirty="0">
                <a:latin typeface="+mn-ea"/>
              </a:rPr>
              <a:t>대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병원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약국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제외한 모든 연령층에서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＇</a:t>
            </a:r>
            <a:r>
              <a:rPr lang="ko-KR" altLang="en-US" sz="1400" dirty="0">
                <a:latin typeface="+mn-ea"/>
              </a:rPr>
              <a:t>에서 가장 많이 거래함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2232366" y="4032261"/>
            <a:ext cx="4664961" cy="2627739"/>
            <a:chOff x="825556" y="3216074"/>
            <a:chExt cx="5283088" cy="360186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7292752" y="6181189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7032095" y="6206516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7292752" y="6404862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7032095" y="6430189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89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거래 금액에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남녀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여성의 평균 거래금액 약 </a:t>
            </a:r>
            <a:r>
              <a:rPr lang="en-US" altLang="ko-KR" sz="1400" dirty="0">
                <a:latin typeface="+mn-ea"/>
              </a:rPr>
              <a:t>3.2</a:t>
            </a:r>
            <a:r>
              <a:rPr lang="ko-KR" altLang="en-US" sz="1400" dirty="0">
                <a:latin typeface="+mn-ea"/>
              </a:rPr>
              <a:t>만원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남성의 평균 거래 금액 약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만원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여성이 남성보다 평균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천원 정도 더 소비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6AAE7D5-2218-4C0C-9D3B-1D83EDDB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5" y="3987782"/>
            <a:ext cx="2215159" cy="235900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78547" y="3987783"/>
            <a:ext cx="3393201" cy="2359001"/>
            <a:chOff x="1927493" y="3987783"/>
            <a:chExt cx="3393201" cy="23590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86BC20C-809D-48EF-8397-774A3572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93" y="3987783"/>
              <a:ext cx="3393201" cy="23590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65637" y="4297544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31636</a:t>
              </a:r>
              <a:endParaRPr lang="ko-KR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8400" y="4355567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29758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4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거래 금액에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카테고리 별 평균 거래금액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부동산 항목에 거래된 금액은 약 </a:t>
            </a:r>
            <a:r>
              <a:rPr lang="en-US" altLang="ko-KR" sz="1400" dirty="0">
                <a:latin typeface="+mn-ea"/>
              </a:rPr>
              <a:t>46</a:t>
            </a:r>
            <a:r>
              <a:rPr lang="ko-KR" altLang="en-US" sz="1400" dirty="0">
                <a:latin typeface="+mn-ea"/>
              </a:rPr>
              <a:t>만원으로 가장 많음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분식 항목에 거래된 금액은 약 </a:t>
            </a:r>
            <a:r>
              <a:rPr lang="en-US" altLang="ko-KR" sz="1400" dirty="0">
                <a:latin typeface="+mn-ea"/>
              </a:rPr>
              <a:t>0.95</a:t>
            </a:r>
            <a:r>
              <a:rPr lang="ko-KR" altLang="en-US" sz="1400" dirty="0">
                <a:latin typeface="+mn-ea"/>
              </a:rPr>
              <a:t>만원으로 가장 적음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2AFE15-FA46-4B47-AA55-A647E99A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4" y="4099156"/>
            <a:ext cx="4359944" cy="27102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42AC1D-F704-4145-9AF8-D0B669F7E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4" y="3945579"/>
            <a:ext cx="3069665" cy="23228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4C00F3-BA18-4CA4-836E-4BB19F8B7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0" y="3181973"/>
            <a:ext cx="7725919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403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승인일자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월이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월보다 거래금액이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높은 이유로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설날의 영향을 예상하였으나 설날이 포함된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4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주차의 거래금액은 오히려 반대 경향을 보임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해당 월은 코로나의 변수가 크기 때문에 더 많은 데이터를 통한 분석이 필요함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일자별로 봤을 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평일 거래금액이 주말 거래금액보다 높을 것으로 예상했지만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분석해본 결과 평일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거래금액이 높은 것으로 확인됨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직장인들의 점심시간 또는 저녁시간에 소비가 많은 것으로 추측됨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승인시간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오전 시간대비 오후 시간대가 거래금액이 많았고 그 중 </a:t>
            </a:r>
            <a:r>
              <a:rPr lang="en-US" altLang="ko-KR" sz="1400" dirty="0">
                <a:latin typeface="+mn-ea"/>
              </a:rPr>
              <a:t>18</a:t>
            </a:r>
            <a:r>
              <a:rPr lang="ko-KR" altLang="en-US" sz="1400" dirty="0">
                <a:latin typeface="+mn-ea"/>
              </a:rPr>
              <a:t>시가 최대 거래금액</a:t>
            </a:r>
            <a:r>
              <a:rPr lang="en-US" altLang="ko-KR" sz="1400" dirty="0">
                <a:latin typeface="+mn-ea"/>
              </a:rPr>
              <a:t>(5.3</a:t>
            </a:r>
            <a:r>
              <a:rPr lang="ko-KR" altLang="en-US" sz="1400" dirty="0">
                <a:latin typeface="+mn-ea"/>
              </a:rPr>
              <a:t>억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으로 일반음식점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상점가 순으로 사용함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5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생년월일과 연령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40</a:t>
            </a:r>
            <a:r>
              <a:rPr lang="ko-KR" altLang="en-US" sz="1400" dirty="0">
                <a:latin typeface="+mn-ea"/>
              </a:rPr>
              <a:t>대 여자의 사용횟수와 사용금액 비중이 높았으며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그중 특히 </a:t>
            </a:r>
            <a:r>
              <a:rPr lang="en-US" altLang="ko-KR" sz="1400" dirty="0">
                <a:latin typeface="+mn-ea"/>
              </a:rPr>
              <a:t>1979</a:t>
            </a:r>
            <a:r>
              <a:rPr lang="ko-KR" altLang="en-US" sz="1400" dirty="0">
                <a:latin typeface="+mn-ea"/>
              </a:rPr>
              <a:t>년생은 남녀모두 가장 많이 사용한 것으로 나타남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특이점으로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10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대중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2004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년생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고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1)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의 학원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교육의 사용금액이 상당히 높음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+mn-ea"/>
              </a:rPr>
              <a:t>. 1,2</a:t>
            </a:r>
            <a:r>
              <a:rPr lang="ko-KR" altLang="en-US" sz="1400" kern="0" dirty="0">
                <a:solidFill>
                  <a:sysClr val="windowText" lastClr="000000"/>
                </a:solidFill>
                <a:latin typeface="+mn-ea"/>
              </a:rPr>
              <a:t>월 데이터인 것을  예비고생으로 학원에 많은 금액을 쓴 것으로 추측됨</a:t>
            </a:r>
            <a:endParaRPr lang="en-US" altLang="ko-KR" sz="14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카테고리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대부분의 연령층에서 거래금액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위를 차지한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일반 음식점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을 포함하여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의식주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카테고리에서는 여성을 타깃으로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취미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관련 카테고리에서는 남성 타깃 마케팅을 하는 것이 유효해 보임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거래금액 기준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남녀 성별로 보면 평균 거래금액이 비슷했으며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카테고리별로 평균 거래금액을 보면 부동산 가격이 가장 높으며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단가가 다른 항목에 비해 높아 그런 것으로 추측됨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9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A6A6A6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D01A6-BC01-4017-9D06-5C70C15614FA}"/>
              </a:ext>
            </a:extLst>
          </p:cNvPr>
          <p:cNvSpPr txBox="1"/>
          <p:nvPr/>
        </p:nvSpPr>
        <p:spPr>
          <a:xfrm>
            <a:off x="672043" y="1489894"/>
            <a:ext cx="8268757" cy="91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+mn-ea"/>
              </a:rPr>
              <a:t>종합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kern="0" dirty="0" err="1">
                <a:solidFill>
                  <a:sysClr val="windowText" lastClr="000000"/>
                </a:solidFill>
                <a:latin typeface="+mn-ea"/>
              </a:rPr>
              <a:t>ㅇㅇ</a:t>
            </a:r>
            <a:endParaRPr lang="en-US" altLang="ko-KR" sz="1400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6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4DF0BC-920F-4C29-939E-6D0214B93D8B}"/>
              </a:ext>
            </a:extLst>
          </p:cNvPr>
          <p:cNvSpPr txBox="1"/>
          <p:nvPr/>
        </p:nvSpPr>
        <p:spPr>
          <a:xfrm>
            <a:off x="0" y="2509582"/>
            <a:ext cx="9144000" cy="183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Thank you</a:t>
            </a:r>
          </a:p>
          <a:p>
            <a:pPr algn="ctr">
              <a:lnSpc>
                <a:spcPct val="120000"/>
              </a:lnSpc>
            </a:pPr>
            <a:b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</a:b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Q &amp; A</a:t>
            </a:r>
            <a:endParaRPr lang="ko-KR" altLang="en-US" sz="3200" b="1" dirty="0">
              <a:latin typeface="-윤고딕340" panose="02030504000101010101" pitchFamily="18" charset="-127"/>
              <a:ea typeface="-윤고딕340" panose="02030504000101010101" pitchFamily="18" charset="-127"/>
              <a:cs typeface="Apple SD Gothic Neo ExtraBold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D95CBE-85D9-4AE2-B09B-896A3417946C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C4C85-55DE-40F8-A632-F8393E257F82}"/>
              </a:ext>
            </a:extLst>
          </p:cNvPr>
          <p:cNvSpPr/>
          <p:nvPr/>
        </p:nvSpPr>
        <p:spPr>
          <a:xfrm>
            <a:off x="0" y="6622090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4"/>
    </mc:Choice>
    <mc:Fallback xmlns="">
      <p:transition spd="slow" advTm="4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15" name="직사각형 14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2043" y="2640985"/>
            <a:ext cx="826875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~ 2</a:t>
            </a:r>
            <a:r>
              <a:rPr lang="ko-KR" altLang="en-US" sz="1400" dirty="0">
                <a:latin typeface="+mn-ea"/>
              </a:rPr>
              <a:t>월 사용 데이터 수집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연구원으로부터 자료 요청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포함 내용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데이터 크기 </a:t>
            </a:r>
            <a:r>
              <a:rPr lang="en-US" altLang="ko-KR" sz="1200" dirty="0">
                <a:latin typeface="+mn-ea"/>
              </a:rPr>
              <a:t>: 17221 x 11)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가맹점 </a:t>
            </a:r>
            <a:r>
              <a:rPr lang="en-US" altLang="ko-KR" sz="1400" dirty="0">
                <a:latin typeface="+mn-ea"/>
              </a:rPr>
              <a:t>ID, </a:t>
            </a:r>
            <a:r>
              <a:rPr lang="ko-KR" altLang="en-US" sz="1400" dirty="0">
                <a:latin typeface="+mn-ea"/>
              </a:rPr>
              <a:t>가맹점 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가맹점주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 생년월일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 성별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 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승인 일자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거래 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88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2043" y="2640985"/>
            <a:ext cx="8268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 정의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변수들에 따른 소비패턴의 차이를 살펴보고 </a:t>
            </a:r>
            <a:r>
              <a:rPr lang="ko-KR" altLang="en-US" sz="1400" dirty="0" err="1">
                <a:latin typeface="+mn-ea"/>
              </a:rPr>
              <a:t>인사이트</a:t>
            </a:r>
            <a:r>
              <a:rPr lang="ko-KR" altLang="en-US" sz="1400" dirty="0">
                <a:latin typeface="+mn-ea"/>
              </a:rPr>
              <a:t> 도출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변수 별 분석 목표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별 거래금액을 통해 </a:t>
            </a:r>
            <a:r>
              <a:rPr lang="ko-KR" altLang="en-US" sz="1400" b="1" dirty="0">
                <a:latin typeface="+mn-ea"/>
              </a:rPr>
              <a:t>승인 일자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시간대 별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 이용 빈도수를 통해 </a:t>
            </a:r>
            <a:r>
              <a:rPr lang="ko-KR" altLang="en-US" sz="1400" b="1" dirty="0">
                <a:latin typeface="+mn-ea"/>
              </a:rPr>
              <a:t>승인 시간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연령대 별 거래금액</a:t>
            </a:r>
            <a:r>
              <a:rPr lang="en-US" altLang="ko-KR" sz="1400" dirty="0">
                <a:latin typeface="+mn-ea"/>
              </a:rPr>
              <a:t>, 1</a:t>
            </a:r>
            <a:r>
              <a:rPr lang="ko-KR" altLang="en-US" sz="1400" dirty="0">
                <a:latin typeface="+mn-ea"/>
              </a:rPr>
              <a:t>인당 평균 거래 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울산 페이 발급 비율을 통해 </a:t>
            </a:r>
            <a:r>
              <a:rPr lang="ko-KR" altLang="en-US" sz="1400" b="1" dirty="0">
                <a:latin typeface="+mn-ea"/>
              </a:rPr>
              <a:t>생년월일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카테고리 별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남녀 사용 비율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연령대 사용 빈도수 및 거래 금액을 통해 </a:t>
            </a:r>
            <a:r>
              <a:rPr lang="ko-KR" altLang="en-US" sz="1400" b="1" dirty="0">
                <a:latin typeface="+mn-ea"/>
              </a:rPr>
              <a:t>카테고리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남녀 별 평균 거래금액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카테고리별 평균 거래 금액을 통해 </a:t>
            </a:r>
            <a:r>
              <a:rPr lang="ko-KR" altLang="en-US" sz="1400" b="1" dirty="0">
                <a:latin typeface="+mn-ea"/>
              </a:rPr>
              <a:t>거래 금액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7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Python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pandas, </a:t>
            </a:r>
            <a:r>
              <a:rPr lang="en-US" altLang="ko-KR" sz="1400" dirty="0" err="1">
                <a:latin typeface="+mn-ea"/>
              </a:rPr>
              <a:t>matplotlib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numpy</a:t>
            </a:r>
            <a:r>
              <a:rPr lang="ko-KR" altLang="en-US" sz="1400" dirty="0">
                <a:latin typeface="+mn-ea"/>
              </a:rPr>
              <a:t>등의 라이브러리를 이용하여 분석 목표에 따른 데이터 분석 및 그래프로 시각화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44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+mn-ea"/>
                </a:rPr>
                <a:t>데이터 수집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분석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목표 설정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데이터 분석 및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결론 도출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소비 패턴 분석 결과를 바탕으로 울산 시장 활성화 방안에 대한 최종 결론을 도출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71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월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주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월의 총 거래금액은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월의 총 거래 금액 기준 약 </a:t>
            </a:r>
            <a:r>
              <a:rPr lang="en-US" altLang="ko-KR" sz="1400" dirty="0">
                <a:latin typeface="+mn-ea"/>
              </a:rPr>
              <a:t>6.4% (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1.7</a:t>
            </a:r>
            <a:r>
              <a:rPr lang="ko-KR" altLang="en-US" sz="1400" dirty="0">
                <a:latin typeface="+mn-ea"/>
              </a:rPr>
              <a:t>억원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적음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1, 2</a:t>
            </a:r>
            <a:r>
              <a:rPr lang="ko-KR" altLang="en-US" sz="1400" dirty="0">
                <a:latin typeface="+mn-ea"/>
              </a:rPr>
              <a:t>월 모두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주차에 거래 금액이 가장 많으며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평균 </a:t>
            </a:r>
            <a:r>
              <a:rPr lang="en-US" altLang="ko-KR" sz="1400" dirty="0">
                <a:latin typeface="+mn-ea"/>
              </a:rPr>
              <a:t>7.1</a:t>
            </a:r>
            <a:r>
              <a:rPr lang="ko-KR" altLang="en-US" sz="1400" dirty="0">
                <a:latin typeface="+mn-ea"/>
              </a:rPr>
              <a:t>억원을 소비함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주를 기준으로 계산하여</a:t>
            </a:r>
            <a:r>
              <a:rPr lang="en-US" altLang="ko-KR" sz="1400" dirty="0">
                <a:latin typeface="+mn-ea"/>
              </a:rPr>
              <a:t>, 1</a:t>
            </a:r>
            <a:r>
              <a:rPr lang="ko-KR" altLang="en-US" sz="1400" dirty="0">
                <a:latin typeface="+mn-ea"/>
              </a:rPr>
              <a:t>주차와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주차는 소비 일이 </a:t>
            </a:r>
            <a:r>
              <a:rPr lang="en-US" altLang="ko-KR" sz="1400" dirty="0">
                <a:latin typeface="+mn-ea"/>
              </a:rPr>
              <a:t>7</a:t>
            </a:r>
            <a:r>
              <a:rPr lang="ko-KR" altLang="en-US" sz="1400" dirty="0">
                <a:latin typeface="+mn-ea"/>
              </a:rPr>
              <a:t>일이 되지 않아 비교하기에는 적절하지 않음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8" y="4192796"/>
            <a:ext cx="3362794" cy="18385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90" y="3974379"/>
            <a:ext cx="3286711" cy="22754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0400" y="4716000"/>
            <a:ext cx="3168000" cy="2592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요일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토요일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은 요일 별 거래 금액이 가장 높은 요일로 약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억 </a:t>
            </a:r>
            <a:r>
              <a:rPr lang="en-US" altLang="ko-KR" sz="1400" dirty="0">
                <a:latin typeface="+mn-ea"/>
              </a:rPr>
              <a:t>9</a:t>
            </a:r>
            <a:r>
              <a:rPr lang="ko-KR" altLang="en-US" sz="1400" dirty="0">
                <a:latin typeface="+mn-ea"/>
              </a:rPr>
              <a:t>천만원이 소비됨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일요일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은 요일 별 거래 금액이 가장 낮은 요일로 약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억원이 소비됨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울산 페이 거래금액은 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토요일이 평균적으로 높게 나타남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약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억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천만원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8" y="3866956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  <a:latin typeface="Helvetica"/>
                <a:cs typeface="Helvetica"/>
              </a:rPr>
              <a:t>자료 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</a:rPr>
              <a:t>일자 별 누적 거래 금액 분석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23</a:t>
            </a:r>
            <a:r>
              <a:rPr lang="ko-KR" altLang="en-US" sz="1400" dirty="0">
                <a:latin typeface="+mn-ea"/>
              </a:rPr>
              <a:t>일은 거래금액이 가장 높은 날로 나타남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2020</a:t>
            </a:r>
            <a:r>
              <a:rPr lang="ko-KR" altLang="en-US" sz="1400" dirty="0">
                <a:latin typeface="+mn-ea"/>
              </a:rPr>
              <a:t>년 설날 연휴의 영향을 받았을 것으로 보임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25</a:t>
            </a:r>
            <a:r>
              <a:rPr lang="ko-KR" altLang="en-US" sz="1400" dirty="0">
                <a:latin typeface="+mn-ea"/>
              </a:rPr>
              <a:t>일은 거래금액이 가장 낮은 날로 나타남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8" y="3666974"/>
            <a:ext cx="7916585" cy="25181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24094" y="4046400"/>
            <a:ext cx="199106" cy="21387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81632" y="5407200"/>
            <a:ext cx="199106" cy="7779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95BDBD1817DF4BB3CC5AA8B7864BBD" ma:contentTypeVersion="13" ma:contentTypeDescription="새 문서를 만듭니다." ma:contentTypeScope="" ma:versionID="8dbf1dbf11d82d1685389920334d80a4">
  <xsd:schema xmlns:xsd="http://www.w3.org/2001/XMLSchema" xmlns:xs="http://www.w3.org/2001/XMLSchema" xmlns:p="http://schemas.microsoft.com/office/2006/metadata/properties" xmlns:ns3="e4b173e8-5269-49fd-b062-e984227b6bcb" xmlns:ns4="28e4c03b-11d8-4997-a3b9-36ba6b27c8bc" targetNamespace="http://schemas.microsoft.com/office/2006/metadata/properties" ma:root="true" ma:fieldsID="9df74342acb3ac7d0461f0f2c73211e0" ns3:_="" ns4:_="">
    <xsd:import namespace="e4b173e8-5269-49fd-b062-e984227b6bcb"/>
    <xsd:import namespace="28e4c03b-11d8-4997-a3b9-36ba6b27c8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173e8-5269-49fd-b062-e984227b6b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4c03b-11d8-4997-a3b9-36ba6b27c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72FA0-191A-4E48-8775-A374084C1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173e8-5269-49fd-b062-e984227b6bcb"/>
    <ds:schemaRef ds:uri="28e4c03b-11d8-4997-a3b9-36ba6b27c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F722B5-11F5-4B59-84E2-356D11E5B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6E75F-4033-4ABE-9254-100C09023F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4986</TotalTime>
  <Words>1832</Words>
  <Application>Microsoft Office PowerPoint</Application>
  <PresentationFormat>화면 슬라이드 쇼(4:3)</PresentationFormat>
  <Paragraphs>381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Wingdings</vt:lpstr>
      <vt:lpstr>맑은 고딕</vt:lpstr>
      <vt:lpstr>Arial</vt:lpstr>
      <vt:lpstr>helvetica</vt:lpstr>
      <vt:lpstr>Calibri Light</vt:lpstr>
      <vt:lpstr>Calibri</vt:lpstr>
      <vt:lpstr>-윤고딕340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Dong Hyun</dc:creator>
  <cp:lastModifiedBy>동민 이</cp:lastModifiedBy>
  <cp:revision>367</cp:revision>
  <cp:lastPrinted>2020-10-27T20:20:17Z</cp:lastPrinted>
  <dcterms:created xsi:type="dcterms:W3CDTF">2018-11-15T05:33:23Z</dcterms:created>
  <dcterms:modified xsi:type="dcterms:W3CDTF">2020-12-14T13:44:37Z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0x010100F195BDBD1817DF4BB3CC5AA8B7864BBD</vt:lpwstr>
  </property>
</Properties>
</file>