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6" r:id="rId3"/>
    <p:sldId id="281" r:id="rId4"/>
    <p:sldId id="282" r:id="rId5"/>
    <p:sldId id="283" r:id="rId6"/>
    <p:sldId id="284" r:id="rId7"/>
    <p:sldId id="285" r:id="rId8"/>
    <p:sldId id="287" r:id="rId9"/>
    <p:sldId id="286" r:id="rId10"/>
    <p:sldId id="288" r:id="rId11"/>
    <p:sldId id="289" r:id="rId12"/>
    <p:sldId id="293" r:id="rId13"/>
    <p:sldId id="294" r:id="rId14"/>
    <p:sldId id="295" r:id="rId15"/>
    <p:sldId id="296" r:id="rId16"/>
    <p:sldId id="297" r:id="rId17"/>
    <p:sldId id="298" r:id="rId18"/>
    <p:sldId id="292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hk@naver.com" initials="j" lastIdx="3" clrIdx="0">
    <p:extLst>
      <p:ext uri="{19B8F6BF-5375-455C-9EA6-DF929625EA0E}">
        <p15:presenceInfo xmlns:p15="http://schemas.microsoft.com/office/powerpoint/2012/main" userId="474704fcae178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01:22:59.776" idx="1">
    <p:pos x="7180" y="58"/>
    <p:text>import numpy as np
rng = np.random.default_rng()
val = rng.random()
print(val)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01:37:38.365" idx="3">
    <p:pos x="7378" y="46"/>
    <p:text>np.random.randint(1,high=46, size = 6)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F4492B-423F-4EEF-A598-40EC7DB4C699}" type="datetime1">
              <a:rPr lang="ko-KR" altLang="en-US" smtClean="0"/>
              <a:t>2020-08-10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33CDF2-06C5-455F-97B5-E91C244D1535}" type="datetime1">
              <a:rPr lang="ko-KR" altLang="en-US" smtClean="0"/>
              <a:t>2020-08-10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C33CDF2-06C5-455F-97B5-E91C244D1535}" type="datetime1">
              <a:rPr lang="ko-KR" altLang="en-US" smtClean="0"/>
              <a:t>2020-08-10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FAC6400-AC39-45B0-A1DC-1707C08C84E3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EBAB25-898A-4AFD-A733-03E7ACD1A75F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026FF93-235D-44DE-A233-C8421F3ADC69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149"/>
          </a:xfrm>
        </p:spPr>
        <p:txBody>
          <a:bodyPr rtlCol="0">
            <a:normAutofit/>
          </a:bodyPr>
          <a:lstStyle>
            <a:lvl1pPr>
              <a:defRPr sz="3200" cap="none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615736"/>
            <a:ext cx="11029615" cy="4705165"/>
          </a:xfrm>
        </p:spPr>
        <p:txBody>
          <a:bodyPr rtlCol="0"/>
          <a:lstStyle>
            <a:lvl1pPr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47DB3C-7898-4D6F-82CA-E95220B2BC89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0F078BB-59EB-4F00-90DB-3978721BD2B8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959204-8E82-44C7-BA50-FF87BAFC55F5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40AAB8-A0D6-4716-AF59-6C0EE8BF0F6C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A4DB4B-FA2B-49E4-AB75-CA7230F01105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3CBCC-6071-4201-990A-12BA78A957A5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B125E75-7131-4C5C-84C7-0A5AE88CE216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FB15E30-111A-4C3A-B325-66F440FF0717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A74CEE0-6983-4260-8CC1-DB1C57A00C20}" type="datetime1">
              <a:rPr lang="ko-KR" altLang="en-US" smtClean="0"/>
              <a:t>2020-08-10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omments" Target="../comments/comment2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python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level 2 – week 2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89" t="81530" r="5306" b="979"/>
          <a:stretch/>
        </p:blipFill>
        <p:spPr>
          <a:xfrm>
            <a:off x="712046" y="4054100"/>
            <a:ext cx="10767905" cy="151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2F6145-AC5F-4C6A-B46E-88D6CD7B8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891" y="6936629"/>
            <a:ext cx="1272213" cy="1097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71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2802466" y="852155"/>
            <a:ext cx="8808341" cy="305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334" y="3997919"/>
            <a:ext cx="3158066" cy="2725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2C5AB9-65A6-4CD1-BD64-CE09D76F5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7844" y="2995691"/>
            <a:ext cx="1786966" cy="866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58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17" t="36417" r="2349" b="19181"/>
          <a:stretch/>
        </p:blipFill>
        <p:spPr>
          <a:xfrm>
            <a:off x="581193" y="3551388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4383938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4FAC3-4F77-404D-B285-708335A805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4865" y="1656032"/>
            <a:ext cx="8965942" cy="434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그래픽 8" descr="커서">
            <a:extLst>
              <a:ext uri="{FF2B5EF4-FFF2-40B4-BE49-F238E27FC236}">
                <a16:creationId xmlns:a16="http://schemas.microsoft.com/office/drawing/2014/main" id="{02D5C260-9A1A-4B39-AB35-5130B925E7C6}"/>
              </a:ext>
            </a:extLst>
          </p:cNvPr>
          <p:cNvSpPr/>
          <p:nvPr/>
        </p:nvSpPr>
        <p:spPr>
          <a:xfrm>
            <a:off x="4729988" y="4475740"/>
            <a:ext cx="523876" cy="525355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AAC154-DDCD-49FC-AC01-FF93E0F8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15473" y="2753146"/>
            <a:ext cx="1554836" cy="1106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581193" y="3551388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1" y="4383938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4FAC3-4F77-404D-B285-708335A80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6012860"/>
            <a:ext cx="1692794" cy="82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0DFB8-8FED-44DC-8E00-51BF04887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7004" y="845141"/>
            <a:ext cx="8177844" cy="5822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01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581193" y="3551388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1" y="4383938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4FAC3-4F77-404D-B285-708335A80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6012860"/>
            <a:ext cx="1692794" cy="82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0DFB8-8FED-44DC-8E00-51BF04887D4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3" t="7041" r="2393" b="76484"/>
          <a:stretch/>
        </p:blipFill>
        <p:spPr>
          <a:xfrm>
            <a:off x="2357716" y="1615736"/>
            <a:ext cx="9764077" cy="119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79A2C-F66B-4FBD-B7F1-EECE80066CD5}"/>
              </a:ext>
            </a:extLst>
          </p:cNvPr>
          <p:cNvSpPr/>
          <p:nvPr/>
        </p:nvSpPr>
        <p:spPr>
          <a:xfrm>
            <a:off x="4949514" y="1954372"/>
            <a:ext cx="2473262" cy="22405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C45F67-1670-4FF0-A064-04A35C1AD69B}"/>
              </a:ext>
            </a:extLst>
          </p:cNvPr>
          <p:cNvSpPr/>
          <p:nvPr/>
        </p:nvSpPr>
        <p:spPr>
          <a:xfrm>
            <a:off x="2717301" y="2517059"/>
            <a:ext cx="4203451" cy="22405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581193" y="3551388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1" y="4383938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4FAC3-4F77-404D-B285-708335A80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6012860"/>
            <a:ext cx="1692794" cy="82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0DFB8-8FED-44DC-8E00-51BF04887D4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25" t="37067" r="2302" b="15816"/>
          <a:stretch/>
        </p:blipFill>
        <p:spPr>
          <a:xfrm>
            <a:off x="2431404" y="871861"/>
            <a:ext cx="9629518" cy="3512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E3D27B-7BA5-49EA-BBEF-F806AB1A8B74}"/>
              </a:ext>
            </a:extLst>
          </p:cNvPr>
          <p:cNvSpPr/>
          <p:nvPr/>
        </p:nvSpPr>
        <p:spPr>
          <a:xfrm>
            <a:off x="5833532" y="1933166"/>
            <a:ext cx="685800" cy="2285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7CF0E7-1F11-47FC-A2A2-FDB449222D02}"/>
              </a:ext>
            </a:extLst>
          </p:cNvPr>
          <p:cNvSpPr/>
          <p:nvPr/>
        </p:nvSpPr>
        <p:spPr>
          <a:xfrm>
            <a:off x="5472702" y="2782981"/>
            <a:ext cx="685800" cy="2285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D0EF1A-0E41-4D99-8E91-C78199738DB5}"/>
              </a:ext>
            </a:extLst>
          </p:cNvPr>
          <p:cNvSpPr/>
          <p:nvPr/>
        </p:nvSpPr>
        <p:spPr>
          <a:xfrm>
            <a:off x="4686049" y="3654390"/>
            <a:ext cx="685800" cy="2285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671656-1723-41AF-830D-A0698D1C95BD}"/>
              </a:ext>
            </a:extLst>
          </p:cNvPr>
          <p:cNvSpPr/>
          <p:nvPr/>
        </p:nvSpPr>
        <p:spPr>
          <a:xfrm>
            <a:off x="6634879" y="3028297"/>
            <a:ext cx="1155450" cy="28287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52FD5C-355F-4D4B-8529-AEBC5F634B2A}"/>
              </a:ext>
            </a:extLst>
          </p:cNvPr>
          <p:cNvSpPr/>
          <p:nvPr/>
        </p:nvSpPr>
        <p:spPr>
          <a:xfrm>
            <a:off x="4794124" y="3240851"/>
            <a:ext cx="1931796" cy="28287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4F3A5F-13E4-4679-A383-EC4210DD40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9684" y="4514605"/>
            <a:ext cx="4019296" cy="2243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49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581193" y="3551388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1" y="4383938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4FAC3-4F77-404D-B285-708335A80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6012860"/>
            <a:ext cx="1692794" cy="82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0DFB8-8FED-44DC-8E00-51BF04887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7004" y="845141"/>
            <a:ext cx="8177844" cy="5822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77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39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858410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" t="48835" r="72320" b="27893"/>
          <a:stretch/>
        </p:blipFill>
        <p:spPr>
          <a:xfrm>
            <a:off x="738611" y="11490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7" t="36417" r="2349" b="19181"/>
          <a:stretch/>
        </p:blipFill>
        <p:spPr>
          <a:xfrm>
            <a:off x="581193" y="2019345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D5340-80EC-43F0-8B53-19733787D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1" y="2851895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4FAC3-4F77-404D-B285-708335A80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1" y="4480817"/>
            <a:ext cx="1692794" cy="82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0DFB8-8FED-44DC-8E00-51BF04887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5487269"/>
            <a:ext cx="1692794" cy="120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39B3F9-5FCF-40FB-9177-E6A94D1A2E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855" y="845141"/>
            <a:ext cx="7806724" cy="566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그래픽 8" descr="커서">
            <a:extLst>
              <a:ext uri="{FF2B5EF4-FFF2-40B4-BE49-F238E27FC236}">
                <a16:creationId xmlns:a16="http://schemas.microsoft.com/office/drawing/2014/main" id="{0C7973F4-3C0E-499C-9562-D365D5D0DA99}"/>
              </a:ext>
            </a:extLst>
          </p:cNvPr>
          <p:cNvSpPr/>
          <p:nvPr/>
        </p:nvSpPr>
        <p:spPr>
          <a:xfrm>
            <a:off x="8840170" y="3413558"/>
            <a:ext cx="523876" cy="525355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8F6B8A-A62E-46EC-A118-41C53A1D1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47783" y="2790147"/>
            <a:ext cx="1687640" cy="1032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45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DB5149-537F-4338-90F3-8534953F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27" y="1615736"/>
            <a:ext cx="8049722" cy="492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F8E692-D70C-45D7-BBE3-7EF59CE4F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39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C62DE70-D1CF-48FC-96B5-B7A6E080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858410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F319701-B0A5-400E-A064-C614DDB631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149092"/>
            <a:ext cx="319557" cy="1209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8E0C65-DF69-4156-AC55-F2AA3D03ED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581193" y="2019345"/>
            <a:ext cx="1692794" cy="58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B68FEC2-50BF-40EB-9ACE-74E97B462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1" y="2851895"/>
            <a:ext cx="1692794" cy="146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EC006A1-F7AA-41B4-95CD-C72765203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1" y="4480817"/>
            <a:ext cx="1692794" cy="82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098DB35-7D2D-41A4-9075-67DA31588C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191" y="5487269"/>
            <a:ext cx="1692794" cy="120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44F9FD8-66BF-4EC7-AEA5-FC8399F95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1406" y="133941"/>
            <a:ext cx="1692795" cy="122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76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86231"/>
            <a:ext cx="11149026" cy="354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690" y="5409362"/>
            <a:ext cx="1513822" cy="1097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그래픽 8" descr="커서">
            <a:extLst>
              <a:ext uri="{FF2B5EF4-FFF2-40B4-BE49-F238E27FC236}">
                <a16:creationId xmlns:a16="http://schemas.microsoft.com/office/drawing/2014/main" id="{957DC54D-3658-477E-B617-C2D7198F2295}"/>
              </a:ext>
            </a:extLst>
          </p:cNvPr>
          <p:cNvSpPr/>
          <p:nvPr/>
        </p:nvSpPr>
        <p:spPr>
          <a:xfrm>
            <a:off x="7646370" y="1259843"/>
            <a:ext cx="523876" cy="525355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8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88" y="845141"/>
            <a:ext cx="7806724" cy="566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그래픽 8" descr="커서">
            <a:extLst>
              <a:ext uri="{FF2B5EF4-FFF2-40B4-BE49-F238E27FC236}">
                <a16:creationId xmlns:a16="http://schemas.microsoft.com/office/drawing/2014/main" id="{ABA82247-997B-44DB-BB7B-1D42407BE96A}"/>
              </a:ext>
            </a:extLst>
          </p:cNvPr>
          <p:cNvSpPr/>
          <p:nvPr/>
        </p:nvSpPr>
        <p:spPr>
          <a:xfrm>
            <a:off x="4191970" y="2547400"/>
            <a:ext cx="523876" cy="525355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0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2625673" y="2395538"/>
            <a:ext cx="6648450" cy="2066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964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2625673" y="2395538"/>
            <a:ext cx="6648450" cy="2066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" t="48835" r="72320" b="27893"/>
          <a:stretch/>
        </p:blipFill>
        <p:spPr>
          <a:xfrm>
            <a:off x="3182470" y="3361765"/>
            <a:ext cx="1255060" cy="4751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1563" y="3000631"/>
            <a:ext cx="1582998" cy="856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그래픽 8" descr="커서">
            <a:extLst>
              <a:ext uri="{FF2B5EF4-FFF2-40B4-BE49-F238E27FC236}">
                <a16:creationId xmlns:a16="http://schemas.microsoft.com/office/drawing/2014/main" id="{5A2EC4F5-2019-4A30-B287-E0035F258BC2}"/>
              </a:ext>
            </a:extLst>
          </p:cNvPr>
          <p:cNvSpPr/>
          <p:nvPr/>
        </p:nvSpPr>
        <p:spPr>
          <a:xfrm>
            <a:off x="8581090" y="3705640"/>
            <a:ext cx="523876" cy="525355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03" y="1505993"/>
            <a:ext cx="9099304" cy="492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sp>
        <p:nvSpPr>
          <p:cNvPr id="12" name="그래픽 8" descr="커서">
            <a:extLst>
              <a:ext uri="{FF2B5EF4-FFF2-40B4-BE49-F238E27FC236}">
                <a16:creationId xmlns:a16="http://schemas.microsoft.com/office/drawing/2014/main" id="{3728A72A-E222-459D-AE6E-AAB870BEB672}"/>
              </a:ext>
            </a:extLst>
          </p:cNvPr>
          <p:cNvSpPr/>
          <p:nvPr/>
        </p:nvSpPr>
        <p:spPr>
          <a:xfrm>
            <a:off x="3927810" y="4406680"/>
            <a:ext cx="523876" cy="525355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6961" y="2771144"/>
            <a:ext cx="1816273" cy="1315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559" y="842841"/>
            <a:ext cx="7896883" cy="5720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46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2" t="8001" r="1577" b="63938"/>
          <a:stretch/>
        </p:blipFill>
        <p:spPr>
          <a:xfrm>
            <a:off x="777146" y="3608777"/>
            <a:ext cx="10637706" cy="221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52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2446-B421-4F5C-9EB8-DF23159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B1039-6F6C-4801-9935-EBCA490C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5BF6-C085-44EE-B224-AF2D9724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845141"/>
            <a:ext cx="1692795" cy="53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6E524-D785-47FE-A4D2-AA62A1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0568" r="67817" b="65638"/>
          <a:stretch/>
        </p:blipFill>
        <p:spPr>
          <a:xfrm>
            <a:off x="581192" y="1615736"/>
            <a:ext cx="1692795" cy="5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63CF4-3D4F-4A77-8DFF-5E91F335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390453"/>
            <a:ext cx="1692795" cy="9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39D4B-B9C8-4C05-BEA1-031203829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" t="48835" r="72320" b="27893"/>
          <a:stretch/>
        </p:blipFill>
        <p:spPr>
          <a:xfrm>
            <a:off x="738611" y="1860292"/>
            <a:ext cx="319557" cy="12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F9838-EB77-4284-95E3-E7C20E7EB3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" t="36417" r="2349" b="19181"/>
          <a:stretch/>
        </p:blipFill>
        <p:spPr>
          <a:xfrm>
            <a:off x="2431406" y="1775022"/>
            <a:ext cx="9526914" cy="3307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B9646A-13EB-492C-83ED-286F85EA96F0}"/>
              </a:ext>
            </a:extLst>
          </p:cNvPr>
          <p:cNvSpPr/>
          <p:nvPr/>
        </p:nvSpPr>
        <p:spPr>
          <a:xfrm>
            <a:off x="4766732" y="1981267"/>
            <a:ext cx="685800" cy="2285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F538F-E9B0-4A1D-B9AC-8DF1B0A09C24}"/>
              </a:ext>
            </a:extLst>
          </p:cNvPr>
          <p:cNvSpPr/>
          <p:nvPr/>
        </p:nvSpPr>
        <p:spPr>
          <a:xfrm>
            <a:off x="4749797" y="3455922"/>
            <a:ext cx="685800" cy="2285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2E949C-C542-4BEF-B080-A7AE56E21A06}"/>
              </a:ext>
            </a:extLst>
          </p:cNvPr>
          <p:cNvSpPr/>
          <p:nvPr/>
        </p:nvSpPr>
        <p:spPr>
          <a:xfrm>
            <a:off x="7526865" y="2242086"/>
            <a:ext cx="2032001" cy="23018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71803C-0695-4FBA-BA28-445F2DAEFFC4}"/>
              </a:ext>
            </a:extLst>
          </p:cNvPr>
          <p:cNvSpPr/>
          <p:nvPr/>
        </p:nvSpPr>
        <p:spPr>
          <a:xfrm>
            <a:off x="5350931" y="3899168"/>
            <a:ext cx="1888069" cy="22853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5742C-FF6B-4420-AE18-BCA4333AA2F6}"/>
              </a:ext>
            </a:extLst>
          </p:cNvPr>
          <p:cNvSpPr/>
          <p:nvPr/>
        </p:nvSpPr>
        <p:spPr>
          <a:xfrm>
            <a:off x="6383867" y="2860733"/>
            <a:ext cx="855133" cy="2285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3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8</Words>
  <Application>Microsoft Office PowerPoint</Application>
  <PresentationFormat>와이드스크린</PresentationFormat>
  <Paragraphs>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Calibri</vt:lpstr>
      <vt:lpstr>Franklin Gothic Book</vt:lpstr>
      <vt:lpstr>Wingdings 2</vt:lpstr>
      <vt:lpstr>DividendVTI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jamesjhk@naver.com</dc:creator>
  <cp:lastModifiedBy>jamesjhk@naver.com</cp:lastModifiedBy>
  <cp:revision>29</cp:revision>
  <dcterms:created xsi:type="dcterms:W3CDTF">2020-08-03T05:28:01Z</dcterms:created>
  <dcterms:modified xsi:type="dcterms:W3CDTF">2020-08-10T07:19:38Z</dcterms:modified>
</cp:coreProperties>
</file>