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F"/>
    <a:srgbClr val="E5F3F7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7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9F68-1827-42E1-A1FD-AC9926645DDD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8B9A-D42D-41D3-BFEF-771135DB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Canada data\Carleton\2018 Fall\COMP 4905 (Project)\Project Comp 4905\Help Project\image_0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91582"/>
            <a:ext cx="1600200" cy="8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819400" y="2511394"/>
            <a:ext cx="0" cy="67164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242738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Fundamentals of Arrays In Java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Multimedia Learning Systems Project COMP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4905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1394"/>
            <a:ext cx="838200" cy="6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</cp:revision>
  <dcterms:created xsi:type="dcterms:W3CDTF">2018-08-14T00:18:17Z</dcterms:created>
  <dcterms:modified xsi:type="dcterms:W3CDTF">2018-08-17T03:38:12Z</dcterms:modified>
</cp:coreProperties>
</file>