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7799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34327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Boosting Agriculture in Karamoja, Uganda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01597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the challenges faced by farmers in Karamoja, Uganda, and proposes solutions to improve agricultural practices and enhance livelihoods.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508373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JK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75643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James Katiba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5070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401597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Conclusion: A Brighter Future for Karamoja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688681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implementing sustainable solutions, investing in infrastructure, and empowering local communities, we can transform agriculture in Karamoja, Uganda, and create a brighter future for its people.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6646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53174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Karamoja's Agricultural Landscape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20444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Arid Climate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87715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region experiences low rainfall and harsh temperatures, making crop production difficult.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54985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Limited Infrastructure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22255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access to water, transportation, and storage facilities hinders agricultural development.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89526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Practices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656796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Farmers often rely on outdated methods, leading to low yields and food insecurity.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1390" y="503873"/>
            <a:ext cx="4581406" cy="572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500"/>
              </a:lnSpc>
              <a:buNone/>
            </a:pP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41390" y="1443038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Addressing Challenges: Innovative Solutions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41390" y="1942267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41390" y="2441496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Drought-Resistant Crops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41390" y="2940725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varieties that can withstand dry conditions and limited water resources.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41390" y="3439954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41390" y="3939183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Irrigation Systems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41390" y="4438412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efficient irrigation techniques to increase water usage and crop yields.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641390" y="4937641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41390" y="5436870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Modern Farming Techniques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41390" y="5936099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methods like agroforestry and conservation agriculture to enhance soil fertility and water retention.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41390" y="6435328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41390" y="6934557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Community Training Programs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41390" y="7433786"/>
            <a:ext cx="1334762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Providing farmers with knowledge and skills to adopt sustainable agricultural practices.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6773" y="665321"/>
            <a:ext cx="6048970" cy="756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950"/>
              </a:lnSpc>
              <a:buNone/>
            </a:pPr>
            <a:endParaRPr lang="en-US" sz="4750" dirty="0"/>
          </a:p>
        </p:txBody>
      </p:sp>
      <p:sp>
        <p:nvSpPr>
          <p:cNvPr id="3" name="Text 1"/>
          <p:cNvSpPr/>
          <p:nvPr/>
        </p:nvSpPr>
        <p:spPr>
          <a:xfrm>
            <a:off x="846773" y="1905357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b="1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Objectives: A Clear Roadmap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46773" y="2564606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b="1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 Food Security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46773" y="3223855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Improving food production and reducing dependence on external aid.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46773" y="3883104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b="1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Boost Income Generation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46773" y="4542353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Enhancing agricultural yields and creating opportunities for farmers to generate income.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46773" y="5201603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b="1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Promote Sustainable Practices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46773" y="5860852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Preserving natural resources and mitigating the impact of climate change.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46773" y="6520101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b="1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 Local Communities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46773" y="7179350"/>
            <a:ext cx="12936855" cy="387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900" spc="-3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more resilient and self-sufficient agricultural sector in Karamoja.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6646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53174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Stakeholders: Collaboration for Success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20444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Farmers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87715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Local Government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54985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NGOs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22255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Research Institutions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89526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Private Sector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656796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International Organizations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6646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53174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Constraints: Challenges to Overcome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20444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Limited Funding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87715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Securing sufficient resources to implement the proposed solutions.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54985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to Markets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22255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Connecting farmers to markets where they can sell their produce at fair prices.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89526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b="1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Political Instability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656796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a stable environment that allows for agricultural development.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788" y="615910"/>
            <a:ext cx="5599152" cy="699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3788" y="1763673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Data: Guiding Our Approach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83788" y="2373868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3788" y="2984063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Crop Yields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3788" y="3594259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historical data to understand crop performance and identify areas for improvement.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3788" y="4204454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3788" y="4814649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Soil Fertility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3788" y="5424845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Assessing soil quality to determine nutrient deficiencies and implement appropriate soil management practices.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3788" y="6035040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3788" y="6645235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Prices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83788" y="7255431"/>
            <a:ext cx="1306282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Gathering information on market prices to guide farmers in choosing profitable crops and accessing better markets.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8673" y="635318"/>
            <a:ext cx="5776317" cy="722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50"/>
              </a:lnSpc>
              <a:buNone/>
            </a:pP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808673" y="1819513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Visualizing Data: Insights for Improvement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808673" y="2449116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Box Plot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08673" y="3078718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Visualizing the distribution of crop yields over time to identify trends and potential outliers.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808673" y="3708321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Scatter Plot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808673" y="4337923"/>
            <a:ext cx="13013055" cy="739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Exploring the relationship between rainfall patterns and crop yields to understand the impact of climate on agricultural productivity.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08673" y="5337215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Bar Chart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808673" y="5966817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Comparing the yields of different crop varieties to identify those best suited for Karamoja's conditions.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808673" y="6596420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808673" y="7226022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Mapping agricultural land use to identify areas with potential for expansion and optimize resource allocation.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8673" y="635318"/>
            <a:ext cx="5776317" cy="722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50"/>
              </a:lnSpc>
              <a:buNone/>
            </a:pP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808673" y="1819513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Visualizing Data: Understanding Trends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808673" y="2449116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Tree Cover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08673" y="3078718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changes in tree cover to assess the impact of deforestation on agricultural productivity.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808673" y="3708321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Availability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808673" y="4337923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Visualizing rainfall data to identify trends and predict water availability for irrigation.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08673" y="4967526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Farm Size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808673" y="5597128"/>
            <a:ext cx="13013055" cy="739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Examining the distribution of farm sizes to understand the challenges faced by smallholders and identify opportunities for collaboration.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808673" y="6596420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Population Density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808673" y="7226022"/>
            <a:ext cx="13013055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Mapping population density to understand the relationship between population growth and agricultural land use.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2024-09-03T19:59:24Z</dcterms:created>
  <dcterms:modified xsi:type="dcterms:W3CDTF">2024-09-03T19:59:24Z</dcterms:modified>
</cp:coreProperties>
</file>