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76431F-8192-4BFE-922E-A5B2E6206377}" v="82" dt="2023-08-23T16:59:48.672"/>
  </p1510:revLst>
</p1510:revInfo>
</file>

<file path=ppt/tableStyles.xml><?xml version="1.0" encoding="utf-8"?>
<a:tblStyleLst xmlns:a="http://schemas.openxmlformats.org/drawingml/2006/main" def="{45447EF4-2C32-4AE4-85AE-46C7689BFD96}">
  <a:tblStyle styleId="{45447EF4-2C32-4AE4-85AE-46C7689BFD96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73" autoAdjust="0"/>
  </p:normalViewPr>
  <p:slideViewPr>
    <p:cSldViewPr snapToGrid="0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mper, James" userId="a0ad9e40-2c23-4dbb-ba42-581a30ee3ed1" providerId="ADAL" clId="{E476431F-8192-4BFE-922E-A5B2E6206377}"/>
    <pc:docChg chg="delSld modSld modMainMaster">
      <pc:chgData name="Kemper, James" userId="a0ad9e40-2c23-4dbb-ba42-581a30ee3ed1" providerId="ADAL" clId="{E476431F-8192-4BFE-922E-A5B2E6206377}" dt="2023-08-23T17:00:09.629" v="55" actId="47"/>
      <pc:docMkLst>
        <pc:docMk/>
      </pc:docMkLst>
      <pc:sldChg chg="addSp delSp modSp">
        <pc:chgData name="Kemper, James" userId="a0ad9e40-2c23-4dbb-ba42-581a30ee3ed1" providerId="ADAL" clId="{E476431F-8192-4BFE-922E-A5B2E6206377}" dt="2023-08-23T16:59:48.672" v="53"/>
        <pc:sldMkLst>
          <pc:docMk/>
          <pc:sldMk cId="0" sldId="256"/>
        </pc:sldMkLst>
        <pc:spChg chg="mod">
          <ac:chgData name="Kemper, James" userId="a0ad9e40-2c23-4dbb-ba42-581a30ee3ed1" providerId="ADAL" clId="{E476431F-8192-4BFE-922E-A5B2E6206377}" dt="2023-08-23T16:59:48.672" v="53"/>
          <ac:spMkLst>
            <pc:docMk/>
            <pc:sldMk cId="0" sldId="256"/>
            <ac:spMk id="165" creationId="{00000000-0000-0000-0000-000000000000}"/>
          </ac:spMkLst>
        </pc:spChg>
        <pc:spChg chg="mod">
          <ac:chgData name="Kemper, James" userId="a0ad9e40-2c23-4dbb-ba42-581a30ee3ed1" providerId="ADAL" clId="{E476431F-8192-4BFE-922E-A5B2E6206377}" dt="2023-08-23T16:59:48.672" v="53"/>
          <ac:spMkLst>
            <pc:docMk/>
            <pc:sldMk cId="0" sldId="256"/>
            <ac:spMk id="166" creationId="{00000000-0000-0000-0000-000000000000}"/>
          </ac:spMkLst>
        </pc:spChg>
        <pc:spChg chg="mod">
          <ac:chgData name="Kemper, James" userId="a0ad9e40-2c23-4dbb-ba42-581a30ee3ed1" providerId="ADAL" clId="{E476431F-8192-4BFE-922E-A5B2E6206377}" dt="2023-08-23T16:59:48.672" v="53"/>
          <ac:spMkLst>
            <pc:docMk/>
            <pc:sldMk cId="0" sldId="256"/>
            <ac:spMk id="167" creationId="{00000000-0000-0000-0000-000000000000}"/>
          </ac:spMkLst>
        </pc:spChg>
        <pc:spChg chg="mod">
          <ac:chgData name="Kemper, James" userId="a0ad9e40-2c23-4dbb-ba42-581a30ee3ed1" providerId="ADAL" clId="{E476431F-8192-4BFE-922E-A5B2E6206377}" dt="2023-08-23T16:59:48.672" v="53"/>
          <ac:spMkLst>
            <pc:docMk/>
            <pc:sldMk cId="0" sldId="256"/>
            <ac:spMk id="168" creationId="{00000000-0000-0000-0000-000000000000}"/>
          </ac:spMkLst>
        </pc:spChg>
        <pc:spChg chg="mod">
          <ac:chgData name="Kemper, James" userId="a0ad9e40-2c23-4dbb-ba42-581a30ee3ed1" providerId="ADAL" clId="{E476431F-8192-4BFE-922E-A5B2E6206377}" dt="2023-08-23T16:59:48.672" v="53"/>
          <ac:spMkLst>
            <pc:docMk/>
            <pc:sldMk cId="0" sldId="256"/>
            <ac:spMk id="169" creationId="{00000000-0000-0000-0000-000000000000}"/>
          </ac:spMkLst>
        </pc:spChg>
        <pc:picChg chg="mod">
          <ac:chgData name="Kemper, James" userId="a0ad9e40-2c23-4dbb-ba42-581a30ee3ed1" providerId="ADAL" clId="{E476431F-8192-4BFE-922E-A5B2E6206377}" dt="2023-08-23T16:51:47.721" v="44" actId="14826"/>
          <ac:picMkLst>
            <pc:docMk/>
            <pc:sldMk cId="0" sldId="256"/>
            <ac:picMk id="2" creationId="{00000000-0000-0000-0000-000000000000}"/>
          </ac:picMkLst>
        </pc:picChg>
        <pc:picChg chg="add del mod">
          <ac:chgData name="Kemper, James" userId="a0ad9e40-2c23-4dbb-ba42-581a30ee3ed1" providerId="ADAL" clId="{E476431F-8192-4BFE-922E-A5B2E6206377}" dt="2023-08-23T16:51:47.714" v="43"/>
          <ac:picMkLst>
            <pc:docMk/>
            <pc:sldMk cId="0" sldId="256"/>
            <ac:picMk id="4" creationId="{3C1C5864-EEC5-29BE-3E0B-F7D57BA47D7A}"/>
          </ac:picMkLst>
        </pc:picChg>
      </pc:sldChg>
      <pc:sldChg chg="modSp">
        <pc:chgData name="Kemper, James" userId="a0ad9e40-2c23-4dbb-ba42-581a30ee3ed1" providerId="ADAL" clId="{E476431F-8192-4BFE-922E-A5B2E6206377}" dt="2023-08-23T16:59:48.672" v="53"/>
        <pc:sldMkLst>
          <pc:docMk/>
          <pc:sldMk cId="0" sldId="257"/>
        </pc:sldMkLst>
        <pc:spChg chg="mod">
          <ac:chgData name="Kemper, James" userId="a0ad9e40-2c23-4dbb-ba42-581a30ee3ed1" providerId="ADAL" clId="{E476431F-8192-4BFE-922E-A5B2E6206377}" dt="2023-08-23T16:59:48.672" v="53"/>
          <ac:spMkLst>
            <pc:docMk/>
            <pc:sldMk cId="0" sldId="257"/>
            <ac:spMk id="175" creationId="{00000000-0000-0000-0000-000000000000}"/>
          </ac:spMkLst>
        </pc:spChg>
        <pc:spChg chg="mod">
          <ac:chgData name="Kemper, James" userId="a0ad9e40-2c23-4dbb-ba42-581a30ee3ed1" providerId="ADAL" clId="{E476431F-8192-4BFE-922E-A5B2E6206377}" dt="2023-08-23T16:59:48.672" v="53"/>
          <ac:spMkLst>
            <pc:docMk/>
            <pc:sldMk cId="0" sldId="257"/>
            <ac:spMk id="176" creationId="{00000000-0000-0000-0000-000000000000}"/>
          </ac:spMkLst>
        </pc:spChg>
      </pc:sldChg>
      <pc:sldChg chg="modSp">
        <pc:chgData name="Kemper, James" userId="a0ad9e40-2c23-4dbb-ba42-581a30ee3ed1" providerId="ADAL" clId="{E476431F-8192-4BFE-922E-A5B2E6206377}" dt="2023-08-23T16:59:48.672" v="53"/>
        <pc:sldMkLst>
          <pc:docMk/>
          <pc:sldMk cId="0" sldId="258"/>
        </pc:sldMkLst>
        <pc:spChg chg="mod">
          <ac:chgData name="Kemper, James" userId="a0ad9e40-2c23-4dbb-ba42-581a30ee3ed1" providerId="ADAL" clId="{E476431F-8192-4BFE-922E-A5B2E6206377}" dt="2023-08-23T16:59:48.672" v="53"/>
          <ac:spMkLst>
            <pc:docMk/>
            <pc:sldMk cId="0" sldId="258"/>
            <ac:spMk id="181" creationId="{00000000-0000-0000-0000-000000000000}"/>
          </ac:spMkLst>
        </pc:spChg>
        <pc:spChg chg="mod">
          <ac:chgData name="Kemper, James" userId="a0ad9e40-2c23-4dbb-ba42-581a30ee3ed1" providerId="ADAL" clId="{E476431F-8192-4BFE-922E-A5B2E6206377}" dt="2023-08-23T16:48:52.693" v="39" actId="16037"/>
          <ac:spMkLst>
            <pc:docMk/>
            <pc:sldMk cId="0" sldId="258"/>
            <ac:spMk id="182" creationId="{00000000-0000-0000-0000-000000000000}"/>
          </ac:spMkLst>
        </pc:spChg>
      </pc:sldChg>
      <pc:sldChg chg="modSp">
        <pc:chgData name="Kemper, James" userId="a0ad9e40-2c23-4dbb-ba42-581a30ee3ed1" providerId="ADAL" clId="{E476431F-8192-4BFE-922E-A5B2E6206377}" dt="2023-08-23T16:59:48.672" v="53"/>
        <pc:sldMkLst>
          <pc:docMk/>
          <pc:sldMk cId="0" sldId="259"/>
        </pc:sldMkLst>
        <pc:spChg chg="mod">
          <ac:chgData name="Kemper, James" userId="a0ad9e40-2c23-4dbb-ba42-581a30ee3ed1" providerId="ADAL" clId="{E476431F-8192-4BFE-922E-A5B2E6206377}" dt="2023-08-23T16:59:48.672" v="53"/>
          <ac:spMkLst>
            <pc:docMk/>
            <pc:sldMk cId="0" sldId="259"/>
            <ac:spMk id="188" creationId="{00000000-0000-0000-0000-000000000000}"/>
          </ac:spMkLst>
        </pc:spChg>
        <pc:spChg chg="mod">
          <ac:chgData name="Kemper, James" userId="a0ad9e40-2c23-4dbb-ba42-581a30ee3ed1" providerId="ADAL" clId="{E476431F-8192-4BFE-922E-A5B2E6206377}" dt="2023-08-23T16:59:48.672" v="53"/>
          <ac:spMkLst>
            <pc:docMk/>
            <pc:sldMk cId="0" sldId="259"/>
            <ac:spMk id="189" creationId="{00000000-0000-0000-0000-000000000000}"/>
          </ac:spMkLst>
        </pc:spChg>
      </pc:sldChg>
      <pc:sldChg chg="modSp">
        <pc:chgData name="Kemper, James" userId="a0ad9e40-2c23-4dbb-ba42-581a30ee3ed1" providerId="ADAL" clId="{E476431F-8192-4BFE-922E-A5B2E6206377}" dt="2023-08-23T16:59:48.672" v="53"/>
        <pc:sldMkLst>
          <pc:docMk/>
          <pc:sldMk cId="0" sldId="260"/>
        </pc:sldMkLst>
        <pc:spChg chg="mod">
          <ac:chgData name="Kemper, James" userId="a0ad9e40-2c23-4dbb-ba42-581a30ee3ed1" providerId="ADAL" clId="{E476431F-8192-4BFE-922E-A5B2E6206377}" dt="2023-08-23T16:59:48.672" v="53"/>
          <ac:spMkLst>
            <pc:docMk/>
            <pc:sldMk cId="0" sldId="260"/>
            <ac:spMk id="194" creationId="{00000000-0000-0000-0000-000000000000}"/>
          </ac:spMkLst>
        </pc:spChg>
        <pc:spChg chg="mod">
          <ac:chgData name="Kemper, James" userId="a0ad9e40-2c23-4dbb-ba42-581a30ee3ed1" providerId="ADAL" clId="{E476431F-8192-4BFE-922E-A5B2E6206377}" dt="2023-08-23T16:59:48.672" v="53"/>
          <ac:spMkLst>
            <pc:docMk/>
            <pc:sldMk cId="0" sldId="260"/>
            <ac:spMk id="195" creationId="{00000000-0000-0000-0000-000000000000}"/>
          </ac:spMkLst>
        </pc:spChg>
      </pc:sldChg>
      <pc:sldChg chg="modSp">
        <pc:chgData name="Kemper, James" userId="a0ad9e40-2c23-4dbb-ba42-581a30ee3ed1" providerId="ADAL" clId="{E476431F-8192-4BFE-922E-A5B2E6206377}" dt="2023-08-23T16:59:48.672" v="53"/>
        <pc:sldMkLst>
          <pc:docMk/>
          <pc:sldMk cId="0" sldId="261"/>
        </pc:sldMkLst>
        <pc:spChg chg="mod">
          <ac:chgData name="Kemper, James" userId="a0ad9e40-2c23-4dbb-ba42-581a30ee3ed1" providerId="ADAL" clId="{E476431F-8192-4BFE-922E-A5B2E6206377}" dt="2023-08-23T16:59:48.672" v="53"/>
          <ac:spMkLst>
            <pc:docMk/>
            <pc:sldMk cId="0" sldId="261"/>
            <ac:spMk id="200" creationId="{00000000-0000-0000-0000-000000000000}"/>
          </ac:spMkLst>
        </pc:spChg>
        <pc:spChg chg="mod">
          <ac:chgData name="Kemper, James" userId="a0ad9e40-2c23-4dbb-ba42-581a30ee3ed1" providerId="ADAL" clId="{E476431F-8192-4BFE-922E-A5B2E6206377}" dt="2023-08-23T16:59:48.672" v="53"/>
          <ac:spMkLst>
            <pc:docMk/>
            <pc:sldMk cId="0" sldId="261"/>
            <ac:spMk id="201" creationId="{00000000-0000-0000-0000-000000000000}"/>
          </ac:spMkLst>
        </pc:spChg>
        <pc:spChg chg="mod">
          <ac:chgData name="Kemper, James" userId="a0ad9e40-2c23-4dbb-ba42-581a30ee3ed1" providerId="ADAL" clId="{E476431F-8192-4BFE-922E-A5B2E6206377}" dt="2023-08-23T16:59:48.672" v="53"/>
          <ac:spMkLst>
            <pc:docMk/>
            <pc:sldMk cId="0" sldId="261"/>
            <ac:spMk id="202" creationId="{00000000-0000-0000-0000-000000000000}"/>
          </ac:spMkLst>
        </pc:spChg>
      </pc:sldChg>
      <pc:sldChg chg="modSp">
        <pc:chgData name="Kemper, James" userId="a0ad9e40-2c23-4dbb-ba42-581a30ee3ed1" providerId="ADAL" clId="{E476431F-8192-4BFE-922E-A5B2E6206377}" dt="2023-08-23T16:59:48.672" v="53"/>
        <pc:sldMkLst>
          <pc:docMk/>
          <pc:sldMk cId="0" sldId="262"/>
        </pc:sldMkLst>
        <pc:spChg chg="mod">
          <ac:chgData name="Kemper, James" userId="a0ad9e40-2c23-4dbb-ba42-581a30ee3ed1" providerId="ADAL" clId="{E476431F-8192-4BFE-922E-A5B2E6206377}" dt="2023-08-23T16:59:48.672" v="53"/>
          <ac:spMkLst>
            <pc:docMk/>
            <pc:sldMk cId="0" sldId="262"/>
            <ac:spMk id="207" creationId="{00000000-0000-0000-0000-000000000000}"/>
          </ac:spMkLst>
        </pc:spChg>
        <pc:spChg chg="mod">
          <ac:chgData name="Kemper, James" userId="a0ad9e40-2c23-4dbb-ba42-581a30ee3ed1" providerId="ADAL" clId="{E476431F-8192-4BFE-922E-A5B2E6206377}" dt="2023-08-23T16:59:48.672" v="53"/>
          <ac:spMkLst>
            <pc:docMk/>
            <pc:sldMk cId="0" sldId="262"/>
            <ac:spMk id="208" creationId="{00000000-0000-0000-0000-000000000000}"/>
          </ac:spMkLst>
        </pc:spChg>
      </pc:sldChg>
      <pc:sldChg chg="modSp modAnim">
        <pc:chgData name="Kemper, James" userId="a0ad9e40-2c23-4dbb-ba42-581a30ee3ed1" providerId="ADAL" clId="{E476431F-8192-4BFE-922E-A5B2E6206377}" dt="2023-08-23T16:59:48.672" v="53"/>
        <pc:sldMkLst>
          <pc:docMk/>
          <pc:sldMk cId="0" sldId="263"/>
        </pc:sldMkLst>
        <pc:spChg chg="mod">
          <ac:chgData name="Kemper, James" userId="a0ad9e40-2c23-4dbb-ba42-581a30ee3ed1" providerId="ADAL" clId="{E476431F-8192-4BFE-922E-A5B2E6206377}" dt="2023-08-23T16:59:48.672" v="53"/>
          <ac:spMkLst>
            <pc:docMk/>
            <pc:sldMk cId="0" sldId="263"/>
            <ac:spMk id="213" creationId="{00000000-0000-0000-0000-000000000000}"/>
          </ac:spMkLst>
        </pc:spChg>
        <pc:spChg chg="mod">
          <ac:chgData name="Kemper, James" userId="a0ad9e40-2c23-4dbb-ba42-581a30ee3ed1" providerId="ADAL" clId="{E476431F-8192-4BFE-922E-A5B2E6206377}" dt="2023-08-23T16:59:48.672" v="53"/>
          <ac:spMkLst>
            <pc:docMk/>
            <pc:sldMk cId="0" sldId="263"/>
            <ac:spMk id="214" creationId="{00000000-0000-0000-0000-000000000000}"/>
          </ac:spMkLst>
        </pc:spChg>
      </pc:sldChg>
      <pc:sldChg chg="modSp del">
        <pc:chgData name="Kemper, James" userId="a0ad9e40-2c23-4dbb-ba42-581a30ee3ed1" providerId="ADAL" clId="{E476431F-8192-4BFE-922E-A5B2E6206377}" dt="2023-08-23T17:00:08.210" v="54" actId="47"/>
        <pc:sldMkLst>
          <pc:docMk/>
          <pc:sldMk cId="0" sldId="264"/>
        </pc:sldMkLst>
        <pc:spChg chg="mod">
          <ac:chgData name="Kemper, James" userId="a0ad9e40-2c23-4dbb-ba42-581a30ee3ed1" providerId="ADAL" clId="{E476431F-8192-4BFE-922E-A5B2E6206377}" dt="2023-08-23T16:59:48.672" v="53"/>
          <ac:spMkLst>
            <pc:docMk/>
            <pc:sldMk cId="0" sldId="264"/>
            <ac:spMk id="219" creationId="{00000000-0000-0000-0000-000000000000}"/>
          </ac:spMkLst>
        </pc:spChg>
        <pc:spChg chg="mod">
          <ac:chgData name="Kemper, James" userId="a0ad9e40-2c23-4dbb-ba42-581a30ee3ed1" providerId="ADAL" clId="{E476431F-8192-4BFE-922E-A5B2E6206377}" dt="2023-08-23T16:48:52.693" v="39" actId="16037"/>
          <ac:spMkLst>
            <pc:docMk/>
            <pc:sldMk cId="0" sldId="264"/>
            <ac:spMk id="220" creationId="{00000000-0000-0000-0000-000000000000}"/>
          </ac:spMkLst>
        </pc:spChg>
      </pc:sldChg>
      <pc:sldChg chg="modSp del">
        <pc:chgData name="Kemper, James" userId="a0ad9e40-2c23-4dbb-ba42-581a30ee3ed1" providerId="ADAL" clId="{E476431F-8192-4BFE-922E-A5B2E6206377}" dt="2023-08-23T17:00:09.629" v="55" actId="47"/>
        <pc:sldMkLst>
          <pc:docMk/>
          <pc:sldMk cId="0" sldId="265"/>
        </pc:sldMkLst>
        <pc:spChg chg="mod">
          <ac:chgData name="Kemper, James" userId="a0ad9e40-2c23-4dbb-ba42-581a30ee3ed1" providerId="ADAL" clId="{E476431F-8192-4BFE-922E-A5B2E6206377}" dt="2023-08-23T16:59:48.672" v="53"/>
          <ac:spMkLst>
            <pc:docMk/>
            <pc:sldMk cId="0" sldId="265"/>
            <ac:spMk id="226" creationId="{00000000-0000-0000-0000-000000000000}"/>
          </ac:spMkLst>
        </pc:spChg>
        <pc:spChg chg="mod">
          <ac:chgData name="Kemper, James" userId="a0ad9e40-2c23-4dbb-ba42-581a30ee3ed1" providerId="ADAL" clId="{E476431F-8192-4BFE-922E-A5B2E6206377}" dt="2023-08-23T16:48:52.693" v="39" actId="16037"/>
          <ac:spMkLst>
            <pc:docMk/>
            <pc:sldMk cId="0" sldId="265"/>
            <ac:spMk id="227" creationId="{00000000-0000-0000-0000-000000000000}"/>
          </ac:spMkLst>
        </pc:spChg>
      </pc:sldChg>
      <pc:sldChg chg="modSp">
        <pc:chgData name="Kemper, James" userId="a0ad9e40-2c23-4dbb-ba42-581a30ee3ed1" providerId="ADAL" clId="{E476431F-8192-4BFE-922E-A5B2E6206377}" dt="2023-08-23T16:59:48.672" v="53"/>
        <pc:sldMkLst>
          <pc:docMk/>
          <pc:sldMk cId="0" sldId="266"/>
        </pc:sldMkLst>
        <pc:spChg chg="mod">
          <ac:chgData name="Kemper, James" userId="a0ad9e40-2c23-4dbb-ba42-581a30ee3ed1" providerId="ADAL" clId="{E476431F-8192-4BFE-922E-A5B2E6206377}" dt="2023-08-23T16:48:52.693" v="39" actId="16037"/>
          <ac:spMkLst>
            <pc:docMk/>
            <pc:sldMk cId="0" sldId="266"/>
            <ac:spMk id="233" creationId="{00000000-0000-0000-0000-000000000000}"/>
          </ac:spMkLst>
        </pc:spChg>
        <pc:spChg chg="mod">
          <ac:chgData name="Kemper, James" userId="a0ad9e40-2c23-4dbb-ba42-581a30ee3ed1" providerId="ADAL" clId="{E476431F-8192-4BFE-922E-A5B2E6206377}" dt="2023-08-23T16:59:48.672" v="53"/>
          <ac:spMkLst>
            <pc:docMk/>
            <pc:sldMk cId="0" sldId="266"/>
            <ac:spMk id="234" creationId="{00000000-0000-0000-0000-000000000000}"/>
          </ac:spMkLst>
        </pc:spChg>
      </pc:sldChg>
      <pc:sldChg chg="modSp">
        <pc:chgData name="Kemper, James" userId="a0ad9e40-2c23-4dbb-ba42-581a30ee3ed1" providerId="ADAL" clId="{E476431F-8192-4BFE-922E-A5B2E6206377}" dt="2023-08-23T16:59:48.672" v="53"/>
        <pc:sldMkLst>
          <pc:docMk/>
          <pc:sldMk cId="0" sldId="267"/>
        </pc:sldMkLst>
        <pc:spChg chg="mod">
          <ac:chgData name="Kemper, James" userId="a0ad9e40-2c23-4dbb-ba42-581a30ee3ed1" providerId="ADAL" clId="{E476431F-8192-4BFE-922E-A5B2E6206377}" dt="2023-08-23T16:59:48.672" v="53"/>
          <ac:spMkLst>
            <pc:docMk/>
            <pc:sldMk cId="0" sldId="267"/>
            <ac:spMk id="239" creationId="{00000000-0000-0000-0000-000000000000}"/>
          </ac:spMkLst>
        </pc:spChg>
        <pc:spChg chg="mod">
          <ac:chgData name="Kemper, James" userId="a0ad9e40-2c23-4dbb-ba42-581a30ee3ed1" providerId="ADAL" clId="{E476431F-8192-4BFE-922E-A5B2E6206377}" dt="2023-08-23T16:48:52.693" v="39" actId="16037"/>
          <ac:spMkLst>
            <pc:docMk/>
            <pc:sldMk cId="0" sldId="267"/>
            <ac:spMk id="240" creationId="{00000000-0000-0000-0000-000000000000}"/>
          </ac:spMkLst>
        </pc:spChg>
        <pc:spChg chg="mod">
          <ac:chgData name="Kemper, James" userId="a0ad9e40-2c23-4dbb-ba42-581a30ee3ed1" providerId="ADAL" clId="{E476431F-8192-4BFE-922E-A5B2E6206377}" dt="2023-08-23T16:48:52.693" v="39" actId="16037"/>
          <ac:spMkLst>
            <pc:docMk/>
            <pc:sldMk cId="0" sldId="267"/>
            <ac:spMk id="241" creationId="{00000000-0000-0000-0000-000000000000}"/>
          </ac:spMkLst>
        </pc:spChg>
      </pc:sldChg>
      <pc:sldChg chg="modSp">
        <pc:chgData name="Kemper, James" userId="a0ad9e40-2c23-4dbb-ba42-581a30ee3ed1" providerId="ADAL" clId="{E476431F-8192-4BFE-922E-A5B2E6206377}" dt="2023-08-23T16:59:48.672" v="53"/>
        <pc:sldMkLst>
          <pc:docMk/>
          <pc:sldMk cId="0" sldId="268"/>
        </pc:sldMkLst>
        <pc:spChg chg="mod">
          <ac:chgData name="Kemper, James" userId="a0ad9e40-2c23-4dbb-ba42-581a30ee3ed1" providerId="ADAL" clId="{E476431F-8192-4BFE-922E-A5B2E6206377}" dt="2023-08-23T16:59:48.672" v="53"/>
          <ac:spMkLst>
            <pc:docMk/>
            <pc:sldMk cId="0" sldId="268"/>
            <ac:spMk id="246" creationId="{00000000-0000-0000-0000-000000000000}"/>
          </ac:spMkLst>
        </pc:spChg>
        <pc:spChg chg="mod">
          <ac:chgData name="Kemper, James" userId="a0ad9e40-2c23-4dbb-ba42-581a30ee3ed1" providerId="ADAL" clId="{E476431F-8192-4BFE-922E-A5B2E6206377}" dt="2023-08-23T16:59:48.672" v="53"/>
          <ac:spMkLst>
            <pc:docMk/>
            <pc:sldMk cId="0" sldId="268"/>
            <ac:spMk id="247" creationId="{00000000-0000-0000-0000-000000000000}"/>
          </ac:spMkLst>
        </pc:spChg>
      </pc:sldChg>
      <pc:sldChg chg="modSp">
        <pc:chgData name="Kemper, James" userId="a0ad9e40-2c23-4dbb-ba42-581a30ee3ed1" providerId="ADAL" clId="{E476431F-8192-4BFE-922E-A5B2E6206377}" dt="2023-08-23T16:59:48.672" v="53"/>
        <pc:sldMkLst>
          <pc:docMk/>
          <pc:sldMk cId="0" sldId="269"/>
        </pc:sldMkLst>
        <pc:spChg chg="mod">
          <ac:chgData name="Kemper, James" userId="a0ad9e40-2c23-4dbb-ba42-581a30ee3ed1" providerId="ADAL" clId="{E476431F-8192-4BFE-922E-A5B2E6206377}" dt="2023-08-23T16:59:48.672" v="53"/>
          <ac:spMkLst>
            <pc:docMk/>
            <pc:sldMk cId="0" sldId="269"/>
            <ac:spMk id="252" creationId="{00000000-0000-0000-0000-000000000000}"/>
          </ac:spMkLst>
        </pc:spChg>
        <pc:spChg chg="mod">
          <ac:chgData name="Kemper, James" userId="a0ad9e40-2c23-4dbb-ba42-581a30ee3ed1" providerId="ADAL" clId="{E476431F-8192-4BFE-922E-A5B2E6206377}" dt="2023-08-23T16:59:48.672" v="53"/>
          <ac:spMkLst>
            <pc:docMk/>
            <pc:sldMk cId="0" sldId="269"/>
            <ac:spMk id="253" creationId="{00000000-0000-0000-0000-000000000000}"/>
          </ac:spMkLst>
        </pc:spChg>
      </pc:sldChg>
      <pc:sldChg chg="modSp">
        <pc:chgData name="Kemper, James" userId="a0ad9e40-2c23-4dbb-ba42-581a30ee3ed1" providerId="ADAL" clId="{E476431F-8192-4BFE-922E-A5B2E6206377}" dt="2023-08-23T16:59:48.672" v="53"/>
        <pc:sldMkLst>
          <pc:docMk/>
          <pc:sldMk cId="0" sldId="270"/>
        </pc:sldMkLst>
        <pc:spChg chg="mod">
          <ac:chgData name="Kemper, James" userId="a0ad9e40-2c23-4dbb-ba42-581a30ee3ed1" providerId="ADAL" clId="{E476431F-8192-4BFE-922E-A5B2E6206377}" dt="2023-08-23T16:59:48.672" v="53"/>
          <ac:spMkLst>
            <pc:docMk/>
            <pc:sldMk cId="0" sldId="270"/>
            <ac:spMk id="258" creationId="{00000000-0000-0000-0000-000000000000}"/>
          </ac:spMkLst>
        </pc:spChg>
        <pc:spChg chg="mod">
          <ac:chgData name="Kemper, James" userId="a0ad9e40-2c23-4dbb-ba42-581a30ee3ed1" providerId="ADAL" clId="{E476431F-8192-4BFE-922E-A5B2E6206377}" dt="2023-08-23T16:59:48.672" v="53"/>
          <ac:spMkLst>
            <pc:docMk/>
            <pc:sldMk cId="0" sldId="270"/>
            <ac:spMk id="259" creationId="{00000000-0000-0000-0000-000000000000}"/>
          </ac:spMkLst>
        </pc:spChg>
      </pc:sldChg>
      <pc:sldChg chg="modSp">
        <pc:chgData name="Kemper, James" userId="a0ad9e40-2c23-4dbb-ba42-581a30ee3ed1" providerId="ADAL" clId="{E476431F-8192-4BFE-922E-A5B2E6206377}" dt="2023-08-23T16:59:48.672" v="53"/>
        <pc:sldMkLst>
          <pc:docMk/>
          <pc:sldMk cId="0" sldId="271"/>
        </pc:sldMkLst>
        <pc:spChg chg="mod">
          <ac:chgData name="Kemper, James" userId="a0ad9e40-2c23-4dbb-ba42-581a30ee3ed1" providerId="ADAL" clId="{E476431F-8192-4BFE-922E-A5B2E6206377}" dt="2023-08-23T16:59:48.672" v="53"/>
          <ac:spMkLst>
            <pc:docMk/>
            <pc:sldMk cId="0" sldId="271"/>
            <ac:spMk id="264" creationId="{00000000-0000-0000-0000-000000000000}"/>
          </ac:spMkLst>
        </pc:spChg>
        <pc:spChg chg="mod">
          <ac:chgData name="Kemper, James" userId="a0ad9e40-2c23-4dbb-ba42-581a30ee3ed1" providerId="ADAL" clId="{E476431F-8192-4BFE-922E-A5B2E6206377}" dt="2023-08-23T16:59:48.672" v="53"/>
          <ac:spMkLst>
            <pc:docMk/>
            <pc:sldMk cId="0" sldId="271"/>
            <ac:spMk id="265" creationId="{00000000-0000-0000-0000-000000000000}"/>
          </ac:spMkLst>
        </pc:spChg>
      </pc:sldChg>
      <pc:sldChg chg="modSp">
        <pc:chgData name="Kemper, James" userId="a0ad9e40-2c23-4dbb-ba42-581a30ee3ed1" providerId="ADAL" clId="{E476431F-8192-4BFE-922E-A5B2E6206377}" dt="2023-08-23T16:59:48.672" v="53"/>
        <pc:sldMkLst>
          <pc:docMk/>
          <pc:sldMk cId="0" sldId="272"/>
        </pc:sldMkLst>
        <pc:spChg chg="mod">
          <ac:chgData name="Kemper, James" userId="a0ad9e40-2c23-4dbb-ba42-581a30ee3ed1" providerId="ADAL" clId="{E476431F-8192-4BFE-922E-A5B2E6206377}" dt="2023-08-23T16:59:48.672" v="53"/>
          <ac:spMkLst>
            <pc:docMk/>
            <pc:sldMk cId="0" sldId="272"/>
            <ac:spMk id="270" creationId="{00000000-0000-0000-0000-000000000000}"/>
          </ac:spMkLst>
        </pc:spChg>
        <pc:spChg chg="mod">
          <ac:chgData name="Kemper, James" userId="a0ad9e40-2c23-4dbb-ba42-581a30ee3ed1" providerId="ADAL" clId="{E476431F-8192-4BFE-922E-A5B2E6206377}" dt="2023-08-23T16:59:48.672" v="53"/>
          <ac:spMkLst>
            <pc:docMk/>
            <pc:sldMk cId="0" sldId="272"/>
            <ac:spMk id="271" creationId="{00000000-0000-0000-0000-000000000000}"/>
          </ac:spMkLst>
        </pc:spChg>
      </pc:sldChg>
      <pc:sldChg chg="modSp">
        <pc:chgData name="Kemper, James" userId="a0ad9e40-2c23-4dbb-ba42-581a30ee3ed1" providerId="ADAL" clId="{E476431F-8192-4BFE-922E-A5B2E6206377}" dt="2023-08-23T16:59:48.672" v="53"/>
        <pc:sldMkLst>
          <pc:docMk/>
          <pc:sldMk cId="0" sldId="273"/>
        </pc:sldMkLst>
        <pc:spChg chg="mod">
          <ac:chgData name="Kemper, James" userId="a0ad9e40-2c23-4dbb-ba42-581a30ee3ed1" providerId="ADAL" clId="{E476431F-8192-4BFE-922E-A5B2E6206377}" dt="2023-08-23T16:59:48.672" v="53"/>
          <ac:spMkLst>
            <pc:docMk/>
            <pc:sldMk cId="0" sldId="273"/>
            <ac:spMk id="276" creationId="{00000000-0000-0000-0000-000000000000}"/>
          </ac:spMkLst>
        </pc:spChg>
        <pc:spChg chg="mod">
          <ac:chgData name="Kemper, James" userId="a0ad9e40-2c23-4dbb-ba42-581a30ee3ed1" providerId="ADAL" clId="{E476431F-8192-4BFE-922E-A5B2E6206377}" dt="2023-08-23T16:59:48.672" v="53"/>
          <ac:spMkLst>
            <pc:docMk/>
            <pc:sldMk cId="0" sldId="273"/>
            <ac:spMk id="277" creationId="{00000000-0000-0000-0000-000000000000}"/>
          </ac:spMkLst>
        </pc:spChg>
      </pc:sldChg>
      <pc:sldChg chg="modSp">
        <pc:chgData name="Kemper, James" userId="a0ad9e40-2c23-4dbb-ba42-581a30ee3ed1" providerId="ADAL" clId="{E476431F-8192-4BFE-922E-A5B2E6206377}" dt="2023-08-23T16:59:48.672" v="53"/>
        <pc:sldMkLst>
          <pc:docMk/>
          <pc:sldMk cId="0" sldId="274"/>
        </pc:sldMkLst>
        <pc:spChg chg="mod">
          <ac:chgData name="Kemper, James" userId="a0ad9e40-2c23-4dbb-ba42-581a30ee3ed1" providerId="ADAL" clId="{E476431F-8192-4BFE-922E-A5B2E6206377}" dt="2023-08-23T16:59:48.672" v="53"/>
          <ac:spMkLst>
            <pc:docMk/>
            <pc:sldMk cId="0" sldId="274"/>
            <ac:spMk id="282" creationId="{00000000-0000-0000-0000-000000000000}"/>
          </ac:spMkLst>
        </pc:spChg>
        <pc:spChg chg="mod">
          <ac:chgData name="Kemper, James" userId="a0ad9e40-2c23-4dbb-ba42-581a30ee3ed1" providerId="ADAL" clId="{E476431F-8192-4BFE-922E-A5B2E6206377}" dt="2023-08-23T16:59:48.672" v="53"/>
          <ac:spMkLst>
            <pc:docMk/>
            <pc:sldMk cId="0" sldId="274"/>
            <ac:spMk id="283" creationId="{00000000-0000-0000-0000-000000000000}"/>
          </ac:spMkLst>
        </pc:spChg>
      </pc:sldChg>
      <pc:sldChg chg="modSp">
        <pc:chgData name="Kemper, James" userId="a0ad9e40-2c23-4dbb-ba42-581a30ee3ed1" providerId="ADAL" clId="{E476431F-8192-4BFE-922E-A5B2E6206377}" dt="2023-08-23T16:59:48.672" v="53"/>
        <pc:sldMkLst>
          <pc:docMk/>
          <pc:sldMk cId="0" sldId="275"/>
        </pc:sldMkLst>
        <pc:spChg chg="mod">
          <ac:chgData name="Kemper, James" userId="a0ad9e40-2c23-4dbb-ba42-581a30ee3ed1" providerId="ADAL" clId="{E476431F-8192-4BFE-922E-A5B2E6206377}" dt="2023-08-23T16:59:48.672" v="53"/>
          <ac:spMkLst>
            <pc:docMk/>
            <pc:sldMk cId="0" sldId="275"/>
            <ac:spMk id="288" creationId="{00000000-0000-0000-0000-000000000000}"/>
          </ac:spMkLst>
        </pc:spChg>
        <pc:spChg chg="mod">
          <ac:chgData name="Kemper, James" userId="a0ad9e40-2c23-4dbb-ba42-581a30ee3ed1" providerId="ADAL" clId="{E476431F-8192-4BFE-922E-A5B2E6206377}" dt="2023-08-23T16:59:48.672" v="53"/>
          <ac:spMkLst>
            <pc:docMk/>
            <pc:sldMk cId="0" sldId="275"/>
            <ac:spMk id="289" creationId="{00000000-0000-0000-0000-000000000000}"/>
          </ac:spMkLst>
        </pc:spChg>
      </pc:sldChg>
      <pc:sldChg chg="modSp">
        <pc:chgData name="Kemper, James" userId="a0ad9e40-2c23-4dbb-ba42-581a30ee3ed1" providerId="ADAL" clId="{E476431F-8192-4BFE-922E-A5B2E6206377}" dt="2023-08-23T16:59:48.672" v="53"/>
        <pc:sldMkLst>
          <pc:docMk/>
          <pc:sldMk cId="0" sldId="276"/>
        </pc:sldMkLst>
        <pc:spChg chg="mod">
          <ac:chgData name="Kemper, James" userId="a0ad9e40-2c23-4dbb-ba42-581a30ee3ed1" providerId="ADAL" clId="{E476431F-8192-4BFE-922E-A5B2E6206377}" dt="2023-08-23T16:59:48.672" v="53"/>
          <ac:spMkLst>
            <pc:docMk/>
            <pc:sldMk cId="0" sldId="276"/>
            <ac:spMk id="294" creationId="{00000000-0000-0000-0000-000000000000}"/>
          </ac:spMkLst>
        </pc:spChg>
        <pc:spChg chg="mod">
          <ac:chgData name="Kemper, James" userId="a0ad9e40-2c23-4dbb-ba42-581a30ee3ed1" providerId="ADAL" clId="{E476431F-8192-4BFE-922E-A5B2E6206377}" dt="2023-08-23T16:59:48.672" v="53"/>
          <ac:spMkLst>
            <pc:docMk/>
            <pc:sldMk cId="0" sldId="276"/>
            <ac:spMk id="295" creationId="{00000000-0000-0000-0000-000000000000}"/>
          </ac:spMkLst>
        </pc:spChg>
        <pc:spChg chg="mod">
          <ac:chgData name="Kemper, James" userId="a0ad9e40-2c23-4dbb-ba42-581a30ee3ed1" providerId="ADAL" clId="{E476431F-8192-4BFE-922E-A5B2E6206377}" dt="2023-08-23T16:59:48.672" v="53"/>
          <ac:spMkLst>
            <pc:docMk/>
            <pc:sldMk cId="0" sldId="276"/>
            <ac:spMk id="296" creationId="{00000000-0000-0000-0000-000000000000}"/>
          </ac:spMkLst>
        </pc:spChg>
      </pc:sldChg>
      <pc:sldChg chg="modSp">
        <pc:chgData name="Kemper, James" userId="a0ad9e40-2c23-4dbb-ba42-581a30ee3ed1" providerId="ADAL" clId="{E476431F-8192-4BFE-922E-A5B2E6206377}" dt="2023-08-23T16:59:48.672" v="53"/>
        <pc:sldMkLst>
          <pc:docMk/>
          <pc:sldMk cId="0" sldId="277"/>
        </pc:sldMkLst>
        <pc:spChg chg="mod">
          <ac:chgData name="Kemper, James" userId="a0ad9e40-2c23-4dbb-ba42-581a30ee3ed1" providerId="ADAL" clId="{E476431F-8192-4BFE-922E-A5B2E6206377}" dt="2023-08-23T16:59:48.672" v="53"/>
          <ac:spMkLst>
            <pc:docMk/>
            <pc:sldMk cId="0" sldId="277"/>
            <ac:spMk id="301" creationId="{00000000-0000-0000-0000-000000000000}"/>
          </ac:spMkLst>
        </pc:spChg>
        <pc:spChg chg="mod">
          <ac:chgData name="Kemper, James" userId="a0ad9e40-2c23-4dbb-ba42-581a30ee3ed1" providerId="ADAL" clId="{E476431F-8192-4BFE-922E-A5B2E6206377}" dt="2023-08-23T16:59:48.672" v="53"/>
          <ac:spMkLst>
            <pc:docMk/>
            <pc:sldMk cId="0" sldId="277"/>
            <ac:spMk id="302" creationId="{00000000-0000-0000-0000-000000000000}"/>
          </ac:spMkLst>
        </pc:spChg>
      </pc:sldChg>
      <pc:sldChg chg="modSp">
        <pc:chgData name="Kemper, James" userId="a0ad9e40-2c23-4dbb-ba42-581a30ee3ed1" providerId="ADAL" clId="{E476431F-8192-4BFE-922E-A5B2E6206377}" dt="2023-08-23T16:59:48.672" v="53"/>
        <pc:sldMkLst>
          <pc:docMk/>
          <pc:sldMk cId="0" sldId="278"/>
        </pc:sldMkLst>
        <pc:spChg chg="mod">
          <ac:chgData name="Kemper, James" userId="a0ad9e40-2c23-4dbb-ba42-581a30ee3ed1" providerId="ADAL" clId="{E476431F-8192-4BFE-922E-A5B2E6206377}" dt="2023-08-23T16:59:48.672" v="53"/>
          <ac:spMkLst>
            <pc:docMk/>
            <pc:sldMk cId="0" sldId="278"/>
            <ac:spMk id="307" creationId="{00000000-0000-0000-0000-000000000000}"/>
          </ac:spMkLst>
        </pc:spChg>
        <pc:spChg chg="mod">
          <ac:chgData name="Kemper, James" userId="a0ad9e40-2c23-4dbb-ba42-581a30ee3ed1" providerId="ADAL" clId="{E476431F-8192-4BFE-922E-A5B2E6206377}" dt="2023-08-23T16:59:48.672" v="53"/>
          <ac:spMkLst>
            <pc:docMk/>
            <pc:sldMk cId="0" sldId="278"/>
            <ac:spMk id="308" creationId="{00000000-0000-0000-0000-000000000000}"/>
          </ac:spMkLst>
        </pc:spChg>
      </pc:sldChg>
      <pc:sldChg chg="modSp">
        <pc:chgData name="Kemper, James" userId="a0ad9e40-2c23-4dbb-ba42-581a30ee3ed1" providerId="ADAL" clId="{E476431F-8192-4BFE-922E-A5B2E6206377}" dt="2023-08-23T16:59:48.672" v="53"/>
        <pc:sldMkLst>
          <pc:docMk/>
          <pc:sldMk cId="0" sldId="279"/>
        </pc:sldMkLst>
        <pc:spChg chg="mod">
          <ac:chgData name="Kemper, James" userId="a0ad9e40-2c23-4dbb-ba42-581a30ee3ed1" providerId="ADAL" clId="{E476431F-8192-4BFE-922E-A5B2E6206377}" dt="2023-08-23T16:59:48.672" v="53"/>
          <ac:spMkLst>
            <pc:docMk/>
            <pc:sldMk cId="0" sldId="279"/>
            <ac:spMk id="313" creationId="{00000000-0000-0000-0000-000000000000}"/>
          </ac:spMkLst>
        </pc:spChg>
        <pc:spChg chg="mod">
          <ac:chgData name="Kemper, James" userId="a0ad9e40-2c23-4dbb-ba42-581a30ee3ed1" providerId="ADAL" clId="{E476431F-8192-4BFE-922E-A5B2E6206377}" dt="2023-08-23T16:59:48.672" v="53"/>
          <ac:spMkLst>
            <pc:docMk/>
            <pc:sldMk cId="0" sldId="279"/>
            <ac:spMk id="314" creationId="{00000000-0000-0000-0000-000000000000}"/>
          </ac:spMkLst>
        </pc:spChg>
      </pc:sldChg>
      <pc:sldChg chg="modSp">
        <pc:chgData name="Kemper, James" userId="a0ad9e40-2c23-4dbb-ba42-581a30ee3ed1" providerId="ADAL" clId="{E476431F-8192-4BFE-922E-A5B2E6206377}" dt="2023-08-23T16:59:48.672" v="53"/>
        <pc:sldMkLst>
          <pc:docMk/>
          <pc:sldMk cId="0" sldId="280"/>
        </pc:sldMkLst>
        <pc:spChg chg="mod">
          <ac:chgData name="Kemper, James" userId="a0ad9e40-2c23-4dbb-ba42-581a30ee3ed1" providerId="ADAL" clId="{E476431F-8192-4BFE-922E-A5B2E6206377}" dt="2023-08-23T16:59:48.672" v="53"/>
          <ac:spMkLst>
            <pc:docMk/>
            <pc:sldMk cId="0" sldId="280"/>
            <ac:spMk id="319" creationId="{00000000-0000-0000-0000-000000000000}"/>
          </ac:spMkLst>
        </pc:spChg>
        <pc:spChg chg="mod">
          <ac:chgData name="Kemper, James" userId="a0ad9e40-2c23-4dbb-ba42-581a30ee3ed1" providerId="ADAL" clId="{E476431F-8192-4BFE-922E-A5B2E6206377}" dt="2023-08-23T16:59:48.672" v="53"/>
          <ac:spMkLst>
            <pc:docMk/>
            <pc:sldMk cId="0" sldId="280"/>
            <ac:spMk id="320" creationId="{00000000-0000-0000-0000-000000000000}"/>
          </ac:spMkLst>
        </pc:spChg>
      </pc:sldChg>
      <pc:sldChg chg="modSp">
        <pc:chgData name="Kemper, James" userId="a0ad9e40-2c23-4dbb-ba42-581a30ee3ed1" providerId="ADAL" clId="{E476431F-8192-4BFE-922E-A5B2E6206377}" dt="2023-08-23T16:59:48.672" v="53"/>
        <pc:sldMkLst>
          <pc:docMk/>
          <pc:sldMk cId="0" sldId="281"/>
        </pc:sldMkLst>
        <pc:spChg chg="mod">
          <ac:chgData name="Kemper, James" userId="a0ad9e40-2c23-4dbb-ba42-581a30ee3ed1" providerId="ADAL" clId="{E476431F-8192-4BFE-922E-A5B2E6206377}" dt="2023-08-23T16:59:48.672" v="53"/>
          <ac:spMkLst>
            <pc:docMk/>
            <pc:sldMk cId="0" sldId="281"/>
            <ac:spMk id="325" creationId="{00000000-0000-0000-0000-000000000000}"/>
          </ac:spMkLst>
        </pc:spChg>
        <pc:spChg chg="mod">
          <ac:chgData name="Kemper, James" userId="a0ad9e40-2c23-4dbb-ba42-581a30ee3ed1" providerId="ADAL" clId="{E476431F-8192-4BFE-922E-A5B2E6206377}" dt="2023-08-23T16:59:48.672" v="53"/>
          <ac:spMkLst>
            <pc:docMk/>
            <pc:sldMk cId="0" sldId="281"/>
            <ac:spMk id="326" creationId="{00000000-0000-0000-0000-000000000000}"/>
          </ac:spMkLst>
        </pc:spChg>
      </pc:sldChg>
      <pc:sldChg chg="modSp">
        <pc:chgData name="Kemper, James" userId="a0ad9e40-2c23-4dbb-ba42-581a30ee3ed1" providerId="ADAL" clId="{E476431F-8192-4BFE-922E-A5B2E6206377}" dt="2023-08-23T16:59:48.672" v="53"/>
        <pc:sldMkLst>
          <pc:docMk/>
          <pc:sldMk cId="0" sldId="282"/>
        </pc:sldMkLst>
        <pc:spChg chg="mod">
          <ac:chgData name="Kemper, James" userId="a0ad9e40-2c23-4dbb-ba42-581a30ee3ed1" providerId="ADAL" clId="{E476431F-8192-4BFE-922E-A5B2E6206377}" dt="2023-08-23T16:59:48.672" v="53"/>
          <ac:spMkLst>
            <pc:docMk/>
            <pc:sldMk cId="0" sldId="282"/>
            <ac:spMk id="331" creationId="{00000000-0000-0000-0000-000000000000}"/>
          </ac:spMkLst>
        </pc:spChg>
        <pc:spChg chg="mod">
          <ac:chgData name="Kemper, James" userId="a0ad9e40-2c23-4dbb-ba42-581a30ee3ed1" providerId="ADAL" clId="{E476431F-8192-4BFE-922E-A5B2E6206377}" dt="2023-08-23T16:59:48.672" v="53"/>
          <ac:spMkLst>
            <pc:docMk/>
            <pc:sldMk cId="0" sldId="282"/>
            <ac:spMk id="332" creationId="{00000000-0000-0000-0000-000000000000}"/>
          </ac:spMkLst>
        </pc:spChg>
      </pc:sldChg>
      <pc:sldChg chg="modSp">
        <pc:chgData name="Kemper, James" userId="a0ad9e40-2c23-4dbb-ba42-581a30ee3ed1" providerId="ADAL" clId="{E476431F-8192-4BFE-922E-A5B2E6206377}" dt="2023-08-23T16:59:48.672" v="53"/>
        <pc:sldMkLst>
          <pc:docMk/>
          <pc:sldMk cId="0" sldId="283"/>
        </pc:sldMkLst>
        <pc:spChg chg="mod">
          <ac:chgData name="Kemper, James" userId="a0ad9e40-2c23-4dbb-ba42-581a30ee3ed1" providerId="ADAL" clId="{E476431F-8192-4BFE-922E-A5B2E6206377}" dt="2023-08-23T16:59:48.672" v="53"/>
          <ac:spMkLst>
            <pc:docMk/>
            <pc:sldMk cId="0" sldId="283"/>
            <ac:spMk id="337" creationId="{00000000-0000-0000-0000-000000000000}"/>
          </ac:spMkLst>
        </pc:spChg>
        <pc:spChg chg="mod">
          <ac:chgData name="Kemper, James" userId="a0ad9e40-2c23-4dbb-ba42-581a30ee3ed1" providerId="ADAL" clId="{E476431F-8192-4BFE-922E-A5B2E6206377}" dt="2023-08-23T16:59:48.672" v="53"/>
          <ac:spMkLst>
            <pc:docMk/>
            <pc:sldMk cId="0" sldId="283"/>
            <ac:spMk id="338" creationId="{00000000-0000-0000-0000-000000000000}"/>
          </ac:spMkLst>
        </pc:spChg>
        <pc:spChg chg="mod">
          <ac:chgData name="Kemper, James" userId="a0ad9e40-2c23-4dbb-ba42-581a30ee3ed1" providerId="ADAL" clId="{E476431F-8192-4BFE-922E-A5B2E6206377}" dt="2023-08-23T16:59:48.672" v="53"/>
          <ac:spMkLst>
            <pc:docMk/>
            <pc:sldMk cId="0" sldId="283"/>
            <ac:spMk id="339" creationId="{00000000-0000-0000-0000-000000000000}"/>
          </ac:spMkLst>
        </pc:spChg>
      </pc:sldChg>
      <pc:sldChg chg="modSp">
        <pc:chgData name="Kemper, James" userId="a0ad9e40-2c23-4dbb-ba42-581a30ee3ed1" providerId="ADAL" clId="{E476431F-8192-4BFE-922E-A5B2E6206377}" dt="2023-08-23T16:59:48.672" v="53"/>
        <pc:sldMkLst>
          <pc:docMk/>
          <pc:sldMk cId="0" sldId="284"/>
        </pc:sldMkLst>
        <pc:spChg chg="mod">
          <ac:chgData name="Kemper, James" userId="a0ad9e40-2c23-4dbb-ba42-581a30ee3ed1" providerId="ADAL" clId="{E476431F-8192-4BFE-922E-A5B2E6206377}" dt="2023-08-23T16:59:48.672" v="53"/>
          <ac:spMkLst>
            <pc:docMk/>
            <pc:sldMk cId="0" sldId="284"/>
            <ac:spMk id="344" creationId="{00000000-0000-0000-0000-000000000000}"/>
          </ac:spMkLst>
        </pc:spChg>
      </pc:sldChg>
      <pc:sldChg chg="modSp">
        <pc:chgData name="Kemper, James" userId="a0ad9e40-2c23-4dbb-ba42-581a30ee3ed1" providerId="ADAL" clId="{E476431F-8192-4BFE-922E-A5B2E6206377}" dt="2023-08-23T16:59:48.672" v="53"/>
        <pc:sldMkLst>
          <pc:docMk/>
          <pc:sldMk cId="0" sldId="285"/>
        </pc:sldMkLst>
        <pc:spChg chg="mod">
          <ac:chgData name="Kemper, James" userId="a0ad9e40-2c23-4dbb-ba42-581a30ee3ed1" providerId="ADAL" clId="{E476431F-8192-4BFE-922E-A5B2E6206377}" dt="2023-08-23T16:59:48.672" v="53"/>
          <ac:spMkLst>
            <pc:docMk/>
            <pc:sldMk cId="0" sldId="285"/>
            <ac:spMk id="350" creationId="{00000000-0000-0000-0000-000000000000}"/>
          </ac:spMkLst>
        </pc:spChg>
        <pc:spChg chg="mod">
          <ac:chgData name="Kemper, James" userId="a0ad9e40-2c23-4dbb-ba42-581a30ee3ed1" providerId="ADAL" clId="{E476431F-8192-4BFE-922E-A5B2E6206377}" dt="2023-08-23T16:59:48.672" v="53"/>
          <ac:spMkLst>
            <pc:docMk/>
            <pc:sldMk cId="0" sldId="285"/>
            <ac:spMk id="351" creationId="{00000000-0000-0000-0000-000000000000}"/>
          </ac:spMkLst>
        </pc:spChg>
        <pc:spChg chg="mod">
          <ac:chgData name="Kemper, James" userId="a0ad9e40-2c23-4dbb-ba42-581a30ee3ed1" providerId="ADAL" clId="{E476431F-8192-4BFE-922E-A5B2E6206377}" dt="2023-08-23T16:59:48.672" v="53"/>
          <ac:spMkLst>
            <pc:docMk/>
            <pc:sldMk cId="0" sldId="285"/>
            <ac:spMk id="352" creationId="{00000000-0000-0000-0000-000000000000}"/>
          </ac:spMkLst>
        </pc:spChg>
      </pc:sldChg>
      <pc:sldChg chg="modSp">
        <pc:chgData name="Kemper, James" userId="a0ad9e40-2c23-4dbb-ba42-581a30ee3ed1" providerId="ADAL" clId="{E476431F-8192-4BFE-922E-A5B2E6206377}" dt="2023-08-23T16:59:48.672" v="53"/>
        <pc:sldMkLst>
          <pc:docMk/>
          <pc:sldMk cId="0" sldId="286"/>
        </pc:sldMkLst>
        <pc:spChg chg="mod">
          <ac:chgData name="Kemper, James" userId="a0ad9e40-2c23-4dbb-ba42-581a30ee3ed1" providerId="ADAL" clId="{E476431F-8192-4BFE-922E-A5B2E6206377}" dt="2023-08-23T16:59:48.672" v="53"/>
          <ac:spMkLst>
            <pc:docMk/>
            <pc:sldMk cId="0" sldId="286"/>
            <ac:spMk id="357" creationId="{00000000-0000-0000-0000-000000000000}"/>
          </ac:spMkLst>
        </pc:spChg>
      </pc:sldChg>
      <pc:sldChg chg="modSp">
        <pc:chgData name="Kemper, James" userId="a0ad9e40-2c23-4dbb-ba42-581a30ee3ed1" providerId="ADAL" clId="{E476431F-8192-4BFE-922E-A5B2E6206377}" dt="2023-08-23T16:59:48.672" v="53"/>
        <pc:sldMkLst>
          <pc:docMk/>
          <pc:sldMk cId="0" sldId="287"/>
        </pc:sldMkLst>
        <pc:spChg chg="mod">
          <ac:chgData name="Kemper, James" userId="a0ad9e40-2c23-4dbb-ba42-581a30ee3ed1" providerId="ADAL" clId="{E476431F-8192-4BFE-922E-A5B2E6206377}" dt="2023-08-23T16:59:48.672" v="53"/>
          <ac:spMkLst>
            <pc:docMk/>
            <pc:sldMk cId="0" sldId="287"/>
            <ac:spMk id="363" creationId="{00000000-0000-0000-0000-000000000000}"/>
          </ac:spMkLst>
        </pc:spChg>
      </pc:sldChg>
      <pc:sldChg chg="modSp">
        <pc:chgData name="Kemper, James" userId="a0ad9e40-2c23-4dbb-ba42-581a30ee3ed1" providerId="ADAL" clId="{E476431F-8192-4BFE-922E-A5B2E6206377}" dt="2023-08-23T16:59:48.672" v="53"/>
        <pc:sldMkLst>
          <pc:docMk/>
          <pc:sldMk cId="0" sldId="288"/>
        </pc:sldMkLst>
        <pc:spChg chg="mod">
          <ac:chgData name="Kemper, James" userId="a0ad9e40-2c23-4dbb-ba42-581a30ee3ed1" providerId="ADAL" clId="{E476431F-8192-4BFE-922E-A5B2E6206377}" dt="2023-08-23T16:59:48.672" v="53"/>
          <ac:spMkLst>
            <pc:docMk/>
            <pc:sldMk cId="0" sldId="288"/>
            <ac:spMk id="369" creationId="{00000000-0000-0000-0000-000000000000}"/>
          </ac:spMkLst>
        </pc:spChg>
        <pc:spChg chg="mod">
          <ac:chgData name="Kemper, James" userId="a0ad9e40-2c23-4dbb-ba42-581a30ee3ed1" providerId="ADAL" clId="{E476431F-8192-4BFE-922E-A5B2E6206377}" dt="2023-08-23T16:59:48.672" v="53"/>
          <ac:spMkLst>
            <pc:docMk/>
            <pc:sldMk cId="0" sldId="288"/>
            <ac:spMk id="370" creationId="{00000000-0000-0000-0000-000000000000}"/>
          </ac:spMkLst>
        </pc:spChg>
        <pc:spChg chg="mod">
          <ac:chgData name="Kemper, James" userId="a0ad9e40-2c23-4dbb-ba42-581a30ee3ed1" providerId="ADAL" clId="{E476431F-8192-4BFE-922E-A5B2E6206377}" dt="2023-08-23T16:48:52.693" v="39" actId="16037"/>
          <ac:spMkLst>
            <pc:docMk/>
            <pc:sldMk cId="0" sldId="288"/>
            <ac:spMk id="371" creationId="{00000000-0000-0000-0000-000000000000}"/>
          </ac:spMkLst>
        </pc:spChg>
      </pc:sldChg>
      <pc:sldMasterChg chg="modSldLayout">
        <pc:chgData name="Kemper, James" userId="a0ad9e40-2c23-4dbb-ba42-581a30ee3ed1" providerId="ADAL" clId="{E476431F-8192-4BFE-922E-A5B2E6206377}" dt="2023-08-23T16:51:54.292" v="47"/>
        <pc:sldMasterMkLst>
          <pc:docMk/>
          <pc:sldMasterMk cId="1549097328" sldId="2147483666"/>
        </pc:sldMasterMkLst>
        <pc:sldLayoutChg chg="addSp delSp">
          <pc:chgData name="Kemper, James" userId="a0ad9e40-2c23-4dbb-ba42-581a30ee3ed1" providerId="ADAL" clId="{E476431F-8192-4BFE-922E-A5B2E6206377}" dt="2023-08-23T16:51:54.292" v="47"/>
          <pc:sldLayoutMkLst>
            <pc:docMk/>
            <pc:sldMasterMk cId="1549097328" sldId="2147483666"/>
            <pc:sldLayoutMk cId="1187824779" sldId="2147483678"/>
          </pc:sldLayoutMkLst>
          <pc:picChg chg="add del">
            <ac:chgData name="Kemper, James" userId="a0ad9e40-2c23-4dbb-ba42-581a30ee3ed1" providerId="ADAL" clId="{E476431F-8192-4BFE-922E-A5B2E6206377}" dt="2023-08-23T16:51:54.292" v="47"/>
            <ac:picMkLst>
              <pc:docMk/>
              <pc:sldMasterMk cId="1549097328" sldId="2147483666"/>
              <pc:sldLayoutMk cId="1187824779" sldId="2147483678"/>
              <ac:picMk id="26" creationId="{00000000-0000-0000-0000-000000000000}"/>
            </ac:picMkLst>
          </pc:picChg>
        </pc:sldLayoutChg>
      </pc:sldMasterChg>
      <pc:sldMasterChg chg="modSldLayout">
        <pc:chgData name="Kemper, James" userId="a0ad9e40-2c23-4dbb-ba42-581a30ee3ed1" providerId="ADAL" clId="{E476431F-8192-4BFE-922E-A5B2E6206377}" dt="2023-08-23T16:59:48.672" v="53"/>
        <pc:sldMasterMkLst>
          <pc:docMk/>
          <pc:sldMasterMk cId="2077051166" sldId="2147483666"/>
        </pc:sldMasterMkLst>
        <pc:sldLayoutChg chg="addSp delSp">
          <pc:chgData name="Kemper, James" userId="a0ad9e40-2c23-4dbb-ba42-581a30ee3ed1" providerId="ADAL" clId="{E476431F-8192-4BFE-922E-A5B2E6206377}" dt="2023-08-23T16:59:48.672" v="53"/>
          <pc:sldLayoutMkLst>
            <pc:docMk/>
            <pc:sldMasterMk cId="2077051166" sldId="2147483666"/>
            <pc:sldLayoutMk cId="1876832586" sldId="2147483678"/>
          </pc:sldLayoutMkLst>
          <pc:picChg chg="add del">
            <ac:chgData name="Kemper, James" userId="a0ad9e40-2c23-4dbb-ba42-581a30ee3ed1" providerId="ADAL" clId="{E476431F-8192-4BFE-922E-A5B2E6206377}" dt="2023-08-23T16:59:48.672" v="53"/>
            <ac:picMkLst>
              <pc:docMk/>
              <pc:sldMasterMk cId="2077051166" sldId="2147483666"/>
              <pc:sldLayoutMk cId="1876832586" sldId="2147483678"/>
              <ac:picMk id="26" creationId="{00000000-0000-0000-0000-000000000000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651867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this PowerPoint presentation contains mathematical equations, you may need to check that your computer has the following installed: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MathType Plugin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Math Player (free versions available)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3) NVDA Reader (free versions available)</a:t>
            </a:r>
            <a:endParaRPr/>
          </a:p>
        </p:txBody>
      </p:sp>
      <p:sp>
        <p:nvSpPr>
          <p:cNvPr id="163" name="Google Shape;16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7529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7" name="Google Shape;23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080190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4" name="Google Shape;24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790073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0" name="Google Shape;25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596901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6" name="Google Shape;25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333279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2" name="Google Shape;26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247686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8" name="Google Shape;26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669030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4" name="Google Shape;27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848087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0" name="Google Shape;28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723786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6" name="Google Shape;28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05761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30572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3" name="Google Shape;1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496106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9" name="Google Shape;29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987242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5" name="Google Shape;30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677469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1" name="Google Shape;31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635720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7" name="Google Shape;31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307261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3" name="Google Shape;32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892719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9" name="Google Shape;32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056724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5" name="Google Shape;33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846079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2" name="Google Shape;34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180858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8" name="Google Shape;34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533937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5" name="Google Shape;35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41887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9" name="Google Shape;1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709500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1" name="Google Shape;36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617442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7" name="Google Shape;36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70588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53325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22917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8" name="Google Shape;19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99192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39848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1" name="Google Shape;21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85042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1" name="Google Shape;23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76271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Chapter Opener">
  <p:cSld name="1_Chapter Open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457200" y="816430"/>
            <a:ext cx="8229600" cy="478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007FA3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body" idx="2"/>
          </p:nvPr>
        </p:nvSpPr>
        <p:spPr>
          <a:xfrm>
            <a:off x="5029200" y="1447800"/>
            <a:ext cx="3657600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body" idx="3"/>
          </p:nvPr>
        </p:nvSpPr>
        <p:spPr>
          <a:xfrm>
            <a:off x="5029200" y="3200400"/>
            <a:ext cx="3657600" cy="292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ftr" idx="11"/>
          </p:nvPr>
        </p:nvSpPr>
        <p:spPr>
          <a:xfrm>
            <a:off x="93969" y="6165337"/>
            <a:ext cx="8595360" cy="23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dt" idx="10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ldNum" idx="12"/>
          </p:nvPr>
        </p:nvSpPr>
        <p:spPr>
          <a:xfrm>
            <a:off x="8469312" y="113072"/>
            <a:ext cx="551783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body" idx="4"/>
          </p:nvPr>
        </p:nvSpPr>
        <p:spPr>
          <a:xfrm>
            <a:off x="2697480" y="6428232"/>
            <a:ext cx="6172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6" name="Google Shape;26;p2" descr="Pearson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mparison">
  <p:cSld name="2_Comparis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title"/>
          </p:nvPr>
        </p:nvSpPr>
        <p:spPr>
          <a:xfrm>
            <a:off x="457200" y="219456"/>
            <a:ext cx="822960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body" idx="1"/>
          </p:nvPr>
        </p:nvSpPr>
        <p:spPr>
          <a:xfrm>
            <a:off x="457200" y="145745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body" idx="2"/>
          </p:nvPr>
        </p:nvSpPr>
        <p:spPr>
          <a:xfrm>
            <a:off x="457200" y="1599180"/>
            <a:ext cx="2560320" cy="1463040"/>
          </a:xfrm>
          <a:prstGeom prst="rect">
            <a:avLst/>
          </a:prstGeom>
          <a:solidFill>
            <a:srgbClr val="C5F3FF"/>
          </a:solidFill>
          <a:ln w="9525" cap="flat" cmpd="sng">
            <a:solidFill>
              <a:srgbClr val="007FA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200"/>
              <a:buFont typeface="Arial"/>
              <a:buNone/>
              <a:defRPr sz="2200" b="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body" idx="3"/>
          </p:nvPr>
        </p:nvSpPr>
        <p:spPr>
          <a:xfrm>
            <a:off x="3291114" y="1601940"/>
            <a:ext cx="2560320" cy="1463040"/>
          </a:xfrm>
          <a:prstGeom prst="rect">
            <a:avLst/>
          </a:prstGeom>
          <a:solidFill>
            <a:srgbClr val="C5F3FF"/>
          </a:solidFill>
          <a:ln w="9525" cap="flat" cmpd="sng">
            <a:solidFill>
              <a:srgbClr val="007FA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200"/>
              <a:buNone/>
              <a:defRPr sz="22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body" idx="4"/>
          </p:nvPr>
        </p:nvSpPr>
        <p:spPr>
          <a:xfrm>
            <a:off x="6126480" y="1599180"/>
            <a:ext cx="2560320" cy="1463040"/>
          </a:xfrm>
          <a:prstGeom prst="rect">
            <a:avLst/>
          </a:prstGeom>
          <a:solidFill>
            <a:srgbClr val="C5F3FF"/>
          </a:solidFill>
          <a:ln w="9525" cap="flat" cmpd="sng">
            <a:solidFill>
              <a:srgbClr val="007FA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200"/>
              <a:buFont typeface="Arial"/>
              <a:buNone/>
              <a:defRPr sz="2200" b="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body" idx="5"/>
          </p:nvPr>
        </p:nvSpPr>
        <p:spPr>
          <a:xfrm>
            <a:off x="457200" y="3175650"/>
            <a:ext cx="2560320" cy="1463040"/>
          </a:xfrm>
          <a:prstGeom prst="rect">
            <a:avLst/>
          </a:prstGeom>
          <a:solidFill>
            <a:srgbClr val="C5F3FF"/>
          </a:solidFill>
          <a:ln w="9525" cap="flat" cmpd="sng">
            <a:solidFill>
              <a:srgbClr val="007FA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200"/>
              <a:buNone/>
              <a:defRPr sz="22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body" idx="6"/>
          </p:nvPr>
        </p:nvSpPr>
        <p:spPr>
          <a:xfrm>
            <a:off x="3300984" y="3175650"/>
            <a:ext cx="2560320" cy="1463040"/>
          </a:xfrm>
          <a:prstGeom prst="rect">
            <a:avLst/>
          </a:prstGeom>
          <a:solidFill>
            <a:srgbClr val="C5F3FF"/>
          </a:solidFill>
          <a:ln w="9525" cap="flat" cmpd="sng">
            <a:solidFill>
              <a:srgbClr val="007FA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200"/>
              <a:buNone/>
              <a:defRPr sz="22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body" idx="7"/>
          </p:nvPr>
        </p:nvSpPr>
        <p:spPr>
          <a:xfrm>
            <a:off x="6128658" y="3171876"/>
            <a:ext cx="2560320" cy="1463040"/>
          </a:xfrm>
          <a:prstGeom prst="rect">
            <a:avLst/>
          </a:prstGeom>
          <a:solidFill>
            <a:srgbClr val="C5F3FF"/>
          </a:solidFill>
          <a:ln w="9525" cap="flat" cmpd="sng">
            <a:solidFill>
              <a:srgbClr val="007FA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200"/>
              <a:buNone/>
              <a:defRPr sz="22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body" idx="8"/>
          </p:nvPr>
        </p:nvSpPr>
        <p:spPr>
          <a:xfrm>
            <a:off x="457200" y="4761264"/>
            <a:ext cx="2560320" cy="1463040"/>
          </a:xfrm>
          <a:prstGeom prst="rect">
            <a:avLst/>
          </a:prstGeom>
          <a:solidFill>
            <a:srgbClr val="C5F3FF"/>
          </a:solidFill>
          <a:ln w="9525" cap="flat" cmpd="sng">
            <a:solidFill>
              <a:srgbClr val="007FA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200"/>
              <a:buNone/>
              <a:defRPr sz="22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body" idx="9"/>
          </p:nvPr>
        </p:nvSpPr>
        <p:spPr>
          <a:xfrm>
            <a:off x="3299388" y="4761264"/>
            <a:ext cx="2560320" cy="1463040"/>
          </a:xfrm>
          <a:prstGeom prst="rect">
            <a:avLst/>
          </a:prstGeom>
          <a:solidFill>
            <a:srgbClr val="C5F3FF"/>
          </a:solidFill>
          <a:ln w="9525" cap="flat" cmpd="sng">
            <a:solidFill>
              <a:srgbClr val="007FA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200"/>
              <a:buNone/>
              <a:defRPr sz="22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body" idx="13"/>
          </p:nvPr>
        </p:nvSpPr>
        <p:spPr>
          <a:xfrm>
            <a:off x="6128658" y="4764312"/>
            <a:ext cx="2560320" cy="1463040"/>
          </a:xfrm>
          <a:prstGeom prst="rect">
            <a:avLst/>
          </a:prstGeom>
          <a:solidFill>
            <a:srgbClr val="C5F3FF"/>
          </a:solidFill>
          <a:ln w="9525" cap="flat" cmpd="sng">
            <a:solidFill>
              <a:srgbClr val="007FA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200"/>
              <a:buNone/>
              <a:defRPr sz="22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60" cy="23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dt" idx="10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sldNum" idx="12"/>
          </p:nvPr>
        </p:nvSpPr>
        <p:spPr>
          <a:xfrm>
            <a:off x="8469312" y="113072"/>
            <a:ext cx="551783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ts val="2200"/>
              <a:buChar char="•"/>
              <a:defRPr sz="2200"/>
            </a:lvl1pPr>
            <a:lvl2pPr marL="914400" lvl="1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2200"/>
              <a:buChar char="–"/>
              <a:defRPr sz="2200"/>
            </a:lvl2pPr>
            <a:lvl3pPr marL="1371600" lvl="2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2200"/>
              <a:buChar char="▪"/>
              <a:defRPr sz="2200"/>
            </a:lvl3pPr>
            <a:lvl4pPr marL="1828800" lvl="3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2200"/>
              <a:buChar char="–"/>
              <a:defRPr sz="2200"/>
            </a:lvl4pPr>
            <a:lvl5pPr marL="2286000" lvl="4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2200"/>
              <a:buChar char="•"/>
              <a:defRPr sz="2200"/>
            </a:lvl5pPr>
            <a:lvl6pPr marL="2743200" lvl="5" indent="-3683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2200"/>
              <a:buChar char="•"/>
              <a:defRPr sz="2200"/>
            </a:lvl6pPr>
            <a:lvl7pPr marL="3200400" lvl="6" indent="-3683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2200"/>
              <a:buChar char="•"/>
              <a:defRPr sz="2200"/>
            </a:lvl7pPr>
            <a:lvl8pPr marL="3657600" lvl="7" indent="-3683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2200"/>
              <a:buChar char="•"/>
              <a:defRPr sz="2200"/>
            </a:lvl8pPr>
            <a:lvl9pPr marL="4114800" lvl="8" indent="-3683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2200"/>
              <a:buChar char="•"/>
              <a:defRPr sz="2200"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60" cy="23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dt" idx="10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ldNum" idx="12"/>
          </p:nvPr>
        </p:nvSpPr>
        <p:spPr>
          <a:xfrm>
            <a:off x="8469312" y="113072"/>
            <a:ext cx="551783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body" idx="2"/>
          </p:nvPr>
        </p:nvSpPr>
        <p:spPr>
          <a:xfrm>
            <a:off x="6126480" y="1600200"/>
            <a:ext cx="2560320" cy="1463040"/>
          </a:xfrm>
          <a:prstGeom prst="rect">
            <a:avLst/>
          </a:prstGeom>
          <a:solidFill>
            <a:srgbClr val="C5F3FF"/>
          </a:solidFill>
          <a:ln w="9525" cap="flat" cmpd="sng">
            <a:solidFill>
              <a:srgbClr val="007FA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200"/>
              <a:buFont typeface="Arial"/>
              <a:buNone/>
              <a:defRPr sz="2200" b="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body" idx="3"/>
          </p:nvPr>
        </p:nvSpPr>
        <p:spPr>
          <a:xfrm>
            <a:off x="457200" y="1600200"/>
            <a:ext cx="2560320" cy="1463040"/>
          </a:xfrm>
          <a:prstGeom prst="rect">
            <a:avLst/>
          </a:prstGeom>
          <a:solidFill>
            <a:srgbClr val="C5F3FF"/>
          </a:solidFill>
          <a:ln w="9525" cap="flat" cmpd="sng">
            <a:solidFill>
              <a:srgbClr val="007FA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200"/>
              <a:buNone/>
              <a:defRPr sz="22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body" idx="4"/>
          </p:nvPr>
        </p:nvSpPr>
        <p:spPr>
          <a:xfrm>
            <a:off x="3291840" y="1599180"/>
            <a:ext cx="2560320" cy="1463040"/>
          </a:xfrm>
          <a:prstGeom prst="rect">
            <a:avLst/>
          </a:prstGeom>
          <a:solidFill>
            <a:srgbClr val="C5F3FF"/>
          </a:solidFill>
          <a:ln w="9525" cap="flat" cmpd="sng">
            <a:solidFill>
              <a:srgbClr val="007FA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200"/>
              <a:buFont typeface="Arial"/>
              <a:buNone/>
              <a:defRPr sz="2200" b="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Two Content">
  <p:cSld name="1_Title and Two Conten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16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200"/>
              <a:buChar char="•"/>
              <a:defRPr sz="2200"/>
            </a:lvl1pPr>
            <a:lvl2pPr marL="914400" lvl="1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–"/>
              <a:defRPr sz="2200"/>
            </a:lvl2pPr>
            <a:lvl3pPr marL="1371600" lvl="2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3pPr>
            <a:lvl4pPr marL="1828800" lvl="3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–"/>
              <a:defRPr sz="2200"/>
            </a:lvl4pPr>
            <a:lvl5pPr marL="2286000" lvl="4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•"/>
              <a:defRPr sz="22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body" idx="2"/>
          </p:nvPr>
        </p:nvSpPr>
        <p:spPr>
          <a:xfrm>
            <a:off x="457200" y="3962400"/>
            <a:ext cx="8229600" cy="216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200"/>
              <a:buChar char="•"/>
              <a:defRPr sz="2200"/>
            </a:lvl1pPr>
            <a:lvl2pPr marL="914400" lvl="1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–"/>
              <a:defRPr sz="2200"/>
            </a:lvl2pPr>
            <a:lvl3pPr marL="1371600" lvl="2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3pPr>
            <a:lvl4pPr marL="1828800" lvl="3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–"/>
              <a:defRPr sz="2200"/>
            </a:lvl4pPr>
            <a:lvl5pPr marL="2286000" lvl="4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•"/>
              <a:defRPr sz="22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60" cy="23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dt" idx="10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sldNum" idx="12"/>
          </p:nvPr>
        </p:nvSpPr>
        <p:spPr>
          <a:xfrm>
            <a:off x="8469312" y="113072"/>
            <a:ext cx="551783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body" idx="3"/>
          </p:nvPr>
        </p:nvSpPr>
        <p:spPr>
          <a:xfrm>
            <a:off x="6126480" y="1600200"/>
            <a:ext cx="2560320" cy="1463040"/>
          </a:xfrm>
          <a:prstGeom prst="rect">
            <a:avLst/>
          </a:prstGeom>
          <a:solidFill>
            <a:srgbClr val="C5F3FF"/>
          </a:solidFill>
          <a:ln w="9525" cap="flat" cmpd="sng">
            <a:solidFill>
              <a:srgbClr val="007FA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200"/>
              <a:buFont typeface="Arial"/>
              <a:buNone/>
              <a:defRPr sz="2200" b="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body" idx="4"/>
          </p:nvPr>
        </p:nvSpPr>
        <p:spPr>
          <a:xfrm>
            <a:off x="457200" y="1600200"/>
            <a:ext cx="2560320" cy="1463040"/>
          </a:xfrm>
          <a:prstGeom prst="rect">
            <a:avLst/>
          </a:prstGeom>
          <a:solidFill>
            <a:srgbClr val="C5F3FF"/>
          </a:solidFill>
          <a:ln w="9525" cap="flat" cmpd="sng">
            <a:solidFill>
              <a:srgbClr val="007FA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200"/>
              <a:buNone/>
              <a:defRPr sz="22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body" idx="5"/>
          </p:nvPr>
        </p:nvSpPr>
        <p:spPr>
          <a:xfrm>
            <a:off x="3291840" y="1599180"/>
            <a:ext cx="2560320" cy="1463040"/>
          </a:xfrm>
          <a:prstGeom prst="rect">
            <a:avLst/>
          </a:prstGeom>
          <a:solidFill>
            <a:srgbClr val="C5F3FF"/>
          </a:solidFill>
          <a:ln w="9525" cap="flat" cmpd="sng">
            <a:solidFill>
              <a:srgbClr val="007FA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200"/>
              <a:buFont typeface="Arial"/>
              <a:buNone/>
              <a:defRPr sz="2200" b="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Figure + Caption">
  <p:cSld name="1_Figure + Ca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400"/>
              <a:buFont typeface="Times New Roman"/>
              <a:buNone/>
              <a:defRPr sz="3400">
                <a:solidFill>
                  <a:srgbClr val="007FA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1"/>
          </p:nvPr>
        </p:nvSpPr>
        <p:spPr>
          <a:xfrm>
            <a:off x="457200" y="5368160"/>
            <a:ext cx="8229600" cy="916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60" cy="23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dt" idx="10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sldNum" idx="12"/>
          </p:nvPr>
        </p:nvSpPr>
        <p:spPr>
          <a:xfrm>
            <a:off x="8469312" y="113072"/>
            <a:ext cx="551783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2"/>
          </p:nvPr>
        </p:nvSpPr>
        <p:spPr>
          <a:xfrm>
            <a:off x="6126480" y="1600200"/>
            <a:ext cx="2560320" cy="1463040"/>
          </a:xfrm>
          <a:prstGeom prst="rect">
            <a:avLst/>
          </a:prstGeom>
          <a:solidFill>
            <a:srgbClr val="C5F3FF"/>
          </a:solidFill>
          <a:ln w="9525" cap="flat" cmpd="sng">
            <a:solidFill>
              <a:srgbClr val="007FA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200"/>
              <a:buFont typeface="Arial"/>
              <a:buNone/>
              <a:defRPr sz="2200" b="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3"/>
          </p:nvPr>
        </p:nvSpPr>
        <p:spPr>
          <a:xfrm>
            <a:off x="457200" y="1600200"/>
            <a:ext cx="2560320" cy="1463040"/>
          </a:xfrm>
          <a:prstGeom prst="rect">
            <a:avLst/>
          </a:prstGeom>
          <a:solidFill>
            <a:srgbClr val="C5F3FF"/>
          </a:solidFill>
          <a:ln w="9525" cap="flat" cmpd="sng">
            <a:solidFill>
              <a:srgbClr val="007FA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200"/>
              <a:buNone/>
              <a:defRPr sz="22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4"/>
          </p:nvPr>
        </p:nvSpPr>
        <p:spPr>
          <a:xfrm>
            <a:off x="3291840" y="1599180"/>
            <a:ext cx="2560320" cy="1463040"/>
          </a:xfrm>
          <a:prstGeom prst="rect">
            <a:avLst/>
          </a:prstGeom>
          <a:solidFill>
            <a:srgbClr val="C5F3FF"/>
          </a:solidFill>
          <a:ln w="9525" cap="flat" cmpd="sng">
            <a:solidFill>
              <a:srgbClr val="007FA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200"/>
              <a:buFont typeface="Arial"/>
              <a:buNone/>
              <a:defRPr sz="2200" b="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pic>
        <p:nvPicPr>
          <p:cNvPr id="130" name="Google Shape;130;p15" descr="Pearson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5"/>
          <p:cNvSpPr txBox="1"/>
          <p:nvPr/>
        </p:nvSpPr>
        <p:spPr>
          <a:xfrm>
            <a:off x="2699222" y="6429974"/>
            <a:ext cx="61722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Copyright © 2019, 2017, 2015 Pearson Education, Inc. All Rights Reserved.</a:t>
            </a:r>
            <a:endParaRPr sz="12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200"/>
              <a:buNone/>
              <a:defRPr sz="2200" b="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200"/>
              <a:buNone/>
              <a:defRPr sz="2200" b="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7" name="Google Shape;137;p16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dt" idx="10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60" cy="23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sldNum" idx="12"/>
          </p:nvPr>
        </p:nvSpPr>
        <p:spPr>
          <a:xfrm>
            <a:off x="8469312" y="113072"/>
            <a:ext cx="551783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">
  <p:cSld name="1_Comparison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7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200"/>
              <a:buNone/>
              <a:defRPr sz="2200" b="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p17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160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17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200"/>
              <a:buNone/>
              <a:defRPr sz="2200" b="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p17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160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17"/>
          <p:cNvSpPr txBox="1">
            <a:spLocks noGrp="1"/>
          </p:cNvSpPr>
          <p:nvPr>
            <p:ph type="dt" idx="10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60" cy="23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sldNum" idx="12"/>
          </p:nvPr>
        </p:nvSpPr>
        <p:spPr>
          <a:xfrm>
            <a:off x="8469312" y="113072"/>
            <a:ext cx="551783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body" idx="5"/>
          </p:nvPr>
        </p:nvSpPr>
        <p:spPr>
          <a:xfrm>
            <a:off x="631372" y="4278084"/>
            <a:ext cx="3868340" cy="185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7"/>
          <p:cNvSpPr txBox="1">
            <a:spLocks noGrp="1"/>
          </p:cNvSpPr>
          <p:nvPr>
            <p:ph type="body" idx="6"/>
          </p:nvPr>
        </p:nvSpPr>
        <p:spPr>
          <a:xfrm>
            <a:off x="4637312" y="4288972"/>
            <a:ext cx="3887391" cy="185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+Title and Content">
  <p:cSld name="2+Title and Conten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>
            <a:spLocks noGrp="1"/>
          </p:cNvSpPr>
          <p:nvPr>
            <p:ph type="title"/>
          </p:nvPr>
        </p:nvSpPr>
        <p:spPr>
          <a:xfrm>
            <a:off x="457200" y="35256"/>
            <a:ext cx="822960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400"/>
              <a:buFont typeface="Times New Roman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8"/>
          <p:cNvSpPr txBox="1">
            <a:spLocks noGrp="1"/>
          </p:cNvSpPr>
          <p:nvPr>
            <p:ph type="body" idx="1"/>
          </p:nvPr>
        </p:nvSpPr>
        <p:spPr>
          <a:xfrm>
            <a:off x="457200" y="1869149"/>
            <a:ext cx="8229600" cy="4248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ts val="2200"/>
              <a:buChar char="•"/>
              <a:defRPr/>
            </a:lvl1pPr>
            <a:lvl2pPr marL="914400" lvl="1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2200"/>
              <a:buChar char="–"/>
              <a:defRPr/>
            </a:lvl2pPr>
            <a:lvl3pPr marL="1371600" lvl="2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2200"/>
              <a:buChar char="▪"/>
              <a:defRPr/>
            </a:lvl3pPr>
            <a:lvl4pPr marL="1828800" lvl="3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2200"/>
              <a:buChar char="–"/>
              <a:defRPr/>
            </a:lvl4pPr>
            <a:lvl5pPr marL="2286000" lvl="4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2200"/>
              <a:buChar char="•"/>
              <a:defRPr/>
            </a:lvl5pPr>
            <a:lvl6pPr marL="2743200" lvl="5" indent="-3683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2200"/>
              <a:buChar char="•"/>
              <a:defRPr/>
            </a:lvl6pPr>
            <a:lvl7pPr marL="3200400" lvl="6" indent="-3683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2200"/>
              <a:buChar char="•"/>
              <a:defRPr/>
            </a:lvl7pPr>
            <a:lvl8pPr marL="3657600" lvl="7" indent="-3683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2200"/>
              <a:buChar char="•"/>
              <a:defRPr/>
            </a:lvl8pPr>
            <a:lvl9pPr marL="4114800" lvl="8" indent="-3683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18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60" cy="23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8"/>
          <p:cNvSpPr txBox="1">
            <a:spLocks noGrp="1"/>
          </p:cNvSpPr>
          <p:nvPr>
            <p:ph type="dt" idx="10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8"/>
          <p:cNvSpPr txBox="1">
            <a:spLocks noGrp="1"/>
          </p:cNvSpPr>
          <p:nvPr>
            <p:ph type="sldNum" idx="12"/>
          </p:nvPr>
        </p:nvSpPr>
        <p:spPr>
          <a:xfrm>
            <a:off x="8469312" y="113072"/>
            <a:ext cx="551783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18"/>
          <p:cNvSpPr txBox="1">
            <a:spLocks noGrp="1"/>
          </p:cNvSpPr>
          <p:nvPr>
            <p:ph type="body" idx="2"/>
          </p:nvPr>
        </p:nvSpPr>
        <p:spPr>
          <a:xfrm>
            <a:off x="457200" y="1183944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18"/>
          <p:cNvSpPr/>
          <p:nvPr/>
        </p:nvSpPr>
        <p:spPr>
          <a:xfrm>
            <a:off x="228600" y="1641144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arning Objectives">
  <p:cSld name="Learning Objective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3525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ts val="550"/>
              <a:buChar char="•"/>
              <a:defRPr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2200"/>
              <a:buChar char="–"/>
              <a:defRPr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2200"/>
              <a:buChar char="▪"/>
              <a:defRPr sz="2200"/>
            </a:lvl3pPr>
            <a:lvl4pPr marL="1828800" lvl="3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2200"/>
              <a:buChar char="–"/>
              <a:defRPr sz="2200"/>
            </a:lvl4pPr>
            <a:lvl5pPr marL="2286000" lvl="4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2200"/>
              <a:buChar char="•"/>
              <a:defRPr sz="2200"/>
            </a:lvl5pPr>
            <a:lvl6pPr marL="2743200" lvl="5" indent="-3683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2200"/>
              <a:buChar char="•"/>
              <a:defRPr sz="2200"/>
            </a:lvl6pPr>
            <a:lvl7pPr marL="3200400" lvl="6" indent="-3683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2200"/>
              <a:buChar char="•"/>
              <a:defRPr sz="2200"/>
            </a:lvl7pPr>
            <a:lvl8pPr marL="3657600" lvl="7" indent="-3683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2200"/>
              <a:buChar char="•"/>
              <a:defRPr sz="2200"/>
            </a:lvl8pPr>
            <a:lvl9pPr marL="4114800" lvl="8" indent="-3683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2200"/>
              <a:buChar char="•"/>
              <a:defRPr sz="22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60" cy="23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dt" idx="10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ldNum" idx="12"/>
          </p:nvPr>
        </p:nvSpPr>
        <p:spPr>
          <a:xfrm>
            <a:off x="8469312" y="113072"/>
            <a:ext cx="551783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ts val="2200"/>
              <a:buChar char="•"/>
              <a:defRPr sz="2200"/>
            </a:lvl1pPr>
            <a:lvl2pPr marL="914400" lvl="1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2200"/>
              <a:buChar char="–"/>
              <a:defRPr sz="2200"/>
            </a:lvl2pPr>
            <a:lvl3pPr marL="1371600" lvl="2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2200"/>
              <a:buChar char="▪"/>
              <a:defRPr sz="2200"/>
            </a:lvl3pPr>
            <a:lvl4pPr marL="1828800" lvl="3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2200"/>
              <a:buChar char="–"/>
              <a:defRPr sz="2200"/>
            </a:lvl4pPr>
            <a:lvl5pPr marL="2286000" lvl="4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2200"/>
              <a:buChar char="•"/>
              <a:defRPr sz="2200"/>
            </a:lvl5pPr>
            <a:lvl6pPr marL="2743200" lvl="5" indent="-3683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2200"/>
              <a:buChar char="•"/>
              <a:defRPr sz="2200"/>
            </a:lvl6pPr>
            <a:lvl7pPr marL="3200400" lvl="6" indent="-3683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2200"/>
              <a:buChar char="•"/>
              <a:defRPr sz="2200"/>
            </a:lvl7pPr>
            <a:lvl8pPr marL="3657600" lvl="7" indent="-3683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2200"/>
              <a:buChar char="•"/>
              <a:defRPr sz="2200"/>
            </a:lvl8pPr>
            <a:lvl9pPr marL="4114800" lvl="8" indent="-3683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2200"/>
              <a:buChar char="•"/>
              <a:defRPr sz="2200"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60" cy="23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dt" idx="10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8469312" y="113072"/>
            <a:ext cx="551783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Learning Objectives and Content">
  <p:cSld name="Title + Learning Objectives and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457200" y="1325880"/>
            <a:ext cx="8229600" cy="658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007FA3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457200" y="2130552"/>
            <a:ext cx="8229600" cy="3995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200"/>
              <a:buChar char="•"/>
              <a:defRPr sz="2200"/>
            </a:lvl1pPr>
            <a:lvl2pPr marL="914400" lvl="1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–"/>
              <a:defRPr sz="2200"/>
            </a:lvl2pPr>
            <a:lvl3pPr marL="1371600" lvl="2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3pPr>
            <a:lvl4pPr marL="1828800" lvl="3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–"/>
              <a:defRPr sz="2200"/>
            </a:lvl4pPr>
            <a:lvl5pPr marL="2286000" lvl="4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•"/>
              <a:defRPr sz="2200"/>
            </a:lvl5pPr>
            <a:lvl6pPr marL="2743200" lvl="5" indent="-3683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200"/>
              <a:buChar char="•"/>
              <a:defRPr sz="2200"/>
            </a:lvl6pPr>
            <a:lvl7pPr marL="3200400" lvl="6" indent="-3683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200"/>
              <a:buChar char="•"/>
              <a:defRPr sz="2200"/>
            </a:lvl7pPr>
            <a:lvl8pPr marL="3657600" lvl="7" indent="-3683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200"/>
              <a:buChar char="•"/>
              <a:defRPr sz="2200"/>
            </a:lvl8pPr>
            <a:lvl9pPr marL="4114800" lvl="8" indent="-3683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200"/>
              <a:buChar char="•"/>
              <a:defRPr sz="22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60" cy="23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dt" idx="10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8469312" y="113072"/>
            <a:ext cx="551783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/>
          <p:nvPr/>
        </p:nvSpPr>
        <p:spPr>
          <a:xfrm>
            <a:off x="0" y="0"/>
            <a:ext cx="9144000" cy="3886200"/>
          </a:xfrm>
          <a:prstGeom prst="rect">
            <a:avLst/>
          </a:prstGeom>
          <a:solidFill>
            <a:srgbClr val="007FA3"/>
          </a:solidFill>
          <a:ln w="25400" cap="flat" cmpd="sng">
            <a:solidFill>
              <a:srgbClr val="007FA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7"/>
          <p:cNvSpPr txBox="1">
            <a:spLocks noGrp="1"/>
          </p:cNvSpPr>
          <p:nvPr>
            <p:ph type="ctrTitle"/>
          </p:nvPr>
        </p:nvSpPr>
        <p:spPr>
          <a:xfrm>
            <a:off x="685800" y="762000"/>
            <a:ext cx="7772400" cy="2838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ubTitle" idx="1"/>
          </p:nvPr>
        </p:nvSpPr>
        <p:spPr>
          <a:xfrm>
            <a:off x="674687" y="3962400"/>
            <a:ext cx="779462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60" cy="23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dt" idx="10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ldNum" idx="12"/>
          </p:nvPr>
        </p:nvSpPr>
        <p:spPr>
          <a:xfrm>
            <a:off x="8469312" y="113072"/>
            <a:ext cx="551783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1" name="Google Shape;61;p7" descr="Pearson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7"/>
          <p:cNvSpPr txBox="1"/>
          <p:nvPr/>
        </p:nvSpPr>
        <p:spPr>
          <a:xfrm>
            <a:off x="2699222" y="6429974"/>
            <a:ext cx="61722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Copyright © 2019, 2017, 2015 Pearson Education, Inc. All Rights Reserved.</a:t>
            </a:r>
            <a:endParaRPr sz="12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ntent">
  <p:cSld name="Title and Two Conte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16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200"/>
              <a:buChar char="•"/>
              <a:defRPr sz="2200"/>
            </a:lvl1pPr>
            <a:lvl2pPr marL="914400" lvl="1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–"/>
              <a:defRPr sz="2200"/>
            </a:lvl2pPr>
            <a:lvl3pPr marL="1371600" lvl="2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3pPr>
            <a:lvl4pPr marL="1828800" lvl="3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–"/>
              <a:defRPr sz="2200"/>
            </a:lvl4pPr>
            <a:lvl5pPr marL="2286000" lvl="4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•"/>
              <a:defRPr sz="22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body" idx="2"/>
          </p:nvPr>
        </p:nvSpPr>
        <p:spPr>
          <a:xfrm>
            <a:off x="457200" y="3962400"/>
            <a:ext cx="8229600" cy="216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200"/>
              <a:buChar char="•"/>
              <a:defRPr sz="2200"/>
            </a:lvl1pPr>
            <a:lvl2pPr marL="914400" lvl="1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–"/>
              <a:defRPr sz="2200"/>
            </a:lvl2pPr>
            <a:lvl3pPr marL="1371600" lvl="2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3pPr>
            <a:lvl4pPr marL="1828800" lvl="3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–"/>
              <a:defRPr sz="2200"/>
            </a:lvl4pPr>
            <a:lvl5pPr marL="2286000" lvl="4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•"/>
              <a:defRPr sz="2200"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60" cy="23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dt" idx="10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sldNum" idx="12"/>
          </p:nvPr>
        </p:nvSpPr>
        <p:spPr>
          <a:xfrm>
            <a:off x="8469312" y="113072"/>
            <a:ext cx="551783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>
            <a:spLocks noGrp="1"/>
          </p:cNvSpPr>
          <p:nvPr>
            <p:ph type="title"/>
          </p:nvPr>
        </p:nvSpPr>
        <p:spPr>
          <a:xfrm>
            <a:off x="685800" y="1447800"/>
            <a:ext cx="7772400" cy="2152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400"/>
              <a:buFont typeface="Times New Roman"/>
              <a:buNone/>
              <a:defRPr sz="3400" b="1" cap="none">
                <a:solidFill>
                  <a:srgbClr val="007FA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1"/>
          </p:nvPr>
        </p:nvSpPr>
        <p:spPr>
          <a:xfrm>
            <a:off x="674687" y="3962400"/>
            <a:ext cx="7794627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rgbClr val="007FA3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60" cy="23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dt" idx="10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ldNum" idx="12"/>
          </p:nvPr>
        </p:nvSpPr>
        <p:spPr>
          <a:xfrm>
            <a:off x="8469312" y="113072"/>
            <a:ext cx="551783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60" cy="23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dt" idx="10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8469312" y="113072"/>
            <a:ext cx="551783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60" cy="23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dt" idx="10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sldNum" idx="12"/>
          </p:nvPr>
        </p:nvSpPr>
        <p:spPr>
          <a:xfrm>
            <a:off x="8469312" y="113072"/>
            <a:ext cx="551783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5" name="Google Shape;85;p11" descr="Pearson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1"/>
          <p:cNvSpPr txBox="1"/>
          <p:nvPr/>
        </p:nvSpPr>
        <p:spPr>
          <a:xfrm>
            <a:off x="2699222" y="6429974"/>
            <a:ext cx="61722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Copyright © 2019, 2017, 2015 Pearson Education, Inc. All Rights Reserved.</a:t>
            </a:r>
            <a:endParaRPr sz="12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400"/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2200"/>
              <a:buFont typeface="Noto Sans Symbols"/>
              <a:buChar char="▪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60" cy="23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469312" y="113072"/>
            <a:ext cx="551783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 txBox="1"/>
          <p:nvPr/>
        </p:nvSpPr>
        <p:spPr>
          <a:xfrm>
            <a:off x="2699222" y="6429974"/>
            <a:ext cx="61722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Copyright © </a:t>
            </a:r>
            <a:r>
              <a:rPr lang="en-US" sz="1200"/>
              <a:t>2021, 2019, 2017 </a:t>
            </a:r>
            <a:r>
              <a:rPr lang="en-US"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Pearson Education, Inc. All Rights Reserved.</a:t>
            </a:r>
            <a:endParaRPr sz="12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6" name="Google Shape;16;p1" descr="Pearson Logo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400"/>
              <a:buFont typeface="Times New Roman"/>
              <a:buNone/>
            </a:pPr>
            <a:r>
              <a:rPr lang="en-US" dirty="0"/>
              <a:t>Essentials of Economics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457200" y="816430"/>
            <a:ext cx="8229600" cy="478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Seventh Edition</a:t>
            </a:r>
            <a:endParaRPr dirty="0"/>
          </a:p>
        </p:txBody>
      </p:sp>
      <p:sp>
        <p:nvSpPr>
          <p:cNvPr id="167" name="Google Shape;167;p19"/>
          <p:cNvSpPr txBox="1">
            <a:spLocks noGrp="1"/>
          </p:cNvSpPr>
          <p:nvPr>
            <p:ph type="body" idx="2"/>
          </p:nvPr>
        </p:nvSpPr>
        <p:spPr>
          <a:xfrm>
            <a:off x="5029200" y="1447800"/>
            <a:ext cx="3657600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dirty="0"/>
              <a:t>Chapter 1</a:t>
            </a:r>
            <a:endParaRPr dirty="0"/>
          </a:p>
        </p:txBody>
      </p:sp>
      <p:sp>
        <p:nvSpPr>
          <p:cNvPr id="168" name="Google Shape;168;p19"/>
          <p:cNvSpPr txBox="1">
            <a:spLocks noGrp="1"/>
          </p:cNvSpPr>
          <p:nvPr>
            <p:ph type="body" idx="3"/>
          </p:nvPr>
        </p:nvSpPr>
        <p:spPr>
          <a:xfrm>
            <a:off x="5029200" y="3200400"/>
            <a:ext cx="3657600" cy="292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dirty="0"/>
              <a:t>Economics: Foundations and Models</a:t>
            </a:r>
            <a:endParaRPr dirty="0"/>
          </a:p>
        </p:txBody>
      </p:sp>
      <p:sp>
        <p:nvSpPr>
          <p:cNvPr id="169" name="Google Shape;169;p19"/>
          <p:cNvSpPr txBox="1">
            <a:spLocks noGrp="1"/>
          </p:cNvSpPr>
          <p:nvPr>
            <p:ph type="body" idx="4"/>
          </p:nvPr>
        </p:nvSpPr>
        <p:spPr>
          <a:xfrm>
            <a:off x="2697480" y="6428232"/>
            <a:ext cx="61722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dirty="0"/>
              <a:t>Copyright © 2021, 2019, 2017 Pearson Education, Inc. All Rights Reserved.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" t="385" r="1029" b="11304"/>
          <a:stretch/>
        </p:blipFill>
        <p:spPr>
          <a:xfrm>
            <a:off x="722242" y="1295400"/>
            <a:ext cx="3716105" cy="428853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400"/>
              <a:buFont typeface="Times New Roman"/>
              <a:buNone/>
            </a:pPr>
            <a:r>
              <a:rPr lang="en-US" dirty="0"/>
              <a:t>1.2 The Economic Problem That Every Society Must Solve</a:t>
            </a:r>
            <a:endParaRPr dirty="0"/>
          </a:p>
        </p:txBody>
      </p:sp>
      <p:sp>
        <p:nvSpPr>
          <p:cNvPr id="240" name="Google Shape;240;p30"/>
          <p:cNvSpPr txBox="1">
            <a:spLocks noGrp="1"/>
          </p:cNvSpPr>
          <p:nvPr>
            <p:ph type="body" idx="1"/>
          </p:nvPr>
        </p:nvSpPr>
        <p:spPr>
          <a:xfrm>
            <a:off x="457200" y="1449238"/>
            <a:ext cx="8229600" cy="764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Discuss how an economy answers these questions: What goods and services will be produced? How will the goods and services be produced? Who will receive the goods and services produced?</a:t>
            </a:r>
            <a:endParaRPr dirty="0"/>
          </a:p>
        </p:txBody>
      </p:sp>
      <p:sp>
        <p:nvSpPr>
          <p:cNvPr id="241" name="Google Shape;241;p30"/>
          <p:cNvSpPr txBox="1">
            <a:spLocks noGrp="1"/>
          </p:cNvSpPr>
          <p:nvPr>
            <p:ph type="body" idx="2"/>
          </p:nvPr>
        </p:nvSpPr>
        <p:spPr>
          <a:xfrm>
            <a:off x="457200" y="2286000"/>
            <a:ext cx="8229600" cy="3690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dirty="0"/>
              <a:t>In a world of scarcity, we have limited economic resources to satisfy our desires.</a:t>
            </a:r>
            <a:endParaRPr dirty="0"/>
          </a:p>
          <a:p>
            <a:pPr marL="256032" lvl="0" indent="-256032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200"/>
              <a:buChar char="•"/>
            </a:pPr>
            <a:r>
              <a:rPr lang="en-US" dirty="0"/>
              <a:t>Therefore we face trade-offs.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200"/>
              <a:buNone/>
            </a:pPr>
            <a:r>
              <a:rPr lang="en-US" b="1" u="sng" dirty="0"/>
              <a:t>Trade-off</a:t>
            </a:r>
            <a:r>
              <a:rPr lang="en-US" dirty="0"/>
              <a:t>: The idea that, because of scarcity, producing more of one good or service means producing less of another good or service.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  <p:bldP spid="24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400"/>
              <a:buFont typeface="Times New Roman"/>
              <a:buNone/>
            </a:pPr>
            <a:r>
              <a:rPr lang="en-US" dirty="0"/>
              <a:t>1. What Goods and Services Will Be Produced?</a:t>
            </a:r>
            <a:endParaRPr dirty="0"/>
          </a:p>
        </p:txBody>
      </p:sp>
      <p:sp>
        <p:nvSpPr>
          <p:cNvPr id="247" name="Google Shape;247;p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dirty="0"/>
              <a:t>Individuals, firms, and governments must decide on the goods and services that should be produced.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200"/>
              <a:buNone/>
            </a:pPr>
            <a:r>
              <a:rPr lang="en-US" dirty="0"/>
              <a:t>An increase in the production of one good requires the reduction in the production of some other good. This is a trade-off, resulting from the scarcity of productive resources.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200"/>
              <a:buNone/>
            </a:pPr>
            <a:r>
              <a:rPr lang="en-US" dirty="0"/>
              <a:t>The highest-valued alternative given up in order to engage in some activity is known as the </a:t>
            </a:r>
            <a:r>
              <a:rPr lang="en-US" b="1" u="sng" dirty="0"/>
              <a:t>opportunity cost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200"/>
              <a:buNone/>
            </a:pPr>
            <a:r>
              <a:rPr lang="en-US" i="1" dirty="0"/>
              <a:t>Example: the opportunity cost of increased funding for space exploration might be giving up the opportunity to fund cancer research.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400"/>
              <a:buFont typeface="Times New Roman"/>
              <a:buNone/>
            </a:pPr>
            <a:r>
              <a:rPr lang="en-US" dirty="0"/>
              <a:t>2. How Will the Goods and Services Be Produced?</a:t>
            </a:r>
            <a:endParaRPr dirty="0"/>
          </a:p>
        </p:txBody>
      </p:sp>
      <p:sp>
        <p:nvSpPr>
          <p:cNvPr id="253" name="Google Shape;253;p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dirty="0"/>
              <a:t>A firm might have several different methods for producing its goods and services.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200"/>
              <a:buNone/>
            </a:pPr>
            <a:r>
              <a:rPr lang="en-US" i="1" dirty="0"/>
              <a:t>Example #1: A music producer can make a song sound good by</a:t>
            </a:r>
            <a:endParaRPr dirty="0"/>
          </a:p>
          <a:p>
            <a:pPr marL="256032" lvl="0" indent="-256032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200"/>
              <a:buChar char="•"/>
            </a:pPr>
            <a:r>
              <a:rPr lang="en-US" i="1" dirty="0"/>
              <a:t>Hiring a great singer and using standard production techniques;</a:t>
            </a:r>
            <a:endParaRPr dirty="0"/>
          </a:p>
          <a:p>
            <a:pPr marL="256032" lvl="0" indent="-256032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200"/>
              <a:buChar char="•"/>
            </a:pPr>
            <a:r>
              <a:rPr lang="en-US" i="1" dirty="0"/>
              <a:t>Hiring a mediocre singer and using Auto-Tune to correct the inaccuracies.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200"/>
              <a:buNone/>
            </a:pPr>
            <a:r>
              <a:rPr lang="en-US" i="1" dirty="0"/>
              <a:t>Example #2: As the cost of manufacturing labor changes, a firm might respond by</a:t>
            </a:r>
            <a:endParaRPr dirty="0"/>
          </a:p>
          <a:p>
            <a:pPr marL="256032" lvl="0" indent="-256032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200"/>
              <a:buChar char="•"/>
            </a:pPr>
            <a:r>
              <a:rPr lang="en-US" i="1" dirty="0"/>
              <a:t>Changing its production technique to one that employs more machines and fewer workers</a:t>
            </a:r>
            <a:endParaRPr dirty="0"/>
          </a:p>
          <a:p>
            <a:pPr marL="256032" lvl="0" indent="-256032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200"/>
              <a:buChar char="•"/>
            </a:pPr>
            <a:r>
              <a:rPr lang="en-US" i="1" dirty="0"/>
              <a:t>Moving its factory to a location with cheaper labor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400"/>
              <a:buFont typeface="Times New Roman"/>
              <a:buNone/>
            </a:pPr>
            <a:r>
              <a:rPr lang="en-US" dirty="0"/>
              <a:t>3. Who Will Receive the Goods and Services Produced?</a:t>
            </a:r>
            <a:endParaRPr dirty="0"/>
          </a:p>
        </p:txBody>
      </p:sp>
      <p:sp>
        <p:nvSpPr>
          <p:cNvPr id="259" name="Google Shape;259;p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dirty="0"/>
              <a:t>The way we are most familiar with in the United States is that people with higher incomes obtain more goods and services.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200"/>
              <a:buNone/>
            </a:pPr>
            <a:r>
              <a:rPr lang="en-US" dirty="0"/>
              <a:t>Changes in tax and welfare policies change the distribution of income, though people often disagree about the extent to which this “redistribution” is desirable.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"/>
          <p:cNvSpPr txBox="1"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400"/>
              <a:buFont typeface="Times New Roman"/>
              <a:buNone/>
            </a:pPr>
            <a:r>
              <a:rPr lang="en-US" dirty="0"/>
              <a:t>Types of Economies</a:t>
            </a:r>
            <a:endParaRPr dirty="0"/>
          </a:p>
        </p:txBody>
      </p:sp>
      <p:sp>
        <p:nvSpPr>
          <p:cNvPr id="265" name="Google Shape;265;p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b="1" u="sng" dirty="0"/>
              <a:t>Centrally planned economy</a:t>
            </a:r>
            <a:r>
              <a:rPr lang="en-US" dirty="0"/>
              <a:t>: An economy in which the government decides how economic resources will be allocated.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200"/>
              <a:buNone/>
            </a:pPr>
            <a:r>
              <a:rPr lang="en-US" b="1" u="sng" dirty="0"/>
              <a:t>Market economy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An economy in which the decisions of households and firms interacting in markets allocate economic resources.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200"/>
              <a:buNone/>
            </a:pPr>
            <a:r>
              <a:rPr lang="en-US" b="1" u="sng" dirty="0"/>
              <a:t>Mixed economy</a:t>
            </a:r>
            <a:r>
              <a:rPr lang="en-US" dirty="0"/>
              <a:t>: An economy in which most economic decisions result from the interaction of buyers and sellers in markets but in which the government plays a significant role in the allocation of resources.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200"/>
              <a:buNone/>
            </a:pPr>
            <a:r>
              <a:rPr lang="en-US" i="1" dirty="0"/>
              <a:t>Which of these best describes the United States today?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"/>
          <p:cNvSpPr txBox="1"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400"/>
              <a:buFont typeface="Times New Roman"/>
              <a:buNone/>
            </a:pPr>
            <a:r>
              <a:rPr lang="en-US" dirty="0"/>
              <a:t>Efficiency of Market Economies</a:t>
            </a:r>
            <a:endParaRPr dirty="0"/>
          </a:p>
        </p:txBody>
      </p:sp>
      <p:sp>
        <p:nvSpPr>
          <p:cNvPr id="271" name="Google Shape;271;p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dirty="0"/>
              <a:t>Market economies tend to be more efficient than centrally-planned economies.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200"/>
              <a:buNone/>
            </a:pPr>
            <a:r>
              <a:rPr lang="en-US" dirty="0"/>
              <a:t>Market economies promote:</a:t>
            </a:r>
            <a:endParaRPr dirty="0"/>
          </a:p>
          <a:p>
            <a:pPr marL="256032" lvl="0" indent="-256032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ts val="2200"/>
              <a:buChar char="•"/>
            </a:pPr>
            <a:r>
              <a:rPr lang="en-US" b="1" u="sng" dirty="0"/>
              <a:t>Productive efficiency</a:t>
            </a:r>
            <a:r>
              <a:rPr lang="en-US" dirty="0"/>
              <a:t>, a situation in which a good or service is produced at the lowest possible cost; and</a:t>
            </a:r>
            <a:endParaRPr dirty="0"/>
          </a:p>
          <a:p>
            <a:pPr marL="256032" lvl="0" indent="-256032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ts val="2200"/>
              <a:buChar char="•"/>
            </a:pPr>
            <a:r>
              <a:rPr lang="en-US" b="1" u="sng" dirty="0"/>
              <a:t>Allocative efficiency</a:t>
            </a:r>
            <a:r>
              <a:rPr lang="en-US" dirty="0"/>
              <a:t>, a state of the economy in which  production is in accordance with consumer preferences; in particular, every good or service is produced up to the point where the last unit provides a marginal benefit to society equal to the marginal cost of producing it.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400"/>
              <a:buFont typeface="Times New Roman"/>
              <a:buNone/>
            </a:pPr>
            <a:r>
              <a:rPr lang="en-US" dirty="0"/>
              <a:t>Source of Economic Efficiency</a:t>
            </a:r>
            <a:endParaRPr dirty="0"/>
          </a:p>
        </p:txBody>
      </p:sp>
      <p:sp>
        <p:nvSpPr>
          <p:cNvPr id="277" name="Google Shape;277;p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dirty="0"/>
              <a:t>Productive efficiency comes about because of competition.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200"/>
              <a:buNone/>
            </a:pPr>
            <a:r>
              <a:rPr lang="en-US" dirty="0"/>
              <a:t>Allocative efficiency arises due to voluntary exchange.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200"/>
              <a:buNone/>
            </a:pPr>
            <a:r>
              <a:rPr lang="en-US" b="1" u="sng" dirty="0"/>
              <a:t>Voluntary exchange</a:t>
            </a:r>
            <a:r>
              <a:rPr lang="en-US" dirty="0"/>
              <a:t>: A situation that occurs in markets when both the buyer and the seller of a product are made better off by the transaction.</a:t>
            </a:r>
            <a:endParaRPr dirty="0"/>
          </a:p>
          <a:p>
            <a:pPr marL="256032" lvl="0" indent="-256032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ts val="2200"/>
              <a:buChar char="•"/>
            </a:pPr>
            <a:r>
              <a:rPr lang="en-US" dirty="0"/>
              <a:t>Each transaction that takes place improves the well-being of the buyer and seller; transactions continue until no further improvement can take place.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7"/>
          <p:cNvSpPr txBox="1"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400"/>
              <a:buFont typeface="Times New Roman"/>
              <a:buNone/>
            </a:pPr>
            <a:r>
              <a:rPr lang="en-US" dirty="0"/>
              <a:t>Caveats about Market Economies</a:t>
            </a:r>
            <a:endParaRPr dirty="0"/>
          </a:p>
        </p:txBody>
      </p:sp>
      <p:sp>
        <p:nvSpPr>
          <p:cNvPr id="283" name="Google Shape;283;p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dirty="0"/>
              <a:t>Markets may not result in fully efficient outcomes. For example:</a:t>
            </a:r>
            <a:endParaRPr dirty="0"/>
          </a:p>
          <a:p>
            <a:pPr marL="256032" lvl="0" indent="-256032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ts val="2200"/>
              <a:buChar char="•"/>
            </a:pPr>
            <a:r>
              <a:rPr lang="en-US" dirty="0"/>
              <a:t>People might not immediately do things in the most efficient way</a:t>
            </a:r>
            <a:endParaRPr dirty="0"/>
          </a:p>
          <a:p>
            <a:pPr marL="256032" lvl="0" indent="-256032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ts val="2200"/>
              <a:buChar char="•"/>
            </a:pPr>
            <a:r>
              <a:rPr lang="en-US" dirty="0"/>
              <a:t>Governments might interfere with market outcomes</a:t>
            </a:r>
            <a:endParaRPr dirty="0"/>
          </a:p>
          <a:p>
            <a:pPr marL="256032" lvl="0" indent="-256032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ts val="2200"/>
              <a:buChar char="•"/>
            </a:pPr>
            <a:r>
              <a:rPr lang="en-US" dirty="0"/>
              <a:t>Market outcomes might ignore the desires of people who are not involved in transactions – ex: pollution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8"/>
          <p:cNvSpPr txBox="1"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400"/>
              <a:buFont typeface="Times New Roman"/>
              <a:buNone/>
            </a:pPr>
            <a:r>
              <a:rPr lang="en-US" dirty="0"/>
              <a:t>Market Economies and Equity</a:t>
            </a:r>
            <a:endParaRPr dirty="0"/>
          </a:p>
        </p:txBody>
      </p:sp>
      <p:sp>
        <p:nvSpPr>
          <p:cNvPr id="289" name="Google Shape;289;p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dirty="0"/>
              <a:t>Economically efficient outcomes are not necessarily desirable.</a:t>
            </a:r>
            <a:endParaRPr dirty="0"/>
          </a:p>
          <a:p>
            <a:pPr marL="256032" lvl="0" indent="-256032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ts val="2200"/>
              <a:buChar char="•"/>
            </a:pPr>
            <a:r>
              <a:rPr lang="en-US" dirty="0"/>
              <a:t>Less efficient outcomes may be more fair or equitable.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200"/>
              <a:buNone/>
            </a:pPr>
            <a:r>
              <a:rPr lang="en-US" b="1" u="sng" dirty="0"/>
              <a:t>Equity</a:t>
            </a:r>
            <a:r>
              <a:rPr lang="en-US" dirty="0"/>
              <a:t>: The fair distribution of economic benefits.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200"/>
              <a:buNone/>
            </a:pPr>
            <a:r>
              <a:rPr lang="en-US" dirty="0"/>
              <a:t>An important trade-off for a government is that between efficiency and equity.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200"/>
              <a:buNone/>
            </a:pPr>
            <a:r>
              <a:rPr lang="en-US" i="1" dirty="0"/>
              <a:t>Example: If we tax income, people might work less or open fewer businesses, but those tax receipts can fund programs that aid the poor.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9"/>
          <p:cNvSpPr txBox="1"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400"/>
              <a:buFont typeface="Times New Roman"/>
              <a:buNone/>
            </a:pPr>
            <a:r>
              <a:rPr lang="en-US" dirty="0"/>
              <a:t>1.3 Economic Models</a:t>
            </a:r>
            <a:endParaRPr dirty="0"/>
          </a:p>
        </p:txBody>
      </p:sp>
      <p:sp>
        <p:nvSpPr>
          <p:cNvPr id="295" name="Google Shape;295;p39"/>
          <p:cNvSpPr txBox="1">
            <a:spLocks noGrp="1"/>
          </p:cNvSpPr>
          <p:nvPr>
            <p:ph type="body" idx="1"/>
          </p:nvPr>
        </p:nvSpPr>
        <p:spPr>
          <a:xfrm>
            <a:off x="457200" y="1325880"/>
            <a:ext cx="8229600" cy="658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Explain how economists use models to analyze economic events and government policies.</a:t>
            </a:r>
            <a:endParaRPr dirty="0"/>
          </a:p>
        </p:txBody>
      </p:sp>
      <p:sp>
        <p:nvSpPr>
          <p:cNvPr id="296" name="Google Shape;296;p39"/>
          <p:cNvSpPr txBox="1">
            <a:spLocks noGrp="1"/>
          </p:cNvSpPr>
          <p:nvPr>
            <p:ph type="body" idx="2"/>
          </p:nvPr>
        </p:nvSpPr>
        <p:spPr>
          <a:xfrm>
            <a:off x="457200" y="2130552"/>
            <a:ext cx="8229600" cy="3995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dirty="0"/>
              <a:t>Economists develop economic models to analyze real-world issues.</a:t>
            </a:r>
            <a:endParaRPr dirty="0"/>
          </a:p>
          <a:p>
            <a:pPr marL="256032" lvl="0" indent="-256032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200"/>
              <a:buNone/>
            </a:pPr>
            <a:r>
              <a:rPr lang="en-US" dirty="0"/>
              <a:t>Building an economic model often follows these steps:</a:t>
            </a:r>
            <a:endParaRPr dirty="0"/>
          </a:p>
          <a:p>
            <a:pPr marL="45720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Arial"/>
              <a:buAutoNum type="arabicPeriod"/>
            </a:pPr>
            <a:r>
              <a:rPr lang="en-US" dirty="0"/>
              <a:t>Decide on the assumptions to use.</a:t>
            </a:r>
            <a:endParaRPr dirty="0"/>
          </a:p>
          <a:p>
            <a:pPr marL="45720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Arial"/>
              <a:buAutoNum type="arabicPeriod"/>
            </a:pPr>
            <a:r>
              <a:rPr lang="en-US" dirty="0"/>
              <a:t>Formulate a testable hypothesis.</a:t>
            </a:r>
            <a:endParaRPr dirty="0"/>
          </a:p>
          <a:p>
            <a:pPr marL="45720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Arial"/>
              <a:buAutoNum type="arabicPeriod"/>
            </a:pPr>
            <a:r>
              <a:rPr lang="en-US" dirty="0"/>
              <a:t>Use economic data to test the hypothesis.</a:t>
            </a:r>
            <a:endParaRPr dirty="0"/>
          </a:p>
          <a:p>
            <a:pPr marL="45720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Arial"/>
              <a:buAutoNum type="arabicPeriod"/>
            </a:pPr>
            <a:r>
              <a:rPr lang="en-US" dirty="0"/>
              <a:t>Revise the model if it fails to explain the economic data well.</a:t>
            </a:r>
            <a:endParaRPr dirty="0"/>
          </a:p>
          <a:p>
            <a:pPr marL="45720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Arial"/>
              <a:buAutoNum type="arabicPeriod"/>
            </a:pPr>
            <a:r>
              <a:rPr lang="en-US" dirty="0"/>
              <a:t>Retain the revised model to help answer similar economic questions in the future.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400"/>
              <a:buFont typeface="Times New Roman"/>
              <a:buNone/>
            </a:pPr>
            <a:r>
              <a:rPr lang="en-US" dirty="0"/>
              <a:t>Chapter Outline</a:t>
            </a:r>
            <a:endParaRPr dirty="0"/>
          </a:p>
        </p:txBody>
      </p:sp>
      <p:sp>
        <p:nvSpPr>
          <p:cNvPr id="176" name="Google Shape;176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8871" lvl="0" indent="-11887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"/>
              <a:buNone/>
            </a:pPr>
            <a:r>
              <a:rPr lang="en-US" b="1" dirty="0">
                <a:solidFill>
                  <a:srgbClr val="007FA3"/>
                </a:solidFill>
              </a:rPr>
              <a:t>1.1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Three Key Economic Ideas</a:t>
            </a:r>
            <a:endParaRPr dirty="0"/>
          </a:p>
          <a:p>
            <a:pPr marL="118871" lvl="0" indent="-118871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550"/>
              <a:buNone/>
            </a:pPr>
            <a:r>
              <a:rPr lang="en-US" b="1" dirty="0">
                <a:solidFill>
                  <a:srgbClr val="007FA3"/>
                </a:solidFill>
              </a:rPr>
              <a:t>1.2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The Economic Problem That Every Society Must Solve</a:t>
            </a:r>
            <a:endParaRPr dirty="0"/>
          </a:p>
          <a:p>
            <a:pPr marL="118871" lvl="0" indent="-118871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550"/>
              <a:buNone/>
            </a:pPr>
            <a:r>
              <a:rPr lang="en-US" b="1" dirty="0">
                <a:solidFill>
                  <a:srgbClr val="007FA3"/>
                </a:solidFill>
              </a:rPr>
              <a:t>1.3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Economic Models</a:t>
            </a:r>
            <a:endParaRPr dirty="0"/>
          </a:p>
          <a:p>
            <a:pPr marL="118871" lvl="0" indent="-118871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550"/>
              <a:buNone/>
            </a:pPr>
            <a:r>
              <a:rPr lang="en-US" b="1" dirty="0">
                <a:solidFill>
                  <a:srgbClr val="007FA3"/>
                </a:solidFill>
              </a:rPr>
              <a:t>1.4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Microeconomics and Macroeconomics</a:t>
            </a:r>
            <a:endParaRPr dirty="0"/>
          </a:p>
          <a:p>
            <a:pPr marL="118871" lvl="0" indent="-118871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550"/>
              <a:buNone/>
            </a:pPr>
            <a:r>
              <a:rPr lang="en-US" b="1" dirty="0">
                <a:solidFill>
                  <a:srgbClr val="007FA3"/>
                </a:solidFill>
              </a:rPr>
              <a:t>1.5</a:t>
            </a:r>
            <a:r>
              <a:rPr lang="en-US" dirty="0"/>
              <a:t> Economic Skills and Economics as a Career</a:t>
            </a:r>
            <a:endParaRPr dirty="0"/>
          </a:p>
          <a:p>
            <a:pPr marL="118871" lvl="0" indent="-118871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550"/>
              <a:buNone/>
            </a:pPr>
            <a:r>
              <a:rPr lang="en-US" b="1" dirty="0">
                <a:solidFill>
                  <a:srgbClr val="007FA3"/>
                </a:solidFill>
              </a:rPr>
              <a:t>1.6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A Preview of Important Economic Terms</a:t>
            </a:r>
            <a:endParaRPr dirty="0"/>
          </a:p>
          <a:p>
            <a:pPr marL="118871" lvl="0" indent="-118871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550"/>
              <a:buNone/>
            </a:pPr>
            <a:r>
              <a:rPr lang="en-US" b="1" dirty="0">
                <a:solidFill>
                  <a:srgbClr val="007FA3"/>
                </a:solidFill>
              </a:rPr>
              <a:t>Appendix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Using Graphs and Formulas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"/>
          <p:cNvSpPr txBox="1"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400"/>
              <a:buFont typeface="Times New Roman"/>
              <a:buNone/>
            </a:pPr>
            <a:r>
              <a:rPr lang="en-US" dirty="0"/>
              <a:t>The Role of Assumptions in Economic Models</a:t>
            </a:r>
            <a:endParaRPr dirty="0"/>
          </a:p>
        </p:txBody>
      </p:sp>
      <p:sp>
        <p:nvSpPr>
          <p:cNvPr id="302" name="Google Shape;302;p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2200"/>
              <a:buNone/>
            </a:pPr>
            <a:r>
              <a:rPr lang="en-US" dirty="0"/>
              <a:t>All models need assumptions and simplifications in order to be useful.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2200"/>
              <a:buNone/>
            </a:pPr>
            <a:r>
              <a:rPr lang="en-US" dirty="0"/>
              <a:t>Economic models make </a:t>
            </a:r>
            <a:r>
              <a:rPr lang="en-US" i="1" dirty="0"/>
              <a:t>behavioral assumptions</a:t>
            </a:r>
            <a:r>
              <a:rPr lang="en-US" dirty="0"/>
              <a:t> about the motives of consumers and firms: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•"/>
            </a:pPr>
            <a:r>
              <a:rPr lang="en-US" dirty="0"/>
              <a:t>Consumers will buy goods and services to maximize their well-being.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•"/>
            </a:pPr>
            <a:r>
              <a:rPr lang="en-US" dirty="0"/>
              <a:t>Firms act to maximize their profits.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dirty="0"/>
              <a:t>These assumptions may or may nor be correct; we can form hypotheses based on these assumptions, and test whether or not they are true.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1"/>
          <p:cNvSpPr txBox="1"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400"/>
              <a:buFont typeface="Times New Roman"/>
              <a:buNone/>
            </a:pPr>
            <a:r>
              <a:rPr lang="en-US" dirty="0"/>
              <a:t>Forming Hypotheses in Economic Models</a:t>
            </a:r>
            <a:endParaRPr dirty="0"/>
          </a:p>
        </p:txBody>
      </p:sp>
      <p:sp>
        <p:nvSpPr>
          <p:cNvPr id="308" name="Google Shape;308;p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dirty="0"/>
              <a:t>In an economic model, a hypothesis is a statement about an economic variable that may be either correct or incorrect.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b="1" u="sng" dirty="0"/>
              <a:t>Economic variables</a:t>
            </a:r>
            <a:r>
              <a:rPr lang="en-US" dirty="0"/>
              <a:t>: something measurable that can have different values, such as the number of people employed in manufacturing.</a:t>
            </a:r>
            <a:endParaRPr dirty="0"/>
          </a:p>
          <a:p>
            <a:pPr marL="256032" lvl="0" indent="-25603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2200"/>
              <a:buChar char="•"/>
            </a:pPr>
            <a:r>
              <a:rPr lang="en-US" i="1" dirty="0"/>
              <a:t>Ex: The increased use of industrial robots and information technology in U.S. factories has resulted in a decline in manufacturing employment.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dirty="0"/>
              <a:t>Most economic hypotheses are about </a:t>
            </a:r>
            <a:r>
              <a:rPr lang="en-US" i="1" dirty="0"/>
              <a:t>causal relationships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2"/>
          <p:cNvSpPr txBox="1"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400"/>
              <a:buFont typeface="Times New Roman"/>
              <a:buNone/>
            </a:pPr>
            <a:r>
              <a:rPr lang="en-US" dirty="0"/>
              <a:t>Testing Hypotheses in Economic Models</a:t>
            </a:r>
            <a:endParaRPr dirty="0"/>
          </a:p>
        </p:txBody>
      </p:sp>
      <p:sp>
        <p:nvSpPr>
          <p:cNvPr id="314" name="Google Shape;314;p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dirty="0"/>
              <a:t>After collecting the relevant data, economists use statistical methods to evaluate the hypotheses.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200"/>
              <a:buNone/>
            </a:pPr>
            <a:r>
              <a:rPr lang="en-US" dirty="0"/>
              <a:t>It is often difficult to establish whether an effect is </a:t>
            </a:r>
            <a:r>
              <a:rPr lang="en-US" i="1" dirty="0"/>
              <a:t>causal</a:t>
            </a:r>
            <a:r>
              <a:rPr lang="en-US" dirty="0"/>
              <a:t>.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200"/>
              <a:buChar char="•"/>
            </a:pPr>
            <a:r>
              <a:rPr lang="en-US" i="1" dirty="0"/>
              <a:t>Ex: Employment in manufacturing did decline at the same time that the use of robots increased, but that doesn’t prove one caused the other.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200"/>
              <a:buNone/>
            </a:pPr>
            <a:r>
              <a:rPr lang="en-US" dirty="0"/>
              <a:t>Economists accept and use an economic model if it leads to hypotheses that are confirmed (or </a:t>
            </a:r>
            <a:r>
              <a:rPr lang="en-US" i="1" dirty="0"/>
              <a:t>not rejected</a:t>
            </a:r>
            <a:r>
              <a:rPr lang="en-US" dirty="0"/>
              <a:t>) by statistical analysis.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200"/>
              <a:buChar char="•"/>
            </a:pPr>
            <a:r>
              <a:rPr lang="en-US" dirty="0"/>
              <a:t>New information may reject previously-believed hypotheses.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3"/>
          <p:cNvSpPr txBox="1"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400"/>
              <a:buFont typeface="Times New Roman"/>
              <a:buNone/>
            </a:pPr>
            <a:r>
              <a:rPr lang="en-US" dirty="0"/>
              <a:t>Positive and Normative Analysis</a:t>
            </a:r>
            <a:endParaRPr dirty="0"/>
          </a:p>
        </p:txBody>
      </p:sp>
      <p:sp>
        <p:nvSpPr>
          <p:cNvPr id="320" name="Google Shape;320;p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dirty="0"/>
              <a:t>Economists try to mimic natural scientists by using the scientific method. But economics is a social science; studying the behavior of people is often tricky.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200"/>
              <a:buNone/>
            </a:pPr>
            <a:r>
              <a:rPr lang="en-US" dirty="0"/>
              <a:t>When analyzing human behavior, we can perform:</a:t>
            </a:r>
            <a:endParaRPr dirty="0"/>
          </a:p>
          <a:p>
            <a:pPr marL="256032" lvl="0" indent="-256032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ts val="2200"/>
              <a:buChar char="•"/>
            </a:pPr>
            <a:r>
              <a:rPr lang="en-US" b="1" u="sng" dirty="0"/>
              <a:t>Positive analysis</a:t>
            </a:r>
            <a:r>
              <a:rPr lang="en-US" dirty="0"/>
              <a:t>: analysis concerned with what is.</a:t>
            </a:r>
            <a:endParaRPr dirty="0"/>
          </a:p>
          <a:p>
            <a:pPr marL="256032" lvl="0" indent="-256032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ts val="2200"/>
              <a:buChar char="•"/>
            </a:pPr>
            <a:r>
              <a:rPr lang="en-US" b="1" u="sng" dirty="0"/>
              <a:t>Normative analysis</a:t>
            </a:r>
            <a:r>
              <a:rPr lang="en-US" dirty="0"/>
              <a:t>: analysis concerned with what ought to be.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200"/>
              <a:buNone/>
            </a:pPr>
            <a:r>
              <a:rPr lang="en-US" dirty="0"/>
              <a:t>Economists mostly perform positive analysis.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4"/>
          <p:cNvSpPr txBox="1"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400"/>
              <a:buFont typeface="Times New Roman"/>
              <a:buNone/>
            </a:pPr>
            <a:r>
              <a:rPr lang="en-US" dirty="0"/>
              <a:t>Economics as a Social Science</a:t>
            </a:r>
            <a:endParaRPr dirty="0"/>
          </a:p>
        </p:txBody>
      </p:sp>
      <p:sp>
        <p:nvSpPr>
          <p:cNvPr id="326" name="Google Shape;326;p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dirty="0"/>
              <a:t>Social sciences study the actions of individuals; economics is a social science, like psychology, political science, and sociology.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dirty="0"/>
              <a:t>Compared with other social sciences, economics puts more emphasis on how individuals’ actions and decisions affect outcomes like prices, and how changes in conditions and policies affect those outcomes.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dirty="0"/>
              <a:t>Economics considers the actions of individuals in every context, not just business.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dirty="0"/>
              <a:t>Government policymakers have increasingly relied on economic analysis.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5"/>
          <p:cNvSpPr txBox="1"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400"/>
              <a:buFont typeface="Times New Roman"/>
              <a:buNone/>
            </a:pPr>
            <a:r>
              <a:rPr lang="en-US" dirty="0"/>
              <a:t>Apply the Concept: What Can Economics Contribute to the Debate over Tariffs?</a:t>
            </a:r>
            <a:endParaRPr dirty="0"/>
          </a:p>
        </p:txBody>
      </p:sp>
      <p:sp>
        <p:nvSpPr>
          <p:cNvPr id="332" name="Google Shape;332;p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dirty="0"/>
              <a:t>Governments can impose tariffs (taxes on imports) to raise revenue or discourage imports.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200"/>
              <a:buNone/>
            </a:pPr>
            <a:r>
              <a:rPr lang="en-US" dirty="0"/>
              <a:t>Economic theory can identify the likely winners and losers from a particular tariff.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200"/>
              <a:buNone/>
            </a:pPr>
            <a:r>
              <a:rPr lang="en-US" dirty="0"/>
              <a:t>Economic analysis can use models and data to estimate the dollar amounts gained by the winners and lost by the losers.</a:t>
            </a:r>
            <a:endParaRPr dirty="0"/>
          </a:p>
          <a:p>
            <a:pPr marL="256032" lvl="0" indent="-256032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ts val="2200"/>
              <a:buChar char="•"/>
            </a:pPr>
            <a:r>
              <a:rPr lang="en-US" dirty="0"/>
              <a:t>Typically, the losses outweigh the gains, so economists generally discourage tariffs.</a:t>
            </a:r>
            <a:endParaRPr dirty="0"/>
          </a:p>
          <a:p>
            <a:pPr marL="256032" lvl="0" indent="-256032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ts val="2200"/>
              <a:buChar char="•"/>
            </a:pPr>
            <a:r>
              <a:rPr lang="en-US" dirty="0"/>
              <a:t>But policymakers may place higher value on the well-being of some groups—a normative judgment.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6"/>
          <p:cNvSpPr txBox="1"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400"/>
              <a:buFont typeface="Times New Roman"/>
              <a:buNone/>
            </a:pPr>
            <a:r>
              <a:rPr lang="en-US" dirty="0"/>
              <a:t>1.4 Microeconomics and Macroeconomics</a:t>
            </a:r>
            <a:endParaRPr dirty="0"/>
          </a:p>
        </p:txBody>
      </p:sp>
      <p:sp>
        <p:nvSpPr>
          <p:cNvPr id="338" name="Google Shape;338;p46"/>
          <p:cNvSpPr txBox="1">
            <a:spLocks noGrp="1"/>
          </p:cNvSpPr>
          <p:nvPr>
            <p:ph type="body" idx="1"/>
          </p:nvPr>
        </p:nvSpPr>
        <p:spPr>
          <a:xfrm>
            <a:off x="457200" y="1325880"/>
            <a:ext cx="8229600" cy="658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Distinguish between microeconomics and macroeconomics.</a:t>
            </a:r>
            <a:endParaRPr dirty="0"/>
          </a:p>
        </p:txBody>
      </p:sp>
      <p:sp>
        <p:nvSpPr>
          <p:cNvPr id="339" name="Google Shape;339;p46"/>
          <p:cNvSpPr txBox="1">
            <a:spLocks noGrp="1"/>
          </p:cNvSpPr>
          <p:nvPr>
            <p:ph type="body" idx="2"/>
          </p:nvPr>
        </p:nvSpPr>
        <p:spPr>
          <a:xfrm>
            <a:off x="457200" y="2130552"/>
            <a:ext cx="8229600" cy="3995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b="1" u="sng" dirty="0"/>
              <a:t>Microeconomics</a:t>
            </a:r>
            <a:r>
              <a:rPr lang="en-US" dirty="0"/>
              <a:t> is the study of</a:t>
            </a:r>
            <a:endParaRPr dirty="0"/>
          </a:p>
          <a:p>
            <a:pPr marL="256032" lvl="0" indent="-256032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200"/>
              <a:buChar char="•"/>
            </a:pPr>
            <a:r>
              <a:rPr lang="en-US" dirty="0"/>
              <a:t>how households and firms make choices,</a:t>
            </a:r>
            <a:endParaRPr dirty="0"/>
          </a:p>
          <a:p>
            <a:pPr marL="256032" lvl="0" indent="-256032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200"/>
              <a:buChar char="•"/>
            </a:pPr>
            <a:r>
              <a:rPr lang="en-US" dirty="0"/>
              <a:t>how they interact in markets, and </a:t>
            </a:r>
            <a:endParaRPr dirty="0"/>
          </a:p>
          <a:p>
            <a:pPr marL="256032" lvl="0" indent="-256032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200"/>
              <a:buChar char="•"/>
            </a:pPr>
            <a:r>
              <a:rPr lang="en-US" dirty="0"/>
              <a:t>how the government attempts to influence their choices.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200"/>
              <a:buNone/>
            </a:pPr>
            <a:r>
              <a:rPr lang="en-US" b="1" u="sng" dirty="0"/>
              <a:t>Macroeconomics</a:t>
            </a:r>
            <a:r>
              <a:rPr lang="en-US" dirty="0"/>
              <a:t> is the study of the economy as a whole, including topics such as inflation, unemployment, and economic growth.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7"/>
          <p:cNvSpPr txBox="1"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400"/>
              <a:buFont typeface="Times New Roman"/>
              <a:buNone/>
            </a:pPr>
            <a:r>
              <a:rPr lang="en-US" sz="2400" dirty="0"/>
              <a:t>Table 1.1 Issues in Microeconomics and Macroeconomics</a:t>
            </a:r>
            <a:endParaRPr dirty="0"/>
          </a:p>
        </p:txBody>
      </p:sp>
      <p:graphicFrame>
        <p:nvGraphicFramePr>
          <p:cNvPr id="345" name="Google Shape;345;p47"/>
          <p:cNvGraphicFramePr/>
          <p:nvPr/>
        </p:nvGraphicFramePr>
        <p:xfrm>
          <a:off x="477156" y="1752599"/>
          <a:ext cx="8305800" cy="4124425"/>
        </p:xfrm>
        <a:graphic>
          <a:graphicData uri="http://schemas.openxmlformats.org/drawingml/2006/table">
            <a:tbl>
              <a:tblPr firstRow="1">
                <a:noFill/>
                <a:tableStyleId>{45447EF4-2C32-4AE4-85AE-46C7689BFD96}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Examples of Microeconomic Issues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Examples of Macroeconomic Issues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8800">
                <a:tc>
                  <a:txBody>
                    <a:bodyPr/>
                    <a:lstStyle/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How consumers react to changes in product prices </a:t>
                      </a:r>
                      <a:endParaRPr sz="1400" u="none" strike="noStrike" cap="none"/>
                    </a:p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How firms decide what prices to charge for the products they sell</a:t>
                      </a:r>
                      <a:endParaRPr sz="1400" u="none" strike="noStrike" cap="none"/>
                    </a:p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Which government policy would most efficiently reduce opioid addiction</a:t>
                      </a:r>
                      <a:endParaRPr sz="1400" u="none" strike="noStrike" cap="none"/>
                    </a:p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The costs and benefits of approving the sale of a new prescription drug </a:t>
                      </a:r>
                      <a:endParaRPr sz="1400" u="none" strike="noStrike" cap="none"/>
                    </a:p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The most efficient way to reduce air pollution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Why economies experience periods of recession and increasing unemployment </a:t>
                      </a:r>
                      <a:endParaRPr sz="1400" u="none" strike="noStrike" cap="none"/>
                    </a:p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Why, over the long run, some economies have grown much faster than others</a:t>
                      </a:r>
                      <a:endParaRPr sz="1400" u="none" strike="noStrike" cap="none"/>
                    </a:p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What determines the inflation rate </a:t>
                      </a:r>
                      <a:endParaRPr sz="1400" u="none" strike="noStrike" cap="none"/>
                    </a:p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What determines the value of the U.S dollar in exchange for other currencies</a:t>
                      </a:r>
                      <a:endParaRPr sz="1400" u="none" strike="noStrike" cap="none"/>
                    </a:p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Whether government intervention can reduce the severity of recessions 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8"/>
          <p:cNvSpPr txBox="1"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400"/>
              <a:buFont typeface="Times New Roman"/>
              <a:buNone/>
            </a:pPr>
            <a:r>
              <a:rPr lang="en-US" dirty="0"/>
              <a:t>1.5 Economic Skills and Economics as a Career</a:t>
            </a:r>
            <a:endParaRPr dirty="0"/>
          </a:p>
        </p:txBody>
      </p:sp>
      <p:sp>
        <p:nvSpPr>
          <p:cNvPr id="351" name="Google Shape;351;p48"/>
          <p:cNvSpPr txBox="1">
            <a:spLocks noGrp="1"/>
          </p:cNvSpPr>
          <p:nvPr>
            <p:ph type="body" idx="1"/>
          </p:nvPr>
        </p:nvSpPr>
        <p:spPr>
          <a:xfrm>
            <a:off x="457200" y="1325880"/>
            <a:ext cx="8229600" cy="658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Describe economics as a career and the key skills you can gain from studying economics.</a:t>
            </a:r>
            <a:endParaRPr dirty="0"/>
          </a:p>
        </p:txBody>
      </p:sp>
      <p:sp>
        <p:nvSpPr>
          <p:cNvPr id="352" name="Google Shape;352;p48"/>
          <p:cNvSpPr txBox="1">
            <a:spLocks noGrp="1"/>
          </p:cNvSpPr>
          <p:nvPr>
            <p:ph type="body" idx="2"/>
          </p:nvPr>
        </p:nvSpPr>
        <p:spPr>
          <a:xfrm>
            <a:off x="457200" y="2130552"/>
            <a:ext cx="8229600" cy="3995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dirty="0"/>
              <a:t>When buying a house, a home inspector can </a:t>
            </a:r>
            <a:r>
              <a:rPr lang="en-US" i="1" dirty="0"/>
              <a:t>describe</a:t>
            </a:r>
            <a:r>
              <a:rPr lang="en-US" dirty="0"/>
              <a:t> problems the house has, and </a:t>
            </a:r>
            <a:r>
              <a:rPr lang="en-US" i="1" dirty="0"/>
              <a:t>advise</a:t>
            </a:r>
            <a:r>
              <a:rPr lang="en-US" dirty="0"/>
              <a:t> how to fix the problems, and the likely cost.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200"/>
              <a:buNone/>
            </a:pPr>
            <a:r>
              <a:rPr lang="en-US" dirty="0"/>
              <a:t>Similarly, an economist can </a:t>
            </a:r>
            <a:r>
              <a:rPr lang="en-US" i="1" dirty="0"/>
              <a:t>describe </a:t>
            </a:r>
            <a:r>
              <a:rPr lang="en-US" dirty="0"/>
              <a:t>how individuals, businesses, and governments make choices, and what the consequences of those choices would be; and </a:t>
            </a:r>
            <a:r>
              <a:rPr lang="en-US" i="1" dirty="0"/>
              <a:t>advise</a:t>
            </a:r>
            <a:r>
              <a:rPr lang="en-US" dirty="0"/>
              <a:t> on how better decisions can be made.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9"/>
          <p:cNvSpPr txBox="1"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400"/>
              <a:buFont typeface="Times New Roman"/>
              <a:buNone/>
            </a:pPr>
            <a:r>
              <a:rPr lang="en-US" sz="2400" dirty="0"/>
              <a:t>Table 1.2 Applying Economics in a Career </a:t>
            </a:r>
            <a:r>
              <a:rPr lang="en-US" sz="1800" dirty="0"/>
              <a:t>(1 of 2)</a:t>
            </a:r>
            <a:endParaRPr dirty="0"/>
          </a:p>
        </p:txBody>
      </p:sp>
      <p:graphicFrame>
        <p:nvGraphicFramePr>
          <p:cNvPr id="358" name="Google Shape;358;p49"/>
          <p:cNvGraphicFramePr/>
          <p:nvPr/>
        </p:nvGraphicFramePr>
        <p:xfrm>
          <a:off x="477156" y="1752600"/>
          <a:ext cx="8305800" cy="4293950"/>
        </p:xfrm>
        <a:graphic>
          <a:graphicData uri="http://schemas.openxmlformats.org/drawingml/2006/table">
            <a:tbl>
              <a:tblPr firstRow="1">
                <a:noFill/>
                <a:tableStyleId>{45447EF4-2C32-4AE4-85AE-46C7689BFD96}</a:tableStyleId>
              </a:tblPr>
              <a:tblGrid>
                <a:gridCol w="307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6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Company or Organization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What an Economist at the Company Might Do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1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/>
                        <a:t>Ford Motor Company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Forecast the demand for electric cars over the next 10 years.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1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/>
                        <a:t>Goldman Sachs, a Wall Street investment firm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 economic models to forecast future values of interest rates.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1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/>
                        <a:t>McDonald’s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Determine whether the firm should open additional restaurants in China.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1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/>
                        <a:t>Pfizer, a pharmaceutical company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Analyze the financial cost and benefits of a new treatment for cancer.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1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i="1" u="none" strike="noStrike" cap="none"/>
                        <a:t>Wall Street Journal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Report on the Federal Reserve and interpret monetary policy for the paper’s readers.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400"/>
              <a:buFont typeface="Times New Roman"/>
              <a:buNone/>
            </a:pPr>
            <a:r>
              <a:rPr lang="en-US" dirty="0"/>
              <a:t>Does Apple Manufacture the iPhone in the United States?</a:t>
            </a:r>
            <a:endParaRPr dirty="0"/>
          </a:p>
        </p:txBody>
      </p:sp>
      <p:sp>
        <p:nvSpPr>
          <p:cNvPr id="182" name="Google Shape;182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28369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dirty="0"/>
              <a:t>When Apple began selling computers in the 1970s and 80s, it manufactured them in the United States.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dirty="0"/>
              <a:t>But while Apple designed the iPhone in the U.S., most iPhones are assembled in China.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n-US" dirty="0"/>
              <a:t>Why are many products manufactured overseas? Can we change this? Should we?</a:t>
            </a:r>
            <a:endParaRPr dirty="0"/>
          </a:p>
        </p:txBody>
      </p:sp>
      <p:pic>
        <p:nvPicPr>
          <p:cNvPr id="183" name="Google Shape;18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09856" y="1829613"/>
            <a:ext cx="4572000" cy="3428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0"/>
          <p:cNvSpPr txBox="1"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400"/>
              <a:buFont typeface="Times New Roman"/>
              <a:buNone/>
            </a:pPr>
            <a:r>
              <a:rPr lang="en-US" sz="2400" dirty="0"/>
              <a:t>Table 1.2 Applying Economics in a Career </a:t>
            </a:r>
            <a:r>
              <a:rPr lang="en-US" sz="1800" dirty="0"/>
              <a:t>(2 of 2)</a:t>
            </a:r>
            <a:endParaRPr dirty="0"/>
          </a:p>
        </p:txBody>
      </p:sp>
      <p:graphicFrame>
        <p:nvGraphicFramePr>
          <p:cNvPr id="364" name="Google Shape;364;p50"/>
          <p:cNvGraphicFramePr/>
          <p:nvPr/>
        </p:nvGraphicFramePr>
        <p:xfrm>
          <a:off x="477156" y="1752600"/>
          <a:ext cx="8305800" cy="4327060"/>
        </p:xfrm>
        <a:graphic>
          <a:graphicData uri="http://schemas.openxmlformats.org/drawingml/2006/table">
            <a:tbl>
              <a:tblPr firstRow="1">
                <a:noFill/>
                <a:tableStyleId>{45447EF4-2C32-4AE4-85AE-46C7689BFD96}</a:tableStyleId>
              </a:tblPr>
              <a:tblGrid>
                <a:gridCol w="307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6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Company or Organization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What an Economist at the Company Might Do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1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college or university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Teach economics and do research on economic issues.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1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regional Federal Reserve Bank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Forecast trends in employment and production in that region.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1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U.S. Federal Trade Commission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Gather and analyze data on whether two firms should be allowed to reduce competition in a market by merging to form a combined firm, as when AT&amp;T proposed merging with Time Warner in 2018.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1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World Bank, an international economic organization with the mission of reducing poverty and  increasing economic growth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Write a report analyzing the effectiveness of a development program in a low-income country.</a:t>
                      </a:r>
                      <a:endParaRPr sz="16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1"/>
          <p:cNvSpPr txBox="1"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400"/>
              <a:buFont typeface="Times New Roman"/>
              <a:buNone/>
            </a:pPr>
            <a:r>
              <a:rPr lang="en-US" dirty="0"/>
              <a:t>1.6 A Preview of Important Economic Terms</a:t>
            </a:r>
            <a:endParaRPr dirty="0"/>
          </a:p>
        </p:txBody>
      </p:sp>
      <p:sp>
        <p:nvSpPr>
          <p:cNvPr id="370" name="Google Shape;370;p51"/>
          <p:cNvSpPr txBox="1">
            <a:spLocks noGrp="1"/>
          </p:cNvSpPr>
          <p:nvPr>
            <p:ph type="body" idx="1"/>
          </p:nvPr>
        </p:nvSpPr>
        <p:spPr>
          <a:xfrm>
            <a:off x="457200" y="1325880"/>
            <a:ext cx="8229600" cy="658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Define important economic terms.</a:t>
            </a:r>
            <a:endParaRPr dirty="0"/>
          </a:p>
        </p:txBody>
      </p:sp>
      <p:sp>
        <p:nvSpPr>
          <p:cNvPr id="371" name="Google Shape;371;p51"/>
          <p:cNvSpPr txBox="1">
            <a:spLocks noGrp="1"/>
          </p:cNvSpPr>
          <p:nvPr>
            <p:ph type="body" idx="2"/>
          </p:nvPr>
        </p:nvSpPr>
        <p:spPr>
          <a:xfrm>
            <a:off x="457200" y="2130552"/>
            <a:ext cx="8229600" cy="411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dirty="0"/>
              <a:t>Like all fields of study, economics uses terms or jargon with specific, precise meanings.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200"/>
              <a:buNone/>
            </a:pPr>
            <a:r>
              <a:rPr lang="en-US" dirty="0"/>
              <a:t>Sometimes these terms will be used in ways that differ even from closely related disciplines.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200"/>
              <a:buNone/>
            </a:pPr>
            <a:r>
              <a:rPr lang="en-US" dirty="0"/>
              <a:t>Examples:</a:t>
            </a:r>
            <a:endParaRPr dirty="0"/>
          </a:p>
          <a:p>
            <a:pPr marL="256032" lvl="0" indent="-25603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•"/>
            </a:pPr>
            <a:r>
              <a:rPr lang="en-US" i="1" dirty="0"/>
              <a:t>Technology</a:t>
            </a:r>
            <a:r>
              <a:rPr lang="en-US" dirty="0"/>
              <a:t>: the processes a firm uses to produce goods and services</a:t>
            </a:r>
            <a:endParaRPr dirty="0"/>
          </a:p>
          <a:p>
            <a:pPr marL="256032" lvl="0" indent="-25603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•"/>
            </a:pPr>
            <a:r>
              <a:rPr lang="en-US" i="1" dirty="0"/>
              <a:t>Capital</a:t>
            </a:r>
            <a:r>
              <a:rPr lang="en-US" dirty="0"/>
              <a:t>: manufactured goods that are used to produce other goods and services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</a:pPr>
            <a:r>
              <a:rPr lang="en-US" dirty="0"/>
              <a:t>Pay close attention to terms defined in class and in the textbook!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400"/>
              <a:buFont typeface="Times New Roman"/>
              <a:buNone/>
            </a:pPr>
            <a:r>
              <a:rPr lang="en-US" dirty="0"/>
              <a:t>What is this class about?</a:t>
            </a:r>
            <a:endParaRPr dirty="0"/>
          </a:p>
        </p:txBody>
      </p:sp>
      <p:sp>
        <p:nvSpPr>
          <p:cNvPr id="189" name="Google Shape;189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dirty="0"/>
              <a:t>People make choices as they try to attain their goals. Choices are necessary because we live in a world of scarcity.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200"/>
              <a:buNone/>
            </a:pPr>
            <a:r>
              <a:rPr lang="en-US" b="1" u="sng" dirty="0"/>
              <a:t>Scarcity</a:t>
            </a:r>
            <a:r>
              <a:rPr lang="en-US" dirty="0"/>
              <a:t>: A situation in which unlimited wants exceed the limited resources available to fulfill those wants.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200"/>
              <a:buNone/>
            </a:pPr>
            <a:r>
              <a:rPr lang="en-US" b="1" u="sng" dirty="0"/>
              <a:t>Economics</a:t>
            </a:r>
            <a:r>
              <a:rPr lang="en-US" dirty="0"/>
              <a:t> is the study of the choices people make to attain their goals, given their scarce resources.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200"/>
              <a:buNone/>
            </a:pPr>
            <a:r>
              <a:rPr lang="en-US" dirty="0"/>
              <a:t>Economists study these choices using </a:t>
            </a:r>
            <a:r>
              <a:rPr lang="en-US" b="1" u="sng" dirty="0"/>
              <a:t>economic models</a:t>
            </a:r>
            <a:r>
              <a:rPr lang="en-US" dirty="0"/>
              <a:t>, simplified versions of reality used to analyze real-world economic situations.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400"/>
              <a:buFont typeface="Times New Roman"/>
              <a:buNone/>
            </a:pPr>
            <a:r>
              <a:rPr lang="en-US" dirty="0"/>
              <a:t>Some typical “economics” questions</a:t>
            </a:r>
            <a:endParaRPr dirty="0"/>
          </a:p>
        </p:txBody>
      </p:sp>
      <p:sp>
        <p:nvSpPr>
          <p:cNvPr id="195" name="Google Shape;195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200" dirty="0"/>
              <a:t>We will learn how to answer questions like these:</a:t>
            </a:r>
            <a:endParaRPr dirty="0"/>
          </a:p>
          <a:p>
            <a:pPr marL="797814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 dirty="0"/>
              <a:t>How are the prices of goods and services determined?</a:t>
            </a:r>
            <a:endParaRPr dirty="0"/>
          </a:p>
          <a:p>
            <a:pPr marL="797814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 dirty="0"/>
              <a:t>Why do firms engage in international trade, and how do government policies, such as tariffs, affect international trade?</a:t>
            </a:r>
            <a:endParaRPr dirty="0"/>
          </a:p>
          <a:p>
            <a:pPr marL="797814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 dirty="0"/>
              <a:t>Why does government control the prices of some goods and services, and what are the effects of those controls?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400"/>
              <a:buFont typeface="Times New Roman"/>
              <a:buNone/>
            </a:pPr>
            <a:r>
              <a:rPr lang="en-US" dirty="0"/>
              <a:t>1.1 Three Key Economic Ideas </a:t>
            </a:r>
            <a:endParaRPr dirty="0"/>
          </a:p>
        </p:txBody>
      </p:sp>
      <p:sp>
        <p:nvSpPr>
          <p:cNvPr id="201" name="Google Shape;201;p24"/>
          <p:cNvSpPr txBox="1">
            <a:spLocks noGrp="1"/>
          </p:cNvSpPr>
          <p:nvPr>
            <p:ph type="body" idx="1"/>
          </p:nvPr>
        </p:nvSpPr>
        <p:spPr>
          <a:xfrm>
            <a:off x="457200" y="1325880"/>
            <a:ext cx="8229600" cy="658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Explain these three key economic ideas: People are rational, people respond to economic incentives, and optimal decisions are made at the margin.</a:t>
            </a:r>
            <a:endParaRPr dirty="0"/>
          </a:p>
        </p:txBody>
      </p:sp>
      <p:sp>
        <p:nvSpPr>
          <p:cNvPr id="202" name="Google Shape;202;p24"/>
          <p:cNvSpPr txBox="1">
            <a:spLocks noGrp="1"/>
          </p:cNvSpPr>
          <p:nvPr>
            <p:ph type="body" idx="2"/>
          </p:nvPr>
        </p:nvSpPr>
        <p:spPr>
          <a:xfrm>
            <a:off x="457200" y="2130552"/>
            <a:ext cx="8229600" cy="3995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dirty="0"/>
              <a:t>Economic agents interact with one another in markets.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200"/>
              <a:buNone/>
            </a:pPr>
            <a:r>
              <a:rPr lang="en-US" b="1" u="sng" dirty="0"/>
              <a:t>Market</a:t>
            </a:r>
            <a:r>
              <a:rPr lang="en-US" dirty="0"/>
              <a:t>: A group of buyers and sellers of a good or service and the institution or arrangement by which they come together to trade.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200"/>
              <a:buNone/>
            </a:pPr>
            <a:r>
              <a:rPr lang="en-US" dirty="0"/>
              <a:t>In analyzing markets, we generally assume:</a:t>
            </a:r>
            <a:endParaRPr dirty="0"/>
          </a:p>
          <a:p>
            <a:pPr marL="457200" lvl="0" indent="-4572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200"/>
              <a:buAutoNum type="arabicPeriod"/>
            </a:pPr>
            <a:r>
              <a:rPr lang="en-US" dirty="0"/>
              <a:t>People are rational</a:t>
            </a:r>
            <a:endParaRPr dirty="0"/>
          </a:p>
          <a:p>
            <a:pPr marL="457200" lvl="0" indent="-4572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200"/>
              <a:buAutoNum type="arabicPeriod"/>
            </a:pPr>
            <a:r>
              <a:rPr lang="en-US" dirty="0"/>
              <a:t>People respond to economic incentives</a:t>
            </a:r>
            <a:endParaRPr dirty="0"/>
          </a:p>
          <a:p>
            <a:pPr marL="457200" lvl="0" indent="-4572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200"/>
              <a:buAutoNum type="arabicPeriod"/>
            </a:pPr>
            <a:r>
              <a:rPr lang="en-US" dirty="0"/>
              <a:t>Optimal decisions are made at the margin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400"/>
              <a:buFont typeface="Times New Roman"/>
              <a:buNone/>
            </a:pPr>
            <a:r>
              <a:rPr lang="en-US" dirty="0"/>
              <a:t>1. People Are Rational</a:t>
            </a:r>
            <a:endParaRPr dirty="0"/>
          </a:p>
        </p:txBody>
      </p:sp>
      <p:sp>
        <p:nvSpPr>
          <p:cNvPr id="208" name="Google Shape;208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dirty="0"/>
              <a:t>Economists generally assume that people are rational, using all available information to achieve their goals.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200"/>
              <a:buNone/>
            </a:pPr>
            <a:r>
              <a:rPr lang="en-US" dirty="0"/>
              <a:t>Rational consumers and firms weigh the benefits and costs of each action and try to make the best decision possible.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200"/>
              <a:buNone/>
            </a:pPr>
            <a:r>
              <a:rPr lang="en-US" i="1" dirty="0"/>
              <a:t>Example: Apple doesn’t randomly choose the price of its iPhones; it chooses the price(s) that it thinks will be most profitable.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400"/>
              <a:buFont typeface="Times New Roman"/>
              <a:buNone/>
            </a:pPr>
            <a:r>
              <a:rPr lang="en-US" dirty="0"/>
              <a:t>2. People Respond to Economic Incentives</a:t>
            </a:r>
            <a:endParaRPr dirty="0"/>
          </a:p>
        </p:txBody>
      </p:sp>
      <p:sp>
        <p:nvSpPr>
          <p:cNvPr id="214" name="Google Shape;214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dirty="0"/>
              <a:t>As incentives change, so do the actions that people will take.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 dirty="0"/>
          </a:p>
          <a:p>
            <a:pPr marL="0" lvl="0" indent="0">
              <a:buNone/>
            </a:pPr>
            <a:r>
              <a:rPr lang="en-US" i="1" dirty="0"/>
              <a:t>Example: Texas Tech Police give parking tickets to encourage people not to park illegally. If the parking ticket price were set at $1, then people would not purchase a parking pass.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>
            <a:spLocks noGrp="1"/>
          </p:cNvSpPr>
          <p:nvPr>
            <p:ph type="title"/>
          </p:nvPr>
        </p:nvSpPr>
        <p:spPr>
          <a:xfrm>
            <a:off x="457200" y="215372"/>
            <a:ext cx="8429625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400"/>
              <a:buFont typeface="Times New Roman"/>
              <a:buNone/>
            </a:pPr>
            <a:r>
              <a:rPr lang="en-US" dirty="0"/>
              <a:t>3. Optimal Decisions Are Made at the Margin</a:t>
            </a:r>
            <a:endParaRPr dirty="0"/>
          </a:p>
        </p:txBody>
      </p:sp>
      <p:sp>
        <p:nvSpPr>
          <p:cNvPr id="234" name="Google Shape;234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dirty="0"/>
              <a:t>While some decisions are all-or-nothing, most decisions involve doing a little more or a little less of something.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200"/>
              <a:buNone/>
            </a:pPr>
            <a:r>
              <a:rPr lang="en-US" i="1" dirty="0"/>
              <a:t>Example: Should you watch an extra hour of TV or study instead?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200"/>
              <a:buNone/>
            </a:pPr>
            <a:r>
              <a:rPr lang="en-US" dirty="0"/>
              <a:t>Economists think about decisions like this in terms of the marginal cost and benefit (MC and MB): the additional cost or benefit associated with a small amount extra of some action.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200"/>
              <a:buNone/>
            </a:pPr>
            <a:r>
              <a:rPr lang="en-US" dirty="0"/>
              <a:t>Analysis that involves comparing marginal benefits and marginal costs is called </a:t>
            </a:r>
            <a:r>
              <a:rPr lang="en-US" b="1" u="sng" dirty="0"/>
              <a:t>marginal analysis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" grpId="0" build="p"/>
    </p:bldLst>
  </p:timing>
</p:sld>
</file>

<file path=ppt/theme/theme1.xml><?xml version="1.0" encoding="utf-8"?>
<a:theme xmlns:a="http://schemas.openxmlformats.org/drawingml/2006/main" name="508 Lecture">
  <a:themeElements>
    <a:clrScheme name="Texas Tech">
      <a:dk1>
        <a:srgbClr val="000000"/>
      </a:dk1>
      <a:lt1>
        <a:sysClr val="window" lastClr="FFFFFF"/>
      </a:lt1>
      <a:dk2>
        <a:srgbClr val="CC0000"/>
      </a:dk2>
      <a:lt2>
        <a:srgbClr val="CCCCCC"/>
      </a:lt2>
      <a:accent1>
        <a:srgbClr val="990000"/>
      </a:accent1>
      <a:accent2>
        <a:srgbClr val="A5A5A5"/>
      </a:accent2>
      <a:accent3>
        <a:srgbClr val="70A1C0"/>
      </a:accent3>
      <a:accent4>
        <a:srgbClr val="A0ACB2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Pearson 508">
      <a:dk1>
        <a:srgbClr val="000000"/>
      </a:dk1>
      <a:lt1>
        <a:srgbClr val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TTU_econ</Template>
  <TotalTime>83</TotalTime>
  <Words>2523</Words>
  <Application>Microsoft Office PowerPoint</Application>
  <PresentationFormat>On-screen Show (4:3)</PresentationFormat>
  <Paragraphs>199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Noto Sans Symbols</vt:lpstr>
      <vt:lpstr>Times New Roman</vt:lpstr>
      <vt:lpstr>Verdana</vt:lpstr>
      <vt:lpstr>508 Lecture</vt:lpstr>
      <vt:lpstr>Essentials of Economics</vt:lpstr>
      <vt:lpstr>Chapter Outline</vt:lpstr>
      <vt:lpstr>Does Apple Manufacture the iPhone in the United States?</vt:lpstr>
      <vt:lpstr>What is this class about?</vt:lpstr>
      <vt:lpstr>Some typical “economics” questions</vt:lpstr>
      <vt:lpstr>1.1 Three Key Economic Ideas </vt:lpstr>
      <vt:lpstr>1. People Are Rational</vt:lpstr>
      <vt:lpstr>2. People Respond to Economic Incentives</vt:lpstr>
      <vt:lpstr>3. Optimal Decisions Are Made at the Margin</vt:lpstr>
      <vt:lpstr>1.2 The Economic Problem That Every Society Must Solve</vt:lpstr>
      <vt:lpstr>1. What Goods and Services Will Be Produced?</vt:lpstr>
      <vt:lpstr>2. How Will the Goods and Services Be Produced?</vt:lpstr>
      <vt:lpstr>3. Who Will Receive the Goods and Services Produced?</vt:lpstr>
      <vt:lpstr>Types of Economies</vt:lpstr>
      <vt:lpstr>Efficiency of Market Economies</vt:lpstr>
      <vt:lpstr>Source of Economic Efficiency</vt:lpstr>
      <vt:lpstr>Caveats about Market Economies</vt:lpstr>
      <vt:lpstr>Market Economies and Equity</vt:lpstr>
      <vt:lpstr>1.3 Economic Models</vt:lpstr>
      <vt:lpstr>The Role of Assumptions in Economic Models</vt:lpstr>
      <vt:lpstr>Forming Hypotheses in Economic Models</vt:lpstr>
      <vt:lpstr>Testing Hypotheses in Economic Models</vt:lpstr>
      <vt:lpstr>Positive and Normative Analysis</vt:lpstr>
      <vt:lpstr>Economics as a Social Science</vt:lpstr>
      <vt:lpstr>Apply the Concept: What Can Economics Contribute to the Debate over Tariffs?</vt:lpstr>
      <vt:lpstr>1.4 Microeconomics and Macroeconomics</vt:lpstr>
      <vt:lpstr>Table 1.1 Issues in Microeconomics and Macroeconomics</vt:lpstr>
      <vt:lpstr>1.5 Economic Skills and Economics as a Career</vt:lpstr>
      <vt:lpstr>Table 1.2 Applying Economics in a Career (1 of 2)</vt:lpstr>
      <vt:lpstr>Table 1.2 Applying Economics in a Career (2 of 2)</vt:lpstr>
      <vt:lpstr>1.6 A Preview of Important Economic Terms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Economics</dc:title>
  <dc:creator>sherylnelson</dc:creator>
  <cp:lastModifiedBy>Kemper, James</cp:lastModifiedBy>
  <cp:revision>12</cp:revision>
  <dcterms:modified xsi:type="dcterms:W3CDTF">2023-08-23T17:00:17Z</dcterms:modified>
</cp:coreProperties>
</file>