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23"/>
  </p:notesMasterIdLst>
  <p:sldIdLst>
    <p:sldId id="256" r:id="rId2"/>
    <p:sldId id="257" r:id="rId3"/>
    <p:sldId id="260" r:id="rId4"/>
    <p:sldId id="261" r:id="rId5"/>
    <p:sldId id="303" r:id="rId6"/>
    <p:sldId id="262" r:id="rId7"/>
    <p:sldId id="304" r:id="rId8"/>
    <p:sldId id="265" r:id="rId9"/>
    <p:sldId id="266" r:id="rId10"/>
    <p:sldId id="268" r:id="rId11"/>
    <p:sldId id="271" r:id="rId12"/>
    <p:sldId id="272" r:id="rId13"/>
    <p:sldId id="274" r:id="rId14"/>
    <p:sldId id="275" r:id="rId15"/>
    <p:sldId id="276" r:id="rId16"/>
    <p:sldId id="279" r:id="rId17"/>
    <p:sldId id="282" r:id="rId18"/>
    <p:sldId id="283" r:id="rId19"/>
    <p:sldId id="284" r:id="rId20"/>
    <p:sldId id="285" r:id="rId21"/>
    <p:sldId id="302" r:id="rId22"/>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BB60A7-7ABE-453B-941A-C8908847BD81}">
  <a:tblStyle styleId="{FCBB60A7-7ABE-453B-941A-C8908847BD81}" styleName="Table_0">
    <a:wholeTbl>
      <a:tcTxStyle b="off" i="off">
        <a:font>
          <a:latin typeface="Arial"/>
          <a:ea typeface="Arial"/>
          <a:cs typeface="Arial"/>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1701" y="87"/>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emper, James" userId="a0ad9e40-2c23-4dbb-ba42-581a30ee3ed1" providerId="ADAL" clId="{9CBD08CE-F2EE-4E1B-A348-97DFD01DC820}"/>
    <pc:docChg chg="undo custSel delSld modSld">
      <pc:chgData name="Kemper, James" userId="a0ad9e40-2c23-4dbb-ba42-581a30ee3ed1" providerId="ADAL" clId="{9CBD08CE-F2EE-4E1B-A348-97DFD01DC820}" dt="2023-09-28T15:44:19.081" v="18" actId="6549"/>
      <pc:docMkLst>
        <pc:docMk/>
      </pc:docMkLst>
      <pc:sldChg chg="modSp mod">
        <pc:chgData name="Kemper, James" userId="a0ad9e40-2c23-4dbb-ba42-581a30ee3ed1" providerId="ADAL" clId="{9CBD08CE-F2EE-4E1B-A348-97DFD01DC820}" dt="2023-09-28T15:44:19.081" v="18" actId="6549"/>
        <pc:sldMkLst>
          <pc:docMk/>
          <pc:sldMk cId="0" sldId="257"/>
        </pc:sldMkLst>
        <pc:spChg chg="mod">
          <ac:chgData name="Kemper, James" userId="a0ad9e40-2c23-4dbb-ba42-581a30ee3ed1" providerId="ADAL" clId="{9CBD08CE-F2EE-4E1B-A348-97DFD01DC820}" dt="2023-09-28T15:44:19.081" v="18" actId="6549"/>
          <ac:spMkLst>
            <pc:docMk/>
            <pc:sldMk cId="0" sldId="257"/>
            <ac:spMk id="176" creationId="{00000000-0000-0000-0000-000000000000}"/>
          </ac:spMkLst>
        </pc:spChg>
      </pc:sldChg>
      <pc:sldChg chg="modSp mod">
        <pc:chgData name="Kemper, James" userId="a0ad9e40-2c23-4dbb-ba42-581a30ee3ed1" providerId="ADAL" clId="{9CBD08CE-F2EE-4E1B-A348-97DFD01DC820}" dt="2023-09-28T15:36:28.024" v="10" actId="20577"/>
        <pc:sldMkLst>
          <pc:docMk/>
          <pc:sldMk cId="0" sldId="275"/>
        </pc:sldMkLst>
        <pc:spChg chg="mod">
          <ac:chgData name="Kemper, James" userId="a0ad9e40-2c23-4dbb-ba42-581a30ee3ed1" providerId="ADAL" clId="{9CBD08CE-F2EE-4E1B-A348-97DFD01DC820}" dt="2023-09-28T15:36:28.024" v="10" actId="20577"/>
          <ac:spMkLst>
            <pc:docMk/>
            <pc:sldMk cId="0" sldId="275"/>
            <ac:spMk id="301" creationId="{00000000-0000-0000-0000-000000000000}"/>
          </ac:spMkLst>
        </pc:spChg>
      </pc:sldChg>
      <pc:sldChg chg="del">
        <pc:chgData name="Kemper, James" userId="a0ad9e40-2c23-4dbb-ba42-581a30ee3ed1" providerId="ADAL" clId="{9CBD08CE-F2EE-4E1B-A348-97DFD01DC820}" dt="2023-09-28T15:36:11.041" v="1" actId="47"/>
        <pc:sldMkLst>
          <pc:docMk/>
          <pc:sldMk cId="0" sldId="277"/>
        </pc:sldMkLst>
      </pc:sldChg>
      <pc:sldChg chg="del">
        <pc:chgData name="Kemper, James" userId="a0ad9e40-2c23-4dbb-ba42-581a30ee3ed1" providerId="ADAL" clId="{9CBD08CE-F2EE-4E1B-A348-97DFD01DC820}" dt="2023-09-28T15:36:12.502" v="2" actId="47"/>
        <pc:sldMkLst>
          <pc:docMk/>
          <pc:sldMk cId="0" sldId="278"/>
        </pc:sldMkLst>
      </pc:sldChg>
      <pc:sldChg chg="modSp mod">
        <pc:chgData name="Kemper, James" userId="a0ad9e40-2c23-4dbb-ba42-581a30ee3ed1" providerId="ADAL" clId="{9CBD08CE-F2EE-4E1B-A348-97DFD01DC820}" dt="2023-09-28T15:36:49.735" v="16" actId="20577"/>
        <pc:sldMkLst>
          <pc:docMk/>
          <pc:sldMk cId="0" sldId="279"/>
        </pc:sldMkLst>
        <pc:spChg chg="mod">
          <ac:chgData name="Kemper, James" userId="a0ad9e40-2c23-4dbb-ba42-581a30ee3ed1" providerId="ADAL" clId="{9CBD08CE-F2EE-4E1B-A348-97DFD01DC820}" dt="2023-09-28T15:36:49.735" v="16" actId="20577"/>
          <ac:spMkLst>
            <pc:docMk/>
            <pc:sldMk cId="0" sldId="279"/>
            <ac:spMk id="326" creationId="{00000000-0000-0000-0000-000000000000}"/>
          </ac:spMkLst>
        </pc:spChg>
      </pc:sldChg>
      <pc:sldChg chg="del">
        <pc:chgData name="Kemper, James" userId="a0ad9e40-2c23-4dbb-ba42-581a30ee3ed1" providerId="ADAL" clId="{9CBD08CE-F2EE-4E1B-A348-97DFD01DC820}" dt="2023-09-28T15:35:31.297" v="0" actId="47"/>
        <pc:sldMkLst>
          <pc:docMk/>
          <pc:sldMk cId="0" sldId="286"/>
        </pc:sldMkLst>
      </pc:sldChg>
      <pc:sldChg chg="del">
        <pc:chgData name="Kemper, James" userId="a0ad9e40-2c23-4dbb-ba42-581a30ee3ed1" providerId="ADAL" clId="{9CBD08CE-F2EE-4E1B-A348-97DFD01DC820}" dt="2023-09-28T15:35:31.297" v="0" actId="47"/>
        <pc:sldMkLst>
          <pc:docMk/>
          <pc:sldMk cId="0" sldId="287"/>
        </pc:sldMkLst>
      </pc:sldChg>
      <pc:sldChg chg="del">
        <pc:chgData name="Kemper, James" userId="a0ad9e40-2c23-4dbb-ba42-581a30ee3ed1" providerId="ADAL" clId="{9CBD08CE-F2EE-4E1B-A348-97DFD01DC820}" dt="2023-09-28T15:35:31.297" v="0" actId="47"/>
        <pc:sldMkLst>
          <pc:docMk/>
          <pc:sldMk cId="0" sldId="288"/>
        </pc:sldMkLst>
      </pc:sldChg>
      <pc:sldChg chg="del">
        <pc:chgData name="Kemper, James" userId="a0ad9e40-2c23-4dbb-ba42-581a30ee3ed1" providerId="ADAL" clId="{9CBD08CE-F2EE-4E1B-A348-97DFD01DC820}" dt="2023-09-28T15:35:31.297" v="0" actId="47"/>
        <pc:sldMkLst>
          <pc:docMk/>
          <pc:sldMk cId="0" sldId="289"/>
        </pc:sldMkLst>
      </pc:sldChg>
      <pc:sldChg chg="del">
        <pc:chgData name="Kemper, James" userId="a0ad9e40-2c23-4dbb-ba42-581a30ee3ed1" providerId="ADAL" clId="{9CBD08CE-F2EE-4E1B-A348-97DFD01DC820}" dt="2023-09-28T15:35:31.297" v="0" actId="47"/>
        <pc:sldMkLst>
          <pc:docMk/>
          <pc:sldMk cId="0" sldId="290"/>
        </pc:sldMkLst>
      </pc:sldChg>
      <pc:sldChg chg="del">
        <pc:chgData name="Kemper, James" userId="a0ad9e40-2c23-4dbb-ba42-581a30ee3ed1" providerId="ADAL" clId="{9CBD08CE-F2EE-4E1B-A348-97DFD01DC820}" dt="2023-09-28T15:35:31.297" v="0" actId="47"/>
        <pc:sldMkLst>
          <pc:docMk/>
          <pc:sldMk cId="0" sldId="291"/>
        </pc:sldMkLst>
      </pc:sldChg>
      <pc:sldChg chg="del">
        <pc:chgData name="Kemper, James" userId="a0ad9e40-2c23-4dbb-ba42-581a30ee3ed1" providerId="ADAL" clId="{9CBD08CE-F2EE-4E1B-A348-97DFD01DC820}" dt="2023-09-28T15:35:31.297" v="0" actId="47"/>
        <pc:sldMkLst>
          <pc:docMk/>
          <pc:sldMk cId="0" sldId="292"/>
        </pc:sldMkLst>
      </pc:sldChg>
      <pc:sldChg chg="del">
        <pc:chgData name="Kemper, James" userId="a0ad9e40-2c23-4dbb-ba42-581a30ee3ed1" providerId="ADAL" clId="{9CBD08CE-F2EE-4E1B-A348-97DFD01DC820}" dt="2023-09-28T15:35:31.297" v="0" actId="47"/>
        <pc:sldMkLst>
          <pc:docMk/>
          <pc:sldMk cId="0" sldId="293"/>
        </pc:sldMkLst>
      </pc:sldChg>
      <pc:sldChg chg="del">
        <pc:chgData name="Kemper, James" userId="a0ad9e40-2c23-4dbb-ba42-581a30ee3ed1" providerId="ADAL" clId="{9CBD08CE-F2EE-4E1B-A348-97DFD01DC820}" dt="2023-09-28T15:35:31.297" v="0" actId="47"/>
        <pc:sldMkLst>
          <pc:docMk/>
          <pc:sldMk cId="0" sldId="294"/>
        </pc:sldMkLst>
      </pc:sldChg>
      <pc:sldChg chg="del">
        <pc:chgData name="Kemper, James" userId="a0ad9e40-2c23-4dbb-ba42-581a30ee3ed1" providerId="ADAL" clId="{9CBD08CE-F2EE-4E1B-A348-97DFD01DC820}" dt="2023-09-28T15:35:31.297" v="0" actId="47"/>
        <pc:sldMkLst>
          <pc:docMk/>
          <pc:sldMk cId="0" sldId="295"/>
        </pc:sldMkLst>
      </pc:sldChg>
      <pc:sldChg chg="del">
        <pc:chgData name="Kemper, James" userId="a0ad9e40-2c23-4dbb-ba42-581a30ee3ed1" providerId="ADAL" clId="{9CBD08CE-F2EE-4E1B-A348-97DFD01DC820}" dt="2023-09-28T15:35:31.297" v="0" actId="47"/>
        <pc:sldMkLst>
          <pc:docMk/>
          <pc:sldMk cId="0" sldId="296"/>
        </pc:sldMkLst>
      </pc:sldChg>
      <pc:sldChg chg="del">
        <pc:chgData name="Kemper, James" userId="a0ad9e40-2c23-4dbb-ba42-581a30ee3ed1" providerId="ADAL" clId="{9CBD08CE-F2EE-4E1B-A348-97DFD01DC820}" dt="2023-09-28T15:35:31.297" v="0" actId="47"/>
        <pc:sldMkLst>
          <pc:docMk/>
          <pc:sldMk cId="0" sldId="297"/>
        </pc:sldMkLst>
      </pc:sldChg>
      <pc:sldChg chg="del">
        <pc:chgData name="Kemper, James" userId="a0ad9e40-2c23-4dbb-ba42-581a30ee3ed1" providerId="ADAL" clId="{9CBD08CE-F2EE-4E1B-A348-97DFD01DC820}" dt="2023-09-28T15:35:31.297" v="0" actId="47"/>
        <pc:sldMkLst>
          <pc:docMk/>
          <pc:sldMk cId="0" sldId="298"/>
        </pc:sldMkLst>
      </pc:sldChg>
      <pc:sldChg chg="del">
        <pc:chgData name="Kemper, James" userId="a0ad9e40-2c23-4dbb-ba42-581a30ee3ed1" providerId="ADAL" clId="{9CBD08CE-F2EE-4E1B-A348-97DFD01DC820}" dt="2023-09-28T15:35:31.297" v="0" actId="47"/>
        <pc:sldMkLst>
          <pc:docMk/>
          <pc:sldMk cId="0" sldId="299"/>
        </pc:sldMkLst>
      </pc:sldChg>
      <pc:sldChg chg="del">
        <pc:chgData name="Kemper, James" userId="a0ad9e40-2c23-4dbb-ba42-581a30ee3ed1" providerId="ADAL" clId="{9CBD08CE-F2EE-4E1B-A348-97DFD01DC820}" dt="2023-09-28T15:35:31.297" v="0" actId="47"/>
        <pc:sldMkLst>
          <pc:docMk/>
          <pc:sldMk cId="0" sldId="300"/>
        </pc:sldMkLst>
      </pc:sldChg>
      <pc:sldChg chg="del">
        <pc:chgData name="Kemper, James" userId="a0ad9e40-2c23-4dbb-ba42-581a30ee3ed1" providerId="ADAL" clId="{9CBD08CE-F2EE-4E1B-A348-97DFD01DC820}" dt="2023-09-28T15:35:31.297" v="0" actId="47"/>
        <pc:sldMkLst>
          <pc:docMk/>
          <pc:sldMk cId="0" sldId="301"/>
        </pc:sldMkLst>
      </pc:sldChg>
      <pc:sldMasterChg chg="delSldLayout">
        <pc:chgData name="Kemper, James" userId="a0ad9e40-2c23-4dbb-ba42-581a30ee3ed1" providerId="ADAL" clId="{9CBD08CE-F2EE-4E1B-A348-97DFD01DC820}" dt="2023-09-28T15:35:31.297" v="0" actId="47"/>
        <pc:sldMasterMkLst>
          <pc:docMk/>
          <pc:sldMasterMk cId="0" sldId="2147483665"/>
        </pc:sldMasterMkLst>
        <pc:sldLayoutChg chg="del">
          <pc:chgData name="Kemper, James" userId="a0ad9e40-2c23-4dbb-ba42-581a30ee3ed1" providerId="ADAL" clId="{9CBD08CE-F2EE-4E1B-A348-97DFD01DC820}" dt="2023-09-28T15:35:31.297" v="0" actId="47"/>
          <pc:sldLayoutMkLst>
            <pc:docMk/>
            <pc:sldMasterMk cId="0" sldId="2147483665"/>
            <pc:sldLayoutMk cId="0" sldId="2147483651"/>
          </pc:sldLayoutMkLst>
        </pc:sldLayoutChg>
        <pc:sldLayoutChg chg="del">
          <pc:chgData name="Kemper, James" userId="a0ad9e40-2c23-4dbb-ba42-581a30ee3ed1" providerId="ADAL" clId="{9CBD08CE-F2EE-4E1B-A348-97DFD01DC820}" dt="2023-09-28T15:35:31.297" v="0" actId="47"/>
          <pc:sldLayoutMkLst>
            <pc:docMk/>
            <pc:sldMasterMk cId="0" sldId="2147483665"/>
            <pc:sldLayoutMk cId="0" sldId="2147483652"/>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298711500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If this PowerPoint presentation contains mathematical equations, you may need to check that your computer has the following installed:</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1) MathType Plugin</a:t>
            </a:r>
            <a:endParaRPr sz="1200" b="0" i="0" u="none" strike="noStrike" cap="none">
              <a:solidFill>
                <a:schemeClr val="dk1"/>
              </a:solidFill>
              <a:latin typeface="Arial"/>
              <a:ea typeface="Arial"/>
              <a:cs typeface="Arial"/>
              <a:sym typeface="Arial"/>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2) Math Player (free versions available)</a:t>
            </a:r>
            <a:endParaRPr/>
          </a:p>
          <a:p>
            <a:pPr marL="0" lvl="0" indent="0" algn="l" rtl="0">
              <a:lnSpc>
                <a:spcPct val="100000"/>
              </a:lnSpc>
              <a:spcBef>
                <a:spcPts val="0"/>
              </a:spcBef>
              <a:spcAft>
                <a:spcPts val="0"/>
              </a:spcAft>
              <a:buSzPts val="1400"/>
              <a:buNone/>
            </a:pPr>
            <a:r>
              <a:rPr lang="en-US" sz="1200" b="0" i="0" u="none" strike="noStrike" cap="none">
                <a:solidFill>
                  <a:schemeClr val="dk1"/>
                </a:solidFill>
                <a:latin typeface="Arial"/>
                <a:ea typeface="Arial"/>
                <a:cs typeface="Arial"/>
                <a:sym typeface="Arial"/>
              </a:rPr>
              <a:t>3) NVDA Reader (free versions available)</a:t>
            </a:r>
            <a:endParaRPr/>
          </a:p>
        </p:txBody>
      </p:sp>
      <p:sp>
        <p:nvSpPr>
          <p:cNvPr id="163" name="Google Shape;163;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a:t>
            </a:fld>
            <a:endParaRPr/>
          </a:p>
        </p:txBody>
      </p:sp>
    </p:spTree>
    <p:extLst>
      <p:ext uri="{BB962C8B-B14F-4D97-AF65-F5344CB8AC3E}">
        <p14:creationId xmlns:p14="http://schemas.microsoft.com/office/powerpoint/2010/main" val="1438364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7" name="Google Shape;277;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43207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1" name="Google Shape;29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97504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7" name="Google Shape;297;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163389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4" name="Google Shape;304;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2562758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686318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2869325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7"/>
        <p:cNvGrpSpPr/>
        <p:nvPr/>
      </p:nvGrpSpPr>
      <p:grpSpPr>
        <a:xfrm>
          <a:off x="0" y="0"/>
          <a:ext cx="0" cy="0"/>
          <a:chOff x="0" y="0"/>
          <a:chExt cx="0" cy="0"/>
        </a:xfrm>
      </p:grpSpPr>
      <p:sp>
        <p:nvSpPr>
          <p:cNvPr id="348" name="Google Shape;34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9" name="Google Shape;34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815753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5" name="Google Shape;355;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4628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64946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2"/>
        <p:cNvGrpSpPr/>
        <p:nvPr/>
      </p:nvGrpSpPr>
      <p:grpSpPr>
        <a:xfrm>
          <a:off x="0" y="0"/>
          <a:ext cx="0" cy="0"/>
          <a:chOff x="0" y="0"/>
          <a:chExt cx="0" cy="0"/>
        </a:xfrm>
      </p:grpSpPr>
      <p:sp>
        <p:nvSpPr>
          <p:cNvPr id="483" name="Google Shape;483;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4" name="Google Shape;484;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5" name="Google Shape;485;p4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21</a:t>
            </a:fld>
            <a:endParaRPr/>
          </a:p>
        </p:txBody>
      </p:sp>
    </p:spTree>
    <p:extLst>
      <p:ext uri="{BB962C8B-B14F-4D97-AF65-F5344CB8AC3E}">
        <p14:creationId xmlns:p14="http://schemas.microsoft.com/office/powerpoint/2010/main" val="1909750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3" name="Google Shape;173;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0745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2" name="Google Shape;19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85374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9" name="Google Shape;19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887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5" name="Google Shape;20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842733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1" name="Google Shape;23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815589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7572895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8297707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1" name="Google Shape;27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052922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Chapter Opener">
  <p:cSld name="Chapter Opener">
    <p:spTree>
      <p:nvGrpSpPr>
        <p:cNvPr id="1" name="Shape 17"/>
        <p:cNvGrpSpPr/>
        <p:nvPr/>
      </p:nvGrpSpPr>
      <p:grpSpPr>
        <a:xfrm>
          <a:off x="0" y="0"/>
          <a:ext cx="0" cy="0"/>
          <a:chOff x="0" y="0"/>
          <a:chExt cx="0" cy="0"/>
        </a:xfrm>
      </p:grpSpPr>
      <p:sp>
        <p:nvSpPr>
          <p:cNvPr id="18" name="Google Shape;18;p2"/>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000"/>
              <a:buNone/>
              <a:defRPr sz="20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20" name="Google Shape;20;p2"/>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3000"/>
              <a:buNone/>
              <a:defRPr sz="3000"/>
            </a:lvl1pPr>
            <a:lvl2pPr marL="914400" lvl="1" indent="-228600" algn="l">
              <a:lnSpc>
                <a:spcPct val="100000"/>
              </a:lnSpc>
              <a:spcBef>
                <a:spcPts val="0"/>
              </a:spcBef>
              <a:spcAft>
                <a:spcPts val="0"/>
              </a:spcAft>
              <a:buSzPts val="4400"/>
              <a:buNone/>
              <a:defRPr sz="4400"/>
            </a:lvl2pPr>
            <a:lvl3pPr marL="1371600" lvl="2" indent="-228600" algn="l">
              <a:lnSpc>
                <a:spcPct val="100000"/>
              </a:lnSpc>
              <a:spcBef>
                <a:spcPts val="0"/>
              </a:spcBef>
              <a:spcAft>
                <a:spcPts val="0"/>
              </a:spcAft>
              <a:buSzPts val="4400"/>
              <a:buNone/>
              <a:defRPr sz="4400"/>
            </a:lvl3pPr>
            <a:lvl4pPr marL="1828800" lvl="3" indent="-228600" algn="l">
              <a:lnSpc>
                <a:spcPct val="100000"/>
              </a:lnSpc>
              <a:spcBef>
                <a:spcPts val="0"/>
              </a:spcBef>
              <a:spcAft>
                <a:spcPts val="0"/>
              </a:spcAft>
              <a:buSzPts val="4400"/>
              <a:buNone/>
              <a:defRPr sz="4400"/>
            </a:lvl4pPr>
            <a:lvl5pPr marL="2286000" lvl="4" indent="-228600" algn="l">
              <a:lnSpc>
                <a:spcPct val="100000"/>
              </a:lnSpc>
              <a:spcBef>
                <a:spcPts val="0"/>
              </a:spcBef>
              <a:spcAft>
                <a:spcPts val="0"/>
              </a:spcAft>
              <a:buSzPts val="4400"/>
              <a:buNone/>
              <a:defRPr sz="4400"/>
            </a:lvl5pPr>
            <a:lvl6pPr marL="2743200" lvl="5" indent="-228600" algn="l">
              <a:lnSpc>
                <a:spcPct val="100000"/>
              </a:lnSpc>
              <a:spcBef>
                <a:spcPts val="0"/>
              </a:spcBef>
              <a:spcAft>
                <a:spcPts val="0"/>
              </a:spcAft>
              <a:buSzPts val="4400"/>
              <a:buNone/>
              <a:defRPr sz="4400"/>
            </a:lvl6pPr>
            <a:lvl7pPr marL="3200400" lvl="6" indent="-228600" algn="l">
              <a:lnSpc>
                <a:spcPct val="100000"/>
              </a:lnSpc>
              <a:spcBef>
                <a:spcPts val="0"/>
              </a:spcBef>
              <a:spcAft>
                <a:spcPts val="0"/>
              </a:spcAft>
              <a:buSzPts val="4400"/>
              <a:buNone/>
              <a:defRPr sz="4400"/>
            </a:lvl7pPr>
            <a:lvl8pPr marL="3657600" lvl="7" indent="-228600" algn="l">
              <a:lnSpc>
                <a:spcPct val="100000"/>
              </a:lnSpc>
              <a:spcBef>
                <a:spcPts val="0"/>
              </a:spcBef>
              <a:spcAft>
                <a:spcPts val="0"/>
              </a:spcAft>
              <a:buSzPts val="4400"/>
              <a:buNone/>
              <a:defRPr sz="4400"/>
            </a:lvl8pPr>
            <a:lvl9pPr marL="4114800" lvl="8" indent="-228600" algn="l">
              <a:lnSpc>
                <a:spcPct val="100000"/>
              </a:lnSpc>
              <a:spcBef>
                <a:spcPts val="0"/>
              </a:spcBef>
              <a:spcAft>
                <a:spcPts val="0"/>
              </a:spcAft>
              <a:buSzPts val="4400"/>
              <a:buNone/>
              <a:defRPr sz="4400"/>
            </a:lvl9pPr>
          </a:lstStyle>
          <a:p>
            <a:endParaRPr/>
          </a:p>
        </p:txBody>
      </p:sp>
      <p:sp>
        <p:nvSpPr>
          <p:cNvPr id="21" name="Google Shape;21;p2"/>
          <p:cNvSpPr txBox="1">
            <a:spLocks noGrp="1"/>
          </p:cNvSpPr>
          <p:nvPr>
            <p:ph type="body" idx="3"/>
          </p:nvPr>
        </p:nvSpPr>
        <p:spPr>
          <a:xfrm>
            <a:off x="5029200" y="3200400"/>
            <a:ext cx="3657600" cy="2925763"/>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lvl1pPr>
            <a:lvl2pPr marL="914400" lvl="1" indent="-228600" algn="l">
              <a:lnSpc>
                <a:spcPct val="100000"/>
              </a:lnSpc>
              <a:spcBef>
                <a:spcPts val="0"/>
              </a:spcBef>
              <a:spcAft>
                <a:spcPts val="0"/>
              </a:spcAft>
              <a:buSzPts val="2200"/>
              <a:buNone/>
              <a:defRPr/>
            </a:lvl2pPr>
            <a:lvl3pPr marL="1371600" lvl="2" indent="-228600" algn="l">
              <a:lnSpc>
                <a:spcPct val="100000"/>
              </a:lnSpc>
              <a:spcBef>
                <a:spcPts val="0"/>
              </a:spcBef>
              <a:spcAft>
                <a:spcPts val="0"/>
              </a:spcAft>
              <a:buSzPts val="2200"/>
              <a:buNone/>
              <a:defRPr/>
            </a:lvl3pPr>
            <a:lvl4pPr marL="1828800" lvl="3" indent="-228600" algn="l">
              <a:lnSpc>
                <a:spcPct val="100000"/>
              </a:lnSpc>
              <a:spcBef>
                <a:spcPts val="0"/>
              </a:spcBef>
              <a:spcAft>
                <a:spcPts val="0"/>
              </a:spcAft>
              <a:buSzPts val="2200"/>
              <a:buNone/>
              <a:defRPr/>
            </a:lvl4pPr>
            <a:lvl5pPr marL="2286000" lvl="4" indent="-228600" algn="l">
              <a:lnSpc>
                <a:spcPct val="100000"/>
              </a:lnSpc>
              <a:spcBef>
                <a:spcPts val="0"/>
              </a:spcBef>
              <a:spcAft>
                <a:spcPts val="0"/>
              </a:spcAft>
              <a:buSzPts val="2200"/>
              <a:buNone/>
              <a:defRPr/>
            </a:lvl5pPr>
            <a:lvl6pPr marL="2743200" lvl="5" indent="-228600" algn="l">
              <a:lnSpc>
                <a:spcPct val="100000"/>
              </a:lnSpc>
              <a:spcBef>
                <a:spcPts val="0"/>
              </a:spcBef>
              <a:spcAft>
                <a:spcPts val="0"/>
              </a:spcAft>
              <a:buSzPts val="2200"/>
              <a:buNone/>
              <a:defRPr/>
            </a:lvl6pPr>
            <a:lvl7pPr marL="3200400" lvl="6" indent="-228600" algn="l">
              <a:lnSpc>
                <a:spcPct val="100000"/>
              </a:lnSpc>
              <a:spcBef>
                <a:spcPts val="0"/>
              </a:spcBef>
              <a:spcAft>
                <a:spcPts val="0"/>
              </a:spcAft>
              <a:buSzPts val="2200"/>
              <a:buNone/>
              <a:defRPr/>
            </a:lvl7pPr>
            <a:lvl8pPr marL="3657600" lvl="7" indent="-228600" algn="l">
              <a:lnSpc>
                <a:spcPct val="100000"/>
              </a:lnSpc>
              <a:spcBef>
                <a:spcPts val="0"/>
              </a:spcBef>
              <a:spcAft>
                <a:spcPts val="0"/>
              </a:spcAft>
              <a:buSzPts val="2200"/>
              <a:buNone/>
              <a:defRPr/>
            </a:lvl8pPr>
            <a:lvl9pPr marL="4114800" lvl="8" indent="-228600" algn="l">
              <a:lnSpc>
                <a:spcPct val="100000"/>
              </a:lnSpc>
              <a:spcBef>
                <a:spcPts val="0"/>
              </a:spcBef>
              <a:spcAft>
                <a:spcPts val="0"/>
              </a:spcAft>
              <a:buSzPts val="2200"/>
              <a:buNone/>
              <a:defRPr/>
            </a:lvl9pPr>
          </a:lstStyle>
          <a:p>
            <a:endParaRPr/>
          </a:p>
        </p:txBody>
      </p:sp>
      <p:sp>
        <p:nvSpPr>
          <p:cNvPr id="22" name="Google Shape;22;p2"/>
          <p:cNvSpPr txBox="1">
            <a:spLocks noGrp="1"/>
          </p:cNvSpPr>
          <p:nvPr>
            <p:ph type="ftr" idx="11"/>
          </p:nvPr>
        </p:nvSpPr>
        <p:spPr>
          <a:xfrm>
            <a:off x="93969" y="6165337"/>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5" name="Google Shape;25;p2"/>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lvl1pPr marL="457200" marR="0" lvl="0" indent="-228600" algn="ctr">
              <a:lnSpc>
                <a:spcPct val="100000"/>
              </a:lnSpc>
              <a:spcBef>
                <a:spcPts val="0"/>
              </a:spcBef>
              <a:spcAft>
                <a:spcPts val="0"/>
              </a:spcAft>
              <a:buClr>
                <a:schemeClr val="dk1"/>
              </a:buClr>
              <a:buSzPts val="1200"/>
              <a:buFont typeface="Verdana"/>
              <a:buNone/>
              <a:defRPr sz="1200" b="0">
                <a:solidFill>
                  <a:schemeClr val="dk1"/>
                </a:solidFill>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pic>
        <p:nvPicPr>
          <p:cNvPr id="26" name="Google Shape;26;p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Comparison">
  <p:cSld name="2_Comparison">
    <p:spTree>
      <p:nvGrpSpPr>
        <p:cNvPr id="1" name="Shape 96"/>
        <p:cNvGrpSpPr/>
        <p:nvPr/>
      </p:nvGrpSpPr>
      <p:grpSpPr>
        <a:xfrm>
          <a:off x="0" y="0"/>
          <a:ext cx="0" cy="0"/>
          <a:chOff x="0" y="0"/>
          <a:chExt cx="0" cy="0"/>
        </a:xfrm>
      </p:grpSpPr>
      <p:sp>
        <p:nvSpPr>
          <p:cNvPr id="97" name="Google Shape;97;p13"/>
          <p:cNvSpPr txBox="1">
            <a:spLocks noGrp="1"/>
          </p:cNvSpPr>
          <p:nvPr>
            <p:ph type="title"/>
          </p:nvPr>
        </p:nvSpPr>
        <p:spPr>
          <a:xfrm>
            <a:off x="457200" y="2194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13"/>
          <p:cNvSpPr txBox="1">
            <a:spLocks noGrp="1"/>
          </p:cNvSpPr>
          <p:nvPr>
            <p:ph type="body" idx="1"/>
          </p:nvPr>
        </p:nvSpPr>
        <p:spPr>
          <a:xfrm>
            <a:off x="457200" y="1457450"/>
            <a:ext cx="8229600" cy="914400"/>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9" name="Google Shape;99;p13"/>
          <p:cNvSpPr txBox="1">
            <a:spLocks noGrp="1"/>
          </p:cNvSpPr>
          <p:nvPr>
            <p:ph type="body" idx="2"/>
          </p:nvPr>
        </p:nvSpPr>
        <p:spPr>
          <a:xfrm>
            <a:off x="45720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0" name="Google Shape;100;p13"/>
          <p:cNvSpPr txBox="1">
            <a:spLocks noGrp="1"/>
          </p:cNvSpPr>
          <p:nvPr>
            <p:ph type="body" idx="3"/>
          </p:nvPr>
        </p:nvSpPr>
        <p:spPr>
          <a:xfrm>
            <a:off x="3291114" y="160194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13"/>
          <p:cNvSpPr txBox="1">
            <a:spLocks noGrp="1"/>
          </p:cNvSpPr>
          <p:nvPr>
            <p:ph type="body" idx="4"/>
          </p:nvPr>
        </p:nvSpPr>
        <p:spPr>
          <a:xfrm>
            <a:off x="612648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02" name="Google Shape;102;p13"/>
          <p:cNvSpPr txBox="1">
            <a:spLocks noGrp="1"/>
          </p:cNvSpPr>
          <p:nvPr>
            <p:ph type="body" idx="5"/>
          </p:nvPr>
        </p:nvSpPr>
        <p:spPr>
          <a:xfrm>
            <a:off x="457200"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13"/>
          <p:cNvSpPr txBox="1">
            <a:spLocks noGrp="1"/>
          </p:cNvSpPr>
          <p:nvPr>
            <p:ph type="body" idx="6"/>
          </p:nvPr>
        </p:nvSpPr>
        <p:spPr>
          <a:xfrm>
            <a:off x="3300984" y="317565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13"/>
          <p:cNvSpPr txBox="1">
            <a:spLocks noGrp="1"/>
          </p:cNvSpPr>
          <p:nvPr>
            <p:ph type="body" idx="7"/>
          </p:nvPr>
        </p:nvSpPr>
        <p:spPr>
          <a:xfrm>
            <a:off x="6128658" y="3171876"/>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5" name="Google Shape;105;p13"/>
          <p:cNvSpPr txBox="1">
            <a:spLocks noGrp="1"/>
          </p:cNvSpPr>
          <p:nvPr>
            <p:ph type="body" idx="8"/>
          </p:nvPr>
        </p:nvSpPr>
        <p:spPr>
          <a:xfrm>
            <a:off x="457200"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6" name="Google Shape;106;p13"/>
          <p:cNvSpPr txBox="1">
            <a:spLocks noGrp="1"/>
          </p:cNvSpPr>
          <p:nvPr>
            <p:ph type="body" idx="9"/>
          </p:nvPr>
        </p:nvSpPr>
        <p:spPr>
          <a:xfrm>
            <a:off x="3299388" y="4761264"/>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7" name="Google Shape;107;p13"/>
          <p:cNvSpPr txBox="1">
            <a:spLocks noGrp="1"/>
          </p:cNvSpPr>
          <p:nvPr>
            <p:ph type="body" idx="13"/>
          </p:nvPr>
        </p:nvSpPr>
        <p:spPr>
          <a:xfrm>
            <a:off x="6128658" y="4764312"/>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8" name="Google Shape;108;p1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dk1"/>
              </a:buClr>
              <a:buSzPts val="1100"/>
              <a:buFont typeface="Arial"/>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1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1_Title and Two Content">
  <p:cSld name="1_Title and Two Content">
    <p:spTree>
      <p:nvGrpSpPr>
        <p:cNvPr id="1" name="Shape 111"/>
        <p:cNvGrpSpPr/>
        <p:nvPr/>
      </p:nvGrpSpPr>
      <p:grpSpPr>
        <a:xfrm>
          <a:off x="0" y="0"/>
          <a:ext cx="0" cy="0"/>
          <a:chOff x="0" y="0"/>
          <a:chExt cx="0" cy="0"/>
        </a:xfrm>
      </p:grpSpPr>
      <p:sp>
        <p:nvSpPr>
          <p:cNvPr id="112" name="Google Shape;112;p1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4"/>
          <p:cNvSpPr txBox="1">
            <a:spLocks noGrp="1"/>
          </p:cNvSpPr>
          <p:nvPr>
            <p:ph type="body" idx="1"/>
          </p:nvPr>
        </p:nvSpPr>
        <p:spPr>
          <a:xfrm>
            <a:off x="457200" y="16002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4" name="Google Shape;114;p14"/>
          <p:cNvSpPr txBox="1">
            <a:spLocks noGrp="1"/>
          </p:cNvSpPr>
          <p:nvPr>
            <p:ph type="body" idx="2"/>
          </p:nvPr>
        </p:nvSpPr>
        <p:spPr>
          <a:xfrm>
            <a:off x="457200" y="3962400"/>
            <a:ext cx="8229600" cy="21637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17500" algn="l">
              <a:lnSpc>
                <a:spcPct val="100000"/>
              </a:lnSpc>
              <a:spcBef>
                <a:spcPts val="300"/>
              </a:spcBef>
              <a:spcAft>
                <a:spcPts val="0"/>
              </a:spcAft>
              <a:buSzPts val="1400"/>
              <a:buChar char="•"/>
              <a:defRPr sz="1400"/>
            </a:lvl6pPr>
            <a:lvl7pPr marL="3200400" lvl="6" indent="-317500" algn="l">
              <a:lnSpc>
                <a:spcPct val="100000"/>
              </a:lnSpc>
              <a:spcBef>
                <a:spcPts val="300"/>
              </a:spcBef>
              <a:spcAft>
                <a:spcPts val="0"/>
              </a:spcAft>
              <a:buSzPts val="1400"/>
              <a:buChar char="•"/>
              <a:defRPr sz="1400"/>
            </a:lvl7pPr>
            <a:lvl8pPr marL="3657600" lvl="7" indent="-317500" algn="l">
              <a:lnSpc>
                <a:spcPct val="100000"/>
              </a:lnSpc>
              <a:spcBef>
                <a:spcPts val="300"/>
              </a:spcBef>
              <a:spcAft>
                <a:spcPts val="0"/>
              </a:spcAft>
              <a:buSzPts val="1400"/>
              <a:buChar char="•"/>
              <a:defRPr sz="1400"/>
            </a:lvl8pPr>
            <a:lvl9pPr marL="4114800" lvl="8" indent="-317500" algn="l">
              <a:lnSpc>
                <a:spcPct val="100000"/>
              </a:lnSpc>
              <a:spcBef>
                <a:spcPts val="300"/>
              </a:spcBef>
              <a:spcAft>
                <a:spcPts val="0"/>
              </a:spcAft>
              <a:buSzPts val="1400"/>
              <a:buChar char="•"/>
              <a:defRPr sz="1400"/>
            </a:lvl9pPr>
          </a:lstStyle>
          <a:p>
            <a:endParaRPr/>
          </a:p>
        </p:txBody>
      </p:sp>
      <p:sp>
        <p:nvSpPr>
          <p:cNvPr id="115" name="Google Shape;115;p1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1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18" name="Google Shape;118;p14"/>
          <p:cNvSpPr txBox="1">
            <a:spLocks noGrp="1"/>
          </p:cNvSpPr>
          <p:nvPr>
            <p:ph type="body" idx="3"/>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19" name="Google Shape;119;p14"/>
          <p:cNvSpPr txBox="1">
            <a:spLocks noGrp="1"/>
          </p:cNvSpPr>
          <p:nvPr>
            <p:ph type="body" idx="4"/>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0" name="Google Shape;120;p14"/>
          <p:cNvSpPr txBox="1">
            <a:spLocks noGrp="1"/>
          </p:cNvSpPr>
          <p:nvPr>
            <p:ph type="body" idx="5"/>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1_Figure + Caption">
  <p:cSld name="1_Figure + Caption">
    <p:spTree>
      <p:nvGrpSpPr>
        <p:cNvPr id="1" name="Shape 121"/>
        <p:cNvGrpSpPr/>
        <p:nvPr/>
      </p:nvGrpSpPr>
      <p:grpSpPr>
        <a:xfrm>
          <a:off x="0" y="0"/>
          <a:ext cx="0" cy="0"/>
          <a:chOff x="0" y="0"/>
          <a:chExt cx="0" cy="0"/>
        </a:xfrm>
      </p:grpSpPr>
      <p:sp>
        <p:nvSpPr>
          <p:cNvPr id="122" name="Google Shape;122;p15"/>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15"/>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124" name="Google Shape;124;p15"/>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5" name="Google Shape;125;p15"/>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6" name="Google Shape;126;p15"/>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27" name="Google Shape;127;p15"/>
          <p:cNvSpPr txBox="1">
            <a:spLocks noGrp="1"/>
          </p:cNvSpPr>
          <p:nvPr>
            <p:ph type="body" idx="2"/>
          </p:nvPr>
        </p:nvSpPr>
        <p:spPr>
          <a:xfrm>
            <a:off x="612648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28" name="Google Shape;128;p15"/>
          <p:cNvSpPr txBox="1">
            <a:spLocks noGrp="1"/>
          </p:cNvSpPr>
          <p:nvPr>
            <p:ph type="body" idx="3"/>
          </p:nvPr>
        </p:nvSpPr>
        <p:spPr>
          <a:xfrm>
            <a:off x="457200" y="160020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None/>
              <a:defRPr sz="2200"/>
            </a:lvl1pPr>
            <a:lvl2pPr marL="914400" lvl="1" indent="-228600" algn="l">
              <a:lnSpc>
                <a:spcPct val="100000"/>
              </a:lnSpc>
              <a:spcBef>
                <a:spcPts val="600"/>
              </a:spcBef>
              <a:spcAft>
                <a:spcPts val="0"/>
              </a:spcAft>
              <a:buSzPts val="2200"/>
              <a:buNone/>
              <a:defRPr/>
            </a:lvl2pPr>
            <a:lvl3pPr marL="1371600" lvl="2" indent="-228600" algn="l">
              <a:lnSpc>
                <a:spcPct val="100000"/>
              </a:lnSpc>
              <a:spcBef>
                <a:spcPts val="600"/>
              </a:spcBef>
              <a:spcAft>
                <a:spcPts val="0"/>
              </a:spcAft>
              <a:buSzPts val="2200"/>
              <a:buNone/>
              <a:defRPr/>
            </a:lvl3pPr>
            <a:lvl4pPr marL="1828800" lvl="3" indent="-228600" algn="l">
              <a:lnSpc>
                <a:spcPct val="100000"/>
              </a:lnSpc>
              <a:spcBef>
                <a:spcPts val="600"/>
              </a:spcBef>
              <a:spcAft>
                <a:spcPts val="0"/>
              </a:spcAft>
              <a:buSzPts val="2200"/>
              <a:buNone/>
              <a:defRPr/>
            </a:lvl4pPr>
            <a:lvl5pPr marL="2286000" lvl="4" indent="-228600" algn="l">
              <a:lnSpc>
                <a:spcPct val="100000"/>
              </a:lnSpc>
              <a:spcBef>
                <a:spcPts val="600"/>
              </a:spcBef>
              <a:spcAft>
                <a:spcPts val="0"/>
              </a:spcAft>
              <a:buSzPts val="2200"/>
              <a:buNone/>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15"/>
          <p:cNvSpPr txBox="1">
            <a:spLocks noGrp="1"/>
          </p:cNvSpPr>
          <p:nvPr>
            <p:ph type="body" idx="4"/>
          </p:nvPr>
        </p:nvSpPr>
        <p:spPr>
          <a:xfrm>
            <a:off x="3291840" y="1599180"/>
            <a:ext cx="2560320" cy="1463040"/>
          </a:xfrm>
          <a:prstGeom prst="rect">
            <a:avLst/>
          </a:prstGeom>
          <a:solidFill>
            <a:srgbClr val="C5F3FF"/>
          </a:solidFill>
          <a:ln w="9525" cap="flat" cmpd="sng">
            <a:solidFill>
              <a:srgbClr val="007FA3"/>
            </a:solidFill>
            <a:prstDash val="solid"/>
            <a:round/>
            <a:headEnd type="none" w="sm" len="sm"/>
            <a:tailEnd type="none" w="sm" len="sm"/>
          </a:ln>
        </p:spPr>
        <p:txBody>
          <a:bodyPr spcFirstLastPara="1" wrap="square" lIns="91425" tIns="91425" rIns="91425" bIns="91425" anchor="ctr" anchorCtr="0">
            <a:noAutofit/>
          </a:bodyPr>
          <a:lstStyle>
            <a:lvl1pPr marL="457200" lvl="0" indent="-228600" algn="ctr">
              <a:lnSpc>
                <a:spcPct val="100000"/>
              </a:lnSpc>
              <a:spcBef>
                <a:spcPts val="1500"/>
              </a:spcBef>
              <a:spcAft>
                <a:spcPts val="0"/>
              </a:spcAft>
              <a:buSzPts val="2200"/>
              <a:buFont typeface="Arial"/>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pic>
        <p:nvPicPr>
          <p:cNvPr id="130" name="Google Shape;130;p15"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131" name="Google Shape;131;p15"/>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32"/>
        <p:cNvGrpSpPr/>
        <p:nvPr/>
      </p:nvGrpSpPr>
      <p:grpSpPr>
        <a:xfrm>
          <a:off x="0" y="0"/>
          <a:ext cx="0" cy="0"/>
          <a:chOff x="0" y="0"/>
          <a:chExt cx="0" cy="0"/>
        </a:xfrm>
      </p:grpSpPr>
      <p:sp>
        <p:nvSpPr>
          <p:cNvPr id="133" name="Google Shape;133;p16"/>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6"/>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5" name="Google Shape;135;p16"/>
          <p:cNvSpPr txBox="1">
            <a:spLocks noGrp="1"/>
          </p:cNvSpPr>
          <p:nvPr>
            <p:ph type="body" idx="2"/>
          </p:nvPr>
        </p:nvSpPr>
        <p:spPr>
          <a:xfrm>
            <a:off x="629842" y="2505075"/>
            <a:ext cx="3868340"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16"/>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37" name="Google Shape;137;p16"/>
          <p:cNvSpPr txBox="1">
            <a:spLocks noGrp="1"/>
          </p:cNvSpPr>
          <p:nvPr>
            <p:ph type="body" idx="4"/>
          </p:nvPr>
        </p:nvSpPr>
        <p:spPr>
          <a:xfrm>
            <a:off x="4629150" y="2505075"/>
            <a:ext cx="3887391" cy="36845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16"/>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9" name="Google Shape;139;p16"/>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16"/>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Comparison">
  <p:cSld name="1_Comparison">
    <p:spTree>
      <p:nvGrpSpPr>
        <p:cNvPr id="1" name="Shape 141"/>
        <p:cNvGrpSpPr/>
        <p:nvPr/>
      </p:nvGrpSpPr>
      <p:grpSpPr>
        <a:xfrm>
          <a:off x="0" y="0"/>
          <a:ext cx="0" cy="0"/>
          <a:chOff x="0" y="0"/>
          <a:chExt cx="0" cy="0"/>
        </a:xfrm>
      </p:grpSpPr>
      <p:sp>
        <p:nvSpPr>
          <p:cNvPr id="142" name="Google Shape;142;p17"/>
          <p:cNvSpPr txBox="1">
            <a:spLocks noGrp="1"/>
          </p:cNvSpPr>
          <p:nvPr>
            <p:ph type="title"/>
          </p:nvPr>
        </p:nvSpPr>
        <p:spPr>
          <a:xfrm>
            <a:off x="629841" y="365126"/>
            <a:ext cx="7886700" cy="13255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17"/>
          <p:cNvSpPr txBox="1">
            <a:spLocks noGrp="1"/>
          </p:cNvSpPr>
          <p:nvPr>
            <p:ph type="body" idx="1"/>
          </p:nvPr>
        </p:nvSpPr>
        <p:spPr>
          <a:xfrm>
            <a:off x="629842" y="1681163"/>
            <a:ext cx="3868340"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4" name="Google Shape;144;p17"/>
          <p:cNvSpPr txBox="1">
            <a:spLocks noGrp="1"/>
          </p:cNvSpPr>
          <p:nvPr>
            <p:ph type="body" idx="2"/>
          </p:nvPr>
        </p:nvSpPr>
        <p:spPr>
          <a:xfrm>
            <a:off x="629842" y="2505075"/>
            <a:ext cx="3868340"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5" name="Google Shape;145;p17"/>
          <p:cNvSpPr txBox="1">
            <a:spLocks noGrp="1"/>
          </p:cNvSpPr>
          <p:nvPr>
            <p:ph type="body" idx="3"/>
          </p:nvPr>
        </p:nvSpPr>
        <p:spPr>
          <a:xfrm>
            <a:off x="4629150" y="1681163"/>
            <a:ext cx="3887391" cy="823912"/>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1500"/>
              </a:spcBef>
              <a:spcAft>
                <a:spcPts val="0"/>
              </a:spcAft>
              <a:buSzPts val="2200"/>
              <a:buNone/>
              <a:defRPr sz="2200" b="0"/>
            </a:lvl1pPr>
            <a:lvl2pPr marL="914400" lvl="1" indent="-228600" algn="l">
              <a:lnSpc>
                <a:spcPct val="100000"/>
              </a:lnSpc>
              <a:spcBef>
                <a:spcPts val="600"/>
              </a:spcBef>
              <a:spcAft>
                <a:spcPts val="0"/>
              </a:spcAft>
              <a:buSzPts val="2000"/>
              <a:buNone/>
              <a:defRPr sz="2000" b="1"/>
            </a:lvl2pPr>
            <a:lvl3pPr marL="1371600" lvl="2" indent="-228600" algn="l">
              <a:lnSpc>
                <a:spcPct val="100000"/>
              </a:lnSpc>
              <a:spcBef>
                <a:spcPts val="600"/>
              </a:spcBef>
              <a:spcAft>
                <a:spcPts val="0"/>
              </a:spcAft>
              <a:buSzPts val="1800"/>
              <a:buNone/>
              <a:defRPr sz="1800" b="1"/>
            </a:lvl3pPr>
            <a:lvl4pPr marL="1828800" lvl="3" indent="-228600" algn="l">
              <a:lnSpc>
                <a:spcPct val="100000"/>
              </a:lnSpc>
              <a:spcBef>
                <a:spcPts val="600"/>
              </a:spcBef>
              <a:spcAft>
                <a:spcPts val="0"/>
              </a:spcAft>
              <a:buSzPts val="1600"/>
              <a:buNone/>
              <a:defRPr sz="1600" b="1"/>
            </a:lvl4pPr>
            <a:lvl5pPr marL="2286000" lvl="4" indent="-228600" algn="l">
              <a:lnSpc>
                <a:spcPct val="100000"/>
              </a:lnSpc>
              <a:spcBef>
                <a:spcPts val="600"/>
              </a:spcBef>
              <a:spcAft>
                <a:spcPts val="0"/>
              </a:spcAft>
              <a:buSzPts val="1600"/>
              <a:buNone/>
              <a:defRPr sz="1600" b="1"/>
            </a:lvl5pPr>
            <a:lvl6pPr marL="2743200" lvl="5" indent="-228600" algn="l">
              <a:lnSpc>
                <a:spcPct val="100000"/>
              </a:lnSpc>
              <a:spcBef>
                <a:spcPts val="300"/>
              </a:spcBef>
              <a:spcAft>
                <a:spcPts val="0"/>
              </a:spcAft>
              <a:buSzPts val="1600"/>
              <a:buNone/>
              <a:defRPr sz="1600" b="1"/>
            </a:lvl6pPr>
            <a:lvl7pPr marL="3200400" lvl="6" indent="-228600" algn="l">
              <a:lnSpc>
                <a:spcPct val="100000"/>
              </a:lnSpc>
              <a:spcBef>
                <a:spcPts val="300"/>
              </a:spcBef>
              <a:spcAft>
                <a:spcPts val="0"/>
              </a:spcAft>
              <a:buSzPts val="1600"/>
              <a:buNone/>
              <a:defRPr sz="1600" b="1"/>
            </a:lvl7pPr>
            <a:lvl8pPr marL="3657600" lvl="7" indent="-228600" algn="l">
              <a:lnSpc>
                <a:spcPct val="100000"/>
              </a:lnSpc>
              <a:spcBef>
                <a:spcPts val="300"/>
              </a:spcBef>
              <a:spcAft>
                <a:spcPts val="0"/>
              </a:spcAft>
              <a:buSzPts val="1600"/>
              <a:buNone/>
              <a:defRPr sz="1600" b="1"/>
            </a:lvl8pPr>
            <a:lvl9pPr marL="4114800" lvl="8" indent="-228600" algn="l">
              <a:lnSpc>
                <a:spcPct val="100000"/>
              </a:lnSpc>
              <a:spcBef>
                <a:spcPts val="300"/>
              </a:spcBef>
              <a:spcAft>
                <a:spcPts val="0"/>
              </a:spcAft>
              <a:buSzPts val="1600"/>
              <a:buNone/>
              <a:defRPr sz="1600" b="1"/>
            </a:lvl9pPr>
          </a:lstStyle>
          <a:p>
            <a:endParaRPr/>
          </a:p>
        </p:txBody>
      </p:sp>
      <p:sp>
        <p:nvSpPr>
          <p:cNvPr id="146" name="Google Shape;146;p17"/>
          <p:cNvSpPr txBox="1">
            <a:spLocks noGrp="1"/>
          </p:cNvSpPr>
          <p:nvPr>
            <p:ph type="body" idx="4"/>
          </p:nvPr>
        </p:nvSpPr>
        <p:spPr>
          <a:xfrm>
            <a:off x="4629150" y="2505075"/>
            <a:ext cx="3887391" cy="1609725"/>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7" name="Google Shape;147;p1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9" name="Google Shape;149;p1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0" name="Google Shape;150;p17"/>
          <p:cNvSpPr txBox="1">
            <a:spLocks noGrp="1"/>
          </p:cNvSpPr>
          <p:nvPr>
            <p:ph type="body" idx="5"/>
          </p:nvPr>
        </p:nvSpPr>
        <p:spPr>
          <a:xfrm>
            <a:off x="631372" y="4278084"/>
            <a:ext cx="3868340"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1" name="Google Shape;151;p17"/>
          <p:cNvSpPr txBox="1">
            <a:spLocks noGrp="1"/>
          </p:cNvSpPr>
          <p:nvPr>
            <p:ph type="body" idx="6"/>
          </p:nvPr>
        </p:nvSpPr>
        <p:spPr>
          <a:xfrm>
            <a:off x="4637312" y="4288972"/>
            <a:ext cx="3887391" cy="1855788"/>
          </a:xfrm>
          <a:prstGeom prst="rect">
            <a:avLst/>
          </a:prstGeom>
          <a:noFill/>
          <a:ln>
            <a:noFill/>
          </a:ln>
        </p:spPr>
        <p:txBody>
          <a:bodyPr spcFirstLastPara="1" wrap="square" lIns="0" tIns="0" rIns="0" bIns="0"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Title and Content">
  <p:cSld name="2+Title and Content">
    <p:spTree>
      <p:nvGrpSpPr>
        <p:cNvPr id="1" name="Shape 152"/>
        <p:cNvGrpSpPr/>
        <p:nvPr/>
      </p:nvGrpSpPr>
      <p:grpSpPr>
        <a:xfrm>
          <a:off x="0" y="0"/>
          <a:ext cx="0" cy="0"/>
          <a:chOff x="0" y="0"/>
          <a:chExt cx="0" cy="0"/>
        </a:xfrm>
      </p:grpSpPr>
      <p:sp>
        <p:nvSpPr>
          <p:cNvPr id="153" name="Google Shape;153;p18"/>
          <p:cNvSpPr txBox="1">
            <a:spLocks noGrp="1"/>
          </p:cNvSpPr>
          <p:nvPr>
            <p:ph type="title"/>
          </p:nvPr>
        </p:nvSpPr>
        <p:spPr>
          <a:xfrm>
            <a:off x="457200" y="35256"/>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8"/>
          <p:cNvSpPr txBox="1">
            <a:spLocks noGrp="1"/>
          </p:cNvSpPr>
          <p:nvPr>
            <p:ph type="body" idx="1"/>
          </p:nvPr>
        </p:nvSpPr>
        <p:spPr>
          <a:xfrm>
            <a:off x="457200" y="1869149"/>
            <a:ext cx="8229600" cy="4248459"/>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a:lvl1pPr>
            <a:lvl2pPr marL="914400" lvl="1" indent="-368300" algn="l">
              <a:lnSpc>
                <a:spcPct val="100000"/>
              </a:lnSpc>
              <a:spcBef>
                <a:spcPts val="600"/>
              </a:spcBef>
              <a:spcAft>
                <a:spcPts val="0"/>
              </a:spcAft>
              <a:buClr>
                <a:srgbClr val="007FA3"/>
              </a:buClr>
              <a:buSzPts val="2200"/>
              <a:buChar char="–"/>
              <a:defRPr/>
            </a:lvl2pPr>
            <a:lvl3pPr marL="1371600" lvl="2" indent="-368300" algn="l">
              <a:lnSpc>
                <a:spcPct val="100000"/>
              </a:lnSpc>
              <a:spcBef>
                <a:spcPts val="600"/>
              </a:spcBef>
              <a:spcAft>
                <a:spcPts val="0"/>
              </a:spcAft>
              <a:buClr>
                <a:srgbClr val="007FA3"/>
              </a:buClr>
              <a:buSzPts val="2200"/>
              <a:buChar char="▪"/>
              <a:defRPr/>
            </a:lvl3pPr>
            <a:lvl4pPr marL="1828800" lvl="3" indent="-368300" algn="l">
              <a:lnSpc>
                <a:spcPct val="100000"/>
              </a:lnSpc>
              <a:spcBef>
                <a:spcPts val="600"/>
              </a:spcBef>
              <a:spcAft>
                <a:spcPts val="0"/>
              </a:spcAft>
              <a:buClr>
                <a:srgbClr val="007FA3"/>
              </a:buClr>
              <a:buSzPts val="2200"/>
              <a:buChar char="–"/>
              <a:defRPr/>
            </a:lvl4pPr>
            <a:lvl5pPr marL="2286000" lvl="4" indent="-368300" algn="l">
              <a:lnSpc>
                <a:spcPct val="100000"/>
              </a:lnSpc>
              <a:spcBef>
                <a:spcPts val="600"/>
              </a:spcBef>
              <a:spcAft>
                <a:spcPts val="0"/>
              </a:spcAft>
              <a:buClr>
                <a:srgbClr val="007FA3"/>
              </a:buClr>
              <a:buSzPts val="2200"/>
              <a:buChar char="•"/>
              <a:defRPr/>
            </a:lvl5pPr>
            <a:lvl6pPr marL="2743200" lvl="5" indent="-368300" algn="l">
              <a:lnSpc>
                <a:spcPct val="100000"/>
              </a:lnSpc>
              <a:spcBef>
                <a:spcPts val="300"/>
              </a:spcBef>
              <a:spcAft>
                <a:spcPts val="0"/>
              </a:spcAft>
              <a:buClr>
                <a:srgbClr val="007FA3"/>
              </a:buClr>
              <a:buSzPts val="2200"/>
              <a:buChar char="•"/>
              <a:defRPr/>
            </a:lvl6pPr>
            <a:lvl7pPr marL="3200400" lvl="6" indent="-368300" algn="l">
              <a:lnSpc>
                <a:spcPct val="100000"/>
              </a:lnSpc>
              <a:spcBef>
                <a:spcPts val="300"/>
              </a:spcBef>
              <a:spcAft>
                <a:spcPts val="0"/>
              </a:spcAft>
              <a:buClr>
                <a:srgbClr val="007FA3"/>
              </a:buClr>
              <a:buSzPts val="2200"/>
              <a:buChar char="•"/>
              <a:defRPr/>
            </a:lvl7pPr>
            <a:lvl8pPr marL="3657600" lvl="7" indent="-368300" algn="l">
              <a:lnSpc>
                <a:spcPct val="100000"/>
              </a:lnSpc>
              <a:spcBef>
                <a:spcPts val="300"/>
              </a:spcBef>
              <a:spcAft>
                <a:spcPts val="0"/>
              </a:spcAft>
              <a:buClr>
                <a:srgbClr val="007FA3"/>
              </a:buClr>
              <a:buSzPts val="2200"/>
              <a:buChar char="•"/>
              <a:defRPr/>
            </a:lvl8pPr>
            <a:lvl9pPr marL="4114800" lvl="8" indent="-368300" algn="l">
              <a:lnSpc>
                <a:spcPct val="100000"/>
              </a:lnSpc>
              <a:spcBef>
                <a:spcPts val="300"/>
              </a:spcBef>
              <a:spcAft>
                <a:spcPts val="0"/>
              </a:spcAft>
              <a:buClr>
                <a:srgbClr val="007FA3"/>
              </a:buClr>
              <a:buSzPts val="2200"/>
              <a:buChar char="•"/>
              <a:defRPr/>
            </a:lvl9pPr>
          </a:lstStyle>
          <a:p>
            <a:endParaRPr/>
          </a:p>
        </p:txBody>
      </p:sp>
      <p:sp>
        <p:nvSpPr>
          <p:cNvPr id="155" name="Google Shape;155;p1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6" name="Google Shape;156;p1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7" name="Google Shape;157;p1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8" name="Google Shape;158;p18"/>
          <p:cNvSpPr txBox="1">
            <a:spLocks noGrp="1"/>
          </p:cNvSpPr>
          <p:nvPr>
            <p:ph type="body" idx="2"/>
          </p:nvPr>
        </p:nvSpPr>
        <p:spPr>
          <a:xfrm>
            <a:off x="457200" y="1183944"/>
            <a:ext cx="8229600" cy="4572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400"/>
              <a:buNone/>
              <a:defRPr sz="2400" b="1">
                <a:solidFill>
                  <a:srgbClr val="007FA3"/>
                </a:solidFill>
                <a:latin typeface="Times New Roman"/>
                <a:ea typeface="Times New Roman"/>
                <a:cs typeface="Times New Roman"/>
                <a:sym typeface="Times New Roman"/>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9" name="Google Shape;159;p18"/>
          <p:cNvSpPr/>
          <p:nvPr/>
        </p:nvSpPr>
        <p:spPr>
          <a:xfrm>
            <a:off x="228600" y="1641144"/>
            <a:ext cx="457200" cy="228600"/>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27"/>
        <p:cNvGrpSpPr/>
        <p:nvPr/>
      </p:nvGrpSpPr>
      <p:grpSpPr>
        <a:xfrm>
          <a:off x="0" y="0"/>
          <a:ext cx="0" cy="0"/>
          <a:chOff x="0" y="0"/>
          <a:chExt cx="0" cy="0"/>
        </a:xfrm>
      </p:grpSpPr>
      <p:sp>
        <p:nvSpPr>
          <p:cNvPr id="28" name="Google Shape;28;p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Clr>
                <a:srgbClr val="007FA3"/>
              </a:buClr>
              <a:buSzPts val="2200"/>
              <a:buChar char="•"/>
              <a:defRPr sz="2200"/>
            </a:lvl1pPr>
            <a:lvl2pPr marL="914400" lvl="1" indent="-368300" algn="l">
              <a:lnSpc>
                <a:spcPct val="100000"/>
              </a:lnSpc>
              <a:spcBef>
                <a:spcPts val="600"/>
              </a:spcBef>
              <a:spcAft>
                <a:spcPts val="0"/>
              </a:spcAft>
              <a:buClr>
                <a:srgbClr val="007FA3"/>
              </a:buClr>
              <a:buSzPts val="2200"/>
              <a:buChar char="–"/>
              <a:defRPr sz="2200"/>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30" name="Google Shape;30;p3"/>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3"/>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3"/>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fade">
                                      <p:cBhvr>
                                        <p:cTn id="7" dur="500"/>
                                        <p:tgtEl>
                                          <p:spTgt spid="2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tmplLst>
          <p:tmpl lvl="1">
            <p:tnLst>
              <p:par>
                <p:cTn presetID="10" presetClass="entr" presetSubtype="0" fill="hold" nodeType="afterEffect" nodePh="1">
                  <p:stCondLst>
                    <p:cond delay="0"/>
                  </p:stCondLst>
                  <p:endCondLst>
                    <p:cond delay="0"/>
                  </p:endCondLst>
                  <p:childTnLst>
                    <p:set>
                      <p:cBhvr>
                        <p:cTn dur="1" fill="hold">
                          <p:stCondLst>
                            <p:cond delay="0"/>
                          </p:stCondLst>
                        </p:cTn>
                        <p:tgtEl>
                          <p:spTgt spid="29"/>
                        </p:tgtEl>
                        <p:attrNameLst>
                          <p:attrName>style.visibility</p:attrName>
                        </p:attrNameLst>
                      </p:cBhvr>
                      <p:to>
                        <p:strVal val="visible"/>
                      </p:to>
                    </p:set>
                    <p:animEffect transition="in" filter="fade">
                      <p:cBhvr>
                        <p:cTn dur="500"/>
                        <p:tgtEl>
                          <p:spTgt spid="2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Learning Objectives and Content">
  <p:cSld name="Title + Learning Objectives and Content">
    <p:spTree>
      <p:nvGrpSpPr>
        <p:cNvPr id="1" name="Shape 33"/>
        <p:cNvGrpSpPr/>
        <p:nvPr/>
      </p:nvGrpSpPr>
      <p:grpSpPr>
        <a:xfrm>
          <a:off x="0" y="0"/>
          <a:ext cx="0" cy="0"/>
          <a:chOff x="0" y="0"/>
          <a:chExt cx="0" cy="0"/>
        </a:xfrm>
      </p:grpSpPr>
      <p:sp>
        <p:nvSpPr>
          <p:cNvPr id="34" name="Google Shape;34;p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lvl1pPr marL="457200" lvl="0" indent="-228600" algn="l">
              <a:lnSpc>
                <a:spcPct val="100000"/>
              </a:lnSpc>
              <a:spcBef>
                <a:spcPts val="0"/>
              </a:spcBef>
              <a:spcAft>
                <a:spcPts val="0"/>
              </a:spcAft>
              <a:buSzPts val="1600"/>
              <a:buNone/>
              <a:defRPr sz="1600">
                <a:solidFill>
                  <a:srgbClr val="007FA3"/>
                </a:solidFill>
              </a:defRPr>
            </a:lvl1pPr>
            <a:lvl2pPr marL="914400" lvl="1" indent="-228600" algn="l">
              <a:lnSpc>
                <a:spcPct val="100000"/>
              </a:lnSpc>
              <a:spcBef>
                <a:spcPts val="0"/>
              </a:spcBef>
              <a:spcAft>
                <a:spcPts val="0"/>
              </a:spcAft>
              <a:buSzPts val="2400"/>
              <a:buNone/>
              <a:defRPr sz="2400">
                <a:solidFill>
                  <a:schemeClr val="lt1"/>
                </a:solidFill>
              </a:defRPr>
            </a:lvl2pPr>
            <a:lvl3pPr marL="1371600" lvl="2" indent="-228600" algn="l">
              <a:lnSpc>
                <a:spcPct val="100000"/>
              </a:lnSpc>
              <a:spcBef>
                <a:spcPts val="0"/>
              </a:spcBef>
              <a:spcAft>
                <a:spcPts val="0"/>
              </a:spcAft>
              <a:buSzPts val="2400"/>
              <a:buNone/>
              <a:defRPr sz="2400">
                <a:solidFill>
                  <a:schemeClr val="lt1"/>
                </a:solidFill>
              </a:defRPr>
            </a:lvl3pPr>
            <a:lvl4pPr marL="1828800" lvl="3" indent="-228600" algn="l">
              <a:lnSpc>
                <a:spcPct val="100000"/>
              </a:lnSpc>
              <a:spcBef>
                <a:spcPts val="0"/>
              </a:spcBef>
              <a:spcAft>
                <a:spcPts val="0"/>
              </a:spcAft>
              <a:buSzPts val="2400"/>
              <a:buNone/>
              <a:defRPr sz="2400">
                <a:solidFill>
                  <a:schemeClr val="lt1"/>
                </a:solidFill>
              </a:defRPr>
            </a:lvl4pPr>
            <a:lvl5pPr marL="2286000" lvl="4" indent="-228600" algn="l">
              <a:lnSpc>
                <a:spcPct val="100000"/>
              </a:lnSpc>
              <a:spcBef>
                <a:spcPts val="0"/>
              </a:spcBef>
              <a:spcAft>
                <a:spcPts val="0"/>
              </a:spcAft>
              <a:buSzPts val="2400"/>
              <a:buNone/>
              <a:defRPr sz="2400">
                <a:solidFill>
                  <a:schemeClr val="lt1"/>
                </a:solidFill>
              </a:defRPr>
            </a:lvl5pPr>
            <a:lvl6pPr marL="2743200" lvl="5" indent="-228600" algn="l">
              <a:lnSpc>
                <a:spcPct val="100000"/>
              </a:lnSpc>
              <a:spcBef>
                <a:spcPts val="0"/>
              </a:spcBef>
              <a:spcAft>
                <a:spcPts val="0"/>
              </a:spcAft>
              <a:buSzPts val="2400"/>
              <a:buNone/>
              <a:defRPr sz="2400">
                <a:solidFill>
                  <a:schemeClr val="lt1"/>
                </a:solidFill>
              </a:defRPr>
            </a:lvl6pPr>
            <a:lvl7pPr marL="3200400" lvl="6" indent="-228600" algn="l">
              <a:lnSpc>
                <a:spcPct val="100000"/>
              </a:lnSpc>
              <a:spcBef>
                <a:spcPts val="0"/>
              </a:spcBef>
              <a:spcAft>
                <a:spcPts val="0"/>
              </a:spcAft>
              <a:buSzPts val="2400"/>
              <a:buNone/>
              <a:defRPr sz="2400">
                <a:solidFill>
                  <a:schemeClr val="lt1"/>
                </a:solidFill>
              </a:defRPr>
            </a:lvl7pPr>
            <a:lvl8pPr marL="3657600" lvl="7" indent="-228600" algn="l">
              <a:lnSpc>
                <a:spcPct val="100000"/>
              </a:lnSpc>
              <a:spcBef>
                <a:spcPts val="0"/>
              </a:spcBef>
              <a:spcAft>
                <a:spcPts val="0"/>
              </a:spcAft>
              <a:buSzPts val="2400"/>
              <a:buNone/>
              <a:defRPr sz="2400">
                <a:solidFill>
                  <a:schemeClr val="lt1"/>
                </a:solidFill>
              </a:defRPr>
            </a:lvl8pPr>
            <a:lvl9pPr marL="4114800" lvl="8" indent="-228600" algn="l">
              <a:lnSpc>
                <a:spcPct val="100000"/>
              </a:lnSpc>
              <a:spcBef>
                <a:spcPts val="0"/>
              </a:spcBef>
              <a:spcAft>
                <a:spcPts val="0"/>
              </a:spcAft>
              <a:buSzPts val="2400"/>
              <a:buNone/>
              <a:defRPr sz="2400">
                <a:solidFill>
                  <a:schemeClr val="lt1"/>
                </a:solidFill>
              </a:defRPr>
            </a:lvl9pPr>
          </a:lstStyle>
          <a:p>
            <a:endParaRPr/>
          </a:p>
        </p:txBody>
      </p:sp>
      <p:sp>
        <p:nvSpPr>
          <p:cNvPr id="36" name="Google Shape;36;p4"/>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lvl1pPr marL="457200" lvl="0" indent="-368300" algn="l">
              <a:lnSpc>
                <a:spcPct val="100000"/>
              </a:lnSpc>
              <a:spcBef>
                <a:spcPts val="1500"/>
              </a:spcBef>
              <a:spcAft>
                <a:spcPts val="0"/>
              </a:spcAft>
              <a:buSzPts val="2200"/>
              <a:buChar char="•"/>
              <a:defRPr sz="2200"/>
            </a:lvl1pPr>
            <a:lvl2pPr marL="914400" lvl="1" indent="-368300" algn="l">
              <a:lnSpc>
                <a:spcPct val="100000"/>
              </a:lnSpc>
              <a:spcBef>
                <a:spcPts val="600"/>
              </a:spcBef>
              <a:spcAft>
                <a:spcPts val="0"/>
              </a:spcAft>
              <a:buSzPts val="2200"/>
              <a:buChar char="–"/>
              <a:defRPr sz="2200"/>
            </a:lvl2pPr>
            <a:lvl3pPr marL="1371600" lvl="2" indent="-368300" algn="l">
              <a:lnSpc>
                <a:spcPct val="100000"/>
              </a:lnSpc>
              <a:spcBef>
                <a:spcPts val="600"/>
              </a:spcBef>
              <a:spcAft>
                <a:spcPts val="0"/>
              </a:spcAft>
              <a:buSzPts val="2200"/>
              <a:buChar char="▪"/>
              <a:defRPr sz="2200"/>
            </a:lvl3pPr>
            <a:lvl4pPr marL="1828800" lvl="3" indent="-368300" algn="l">
              <a:lnSpc>
                <a:spcPct val="100000"/>
              </a:lnSpc>
              <a:spcBef>
                <a:spcPts val="600"/>
              </a:spcBef>
              <a:spcAft>
                <a:spcPts val="0"/>
              </a:spcAft>
              <a:buSzPts val="2200"/>
              <a:buChar char="–"/>
              <a:defRPr sz="2200"/>
            </a:lvl4pPr>
            <a:lvl5pPr marL="2286000" lvl="4" indent="-368300" algn="l">
              <a:lnSpc>
                <a:spcPct val="100000"/>
              </a:lnSpc>
              <a:spcBef>
                <a:spcPts val="600"/>
              </a:spcBef>
              <a:spcAft>
                <a:spcPts val="0"/>
              </a:spcAft>
              <a:buSzPts val="2200"/>
              <a:buChar char="•"/>
              <a:defRPr sz="2200"/>
            </a:lvl5pPr>
            <a:lvl6pPr marL="2743200" lvl="5" indent="-368300" algn="l">
              <a:lnSpc>
                <a:spcPct val="100000"/>
              </a:lnSpc>
              <a:spcBef>
                <a:spcPts val="300"/>
              </a:spcBef>
              <a:spcAft>
                <a:spcPts val="0"/>
              </a:spcAft>
              <a:buSzPts val="2200"/>
              <a:buChar char="•"/>
              <a:defRPr sz="2200"/>
            </a:lvl6pPr>
            <a:lvl7pPr marL="3200400" lvl="6" indent="-368300" algn="l">
              <a:lnSpc>
                <a:spcPct val="100000"/>
              </a:lnSpc>
              <a:spcBef>
                <a:spcPts val="300"/>
              </a:spcBef>
              <a:spcAft>
                <a:spcPts val="0"/>
              </a:spcAft>
              <a:buSzPts val="2200"/>
              <a:buChar char="•"/>
              <a:defRPr sz="2200"/>
            </a:lvl7pPr>
            <a:lvl8pPr marL="3657600" lvl="7" indent="-368300" algn="l">
              <a:lnSpc>
                <a:spcPct val="100000"/>
              </a:lnSpc>
              <a:spcBef>
                <a:spcPts val="300"/>
              </a:spcBef>
              <a:spcAft>
                <a:spcPts val="0"/>
              </a:spcAft>
              <a:buSzPts val="2200"/>
              <a:buChar char="•"/>
              <a:defRPr sz="2200"/>
            </a:lvl8pPr>
            <a:lvl9pPr marL="4114800" lvl="8" indent="-368300" algn="l">
              <a:lnSpc>
                <a:spcPct val="100000"/>
              </a:lnSpc>
              <a:spcBef>
                <a:spcPts val="300"/>
              </a:spcBef>
              <a:spcAft>
                <a:spcPts val="0"/>
              </a:spcAft>
              <a:buSzPts val="2200"/>
              <a:buChar char="•"/>
              <a:defRPr sz="2200"/>
            </a:lvl9pPr>
          </a:lstStyle>
          <a:p>
            <a:endParaRPr/>
          </a:p>
        </p:txBody>
      </p:sp>
      <p:sp>
        <p:nvSpPr>
          <p:cNvPr id="37" name="Google Shape;37;p4"/>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36">
                                            <p:txEl>
                                              <p:pRg st="0" end="0"/>
                                            </p:txEl>
                                          </p:spTgt>
                                        </p:tgtEl>
                                        <p:attrNameLst>
                                          <p:attrName>style.visibility</p:attrName>
                                        </p:attrNameLst>
                                      </p:cBhvr>
                                      <p:to>
                                        <p:strVal val="visible"/>
                                      </p:to>
                                    </p:set>
                                    <p:animEffect transition="in" filter="fade">
                                      <p:cBhvr>
                                        <p:cTn id="7" dur="500"/>
                                        <p:tgtEl>
                                          <p:spTgt spid="3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bui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56"/>
        <p:cNvGrpSpPr/>
        <p:nvPr/>
      </p:nvGrpSpPr>
      <p:grpSpPr>
        <a:xfrm>
          <a:off x="0" y="0"/>
          <a:ext cx="0" cy="0"/>
          <a:chOff x="0" y="0"/>
          <a:chExt cx="0" cy="0"/>
        </a:xfrm>
      </p:grpSpPr>
      <p:sp>
        <p:nvSpPr>
          <p:cNvPr id="57" name="Google Shape;57;p7"/>
          <p:cNvSpPr/>
          <p:nvPr/>
        </p:nvSpPr>
        <p:spPr>
          <a:xfrm>
            <a:off x="0" y="0"/>
            <a:ext cx="9144000" cy="388620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Arial"/>
              <a:ea typeface="Arial"/>
              <a:cs typeface="Arial"/>
              <a:sym typeface="Arial"/>
            </a:endParaRPr>
          </a:p>
        </p:txBody>
      </p:sp>
      <p:sp>
        <p:nvSpPr>
          <p:cNvPr id="58" name="Google Shape;58;p7"/>
          <p:cNvSpPr txBox="1">
            <a:spLocks noGrp="1"/>
          </p:cNvSpPr>
          <p:nvPr>
            <p:ph type="ctrTitle"/>
          </p:nvPr>
        </p:nvSpPr>
        <p:spPr>
          <a:xfrm>
            <a:off x="685800" y="762000"/>
            <a:ext cx="7772400" cy="28384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chemeClr val="lt1"/>
              </a:buClr>
              <a:buSzPts val="3600"/>
              <a:buFont typeface="Times New Roman"/>
              <a:buNone/>
              <a:defRPr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7"/>
          <p:cNvSpPr txBox="1">
            <a:spLocks noGrp="1"/>
          </p:cNvSpPr>
          <p:nvPr>
            <p:ph type="subTitle" idx="1"/>
          </p:nvPr>
        </p:nvSpPr>
        <p:spPr>
          <a:xfrm>
            <a:off x="674687" y="3962400"/>
            <a:ext cx="7794626" cy="17526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SzPts val="2200"/>
              <a:buNone/>
              <a:defRPr sz="2200">
                <a:solidFill>
                  <a:schemeClr val="dk1"/>
                </a:solidFill>
              </a:defRPr>
            </a:lvl1pPr>
            <a:lvl2pPr lvl="1" algn="ctr">
              <a:lnSpc>
                <a:spcPct val="100000"/>
              </a:lnSpc>
              <a:spcBef>
                <a:spcPts val="600"/>
              </a:spcBef>
              <a:spcAft>
                <a:spcPts val="0"/>
              </a:spcAft>
              <a:buSzPts val="2200"/>
              <a:buNone/>
              <a:defRPr>
                <a:solidFill>
                  <a:srgbClr val="888888"/>
                </a:solidFill>
              </a:defRPr>
            </a:lvl2pPr>
            <a:lvl3pPr lvl="2" algn="ctr">
              <a:lnSpc>
                <a:spcPct val="100000"/>
              </a:lnSpc>
              <a:spcBef>
                <a:spcPts val="600"/>
              </a:spcBef>
              <a:spcAft>
                <a:spcPts val="0"/>
              </a:spcAft>
              <a:buSzPts val="2200"/>
              <a:buNone/>
              <a:defRPr>
                <a:solidFill>
                  <a:srgbClr val="888888"/>
                </a:solidFill>
              </a:defRPr>
            </a:lvl3pPr>
            <a:lvl4pPr lvl="3" algn="ctr">
              <a:lnSpc>
                <a:spcPct val="100000"/>
              </a:lnSpc>
              <a:spcBef>
                <a:spcPts val="600"/>
              </a:spcBef>
              <a:spcAft>
                <a:spcPts val="0"/>
              </a:spcAft>
              <a:buSzPts val="2200"/>
              <a:buNone/>
              <a:defRPr>
                <a:solidFill>
                  <a:srgbClr val="888888"/>
                </a:solidFill>
              </a:defRPr>
            </a:lvl4pPr>
            <a:lvl5pPr lvl="4" algn="ctr">
              <a:lnSpc>
                <a:spcPct val="100000"/>
              </a:lnSpc>
              <a:spcBef>
                <a:spcPts val="600"/>
              </a:spcBef>
              <a:spcAft>
                <a:spcPts val="0"/>
              </a:spcAft>
              <a:buSzPts val="2200"/>
              <a:buNone/>
              <a:defRPr>
                <a:solidFill>
                  <a:srgbClr val="888888"/>
                </a:solidFill>
              </a:defRPr>
            </a:lvl5pPr>
            <a:lvl6pPr lvl="5" algn="ctr">
              <a:lnSpc>
                <a:spcPct val="100000"/>
              </a:lnSpc>
              <a:spcBef>
                <a:spcPts val="300"/>
              </a:spcBef>
              <a:spcAft>
                <a:spcPts val="0"/>
              </a:spcAft>
              <a:buSzPts val="2200"/>
              <a:buNone/>
              <a:defRPr>
                <a:solidFill>
                  <a:srgbClr val="888888"/>
                </a:solidFill>
              </a:defRPr>
            </a:lvl6pPr>
            <a:lvl7pPr lvl="6" algn="ctr">
              <a:lnSpc>
                <a:spcPct val="100000"/>
              </a:lnSpc>
              <a:spcBef>
                <a:spcPts val="300"/>
              </a:spcBef>
              <a:spcAft>
                <a:spcPts val="0"/>
              </a:spcAft>
              <a:buSzPts val="2200"/>
              <a:buNone/>
              <a:defRPr>
                <a:solidFill>
                  <a:srgbClr val="888888"/>
                </a:solidFill>
              </a:defRPr>
            </a:lvl7pPr>
            <a:lvl8pPr lvl="7" algn="ctr">
              <a:lnSpc>
                <a:spcPct val="100000"/>
              </a:lnSpc>
              <a:spcBef>
                <a:spcPts val="300"/>
              </a:spcBef>
              <a:spcAft>
                <a:spcPts val="0"/>
              </a:spcAft>
              <a:buSzPts val="2200"/>
              <a:buNone/>
              <a:defRPr>
                <a:solidFill>
                  <a:srgbClr val="888888"/>
                </a:solidFill>
              </a:defRPr>
            </a:lvl8pPr>
            <a:lvl9pPr lvl="8" algn="ctr">
              <a:lnSpc>
                <a:spcPct val="100000"/>
              </a:lnSpc>
              <a:spcBef>
                <a:spcPts val="300"/>
              </a:spcBef>
              <a:spcAft>
                <a:spcPts val="0"/>
              </a:spcAft>
              <a:buSzPts val="2200"/>
              <a:buNone/>
              <a:defRPr>
                <a:solidFill>
                  <a:srgbClr val="888888"/>
                </a:solidFill>
              </a:defRPr>
            </a:lvl9pPr>
          </a:lstStyle>
          <a:p>
            <a:endParaRPr/>
          </a:p>
        </p:txBody>
      </p:sp>
      <p:sp>
        <p:nvSpPr>
          <p:cNvPr id="60" name="Google Shape;60;p7"/>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7"/>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7"/>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7"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64" name="Google Shape;64;p7"/>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Learning Objectives">
  <p:cSld name="Learning Objectives">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8"/>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lvl="0" indent="-263525" algn="l">
              <a:lnSpc>
                <a:spcPct val="100000"/>
              </a:lnSpc>
              <a:spcBef>
                <a:spcPts val="1500"/>
              </a:spcBef>
              <a:spcAft>
                <a:spcPts val="0"/>
              </a:spcAft>
              <a:buClr>
                <a:srgbClr val="007FA3"/>
              </a:buClr>
              <a:buSzPts val="550"/>
              <a:buChar char="•"/>
              <a:defRPr sz="2200">
                <a:solidFill>
                  <a:schemeClr val="dk1"/>
                </a:solidFill>
                <a:latin typeface="Arial"/>
                <a:ea typeface="Arial"/>
                <a:cs typeface="Arial"/>
                <a:sym typeface="Arial"/>
              </a:defRPr>
            </a:lvl1pPr>
            <a:lvl2pPr marL="914400" lvl="1" indent="-368300" algn="l">
              <a:lnSpc>
                <a:spcPct val="100000"/>
              </a:lnSpc>
              <a:spcBef>
                <a:spcPts val="600"/>
              </a:spcBef>
              <a:spcAft>
                <a:spcPts val="0"/>
              </a:spcAft>
              <a:buClr>
                <a:srgbClr val="007FA3"/>
              </a:buClr>
              <a:buSzPts val="2200"/>
              <a:buChar char="–"/>
              <a:defRPr sz="2200">
                <a:solidFill>
                  <a:schemeClr val="dk1"/>
                </a:solidFill>
                <a:latin typeface="Arial"/>
                <a:ea typeface="Arial"/>
                <a:cs typeface="Arial"/>
                <a:sym typeface="Arial"/>
              </a:defRPr>
            </a:lvl2pPr>
            <a:lvl3pPr marL="1371600" lvl="2" indent="-368300" algn="l">
              <a:lnSpc>
                <a:spcPct val="100000"/>
              </a:lnSpc>
              <a:spcBef>
                <a:spcPts val="600"/>
              </a:spcBef>
              <a:spcAft>
                <a:spcPts val="0"/>
              </a:spcAft>
              <a:buClr>
                <a:srgbClr val="007FA3"/>
              </a:buClr>
              <a:buSzPts val="2200"/>
              <a:buChar char="▪"/>
              <a:defRPr sz="2200"/>
            </a:lvl3pPr>
            <a:lvl4pPr marL="1828800" lvl="3" indent="-368300" algn="l">
              <a:lnSpc>
                <a:spcPct val="100000"/>
              </a:lnSpc>
              <a:spcBef>
                <a:spcPts val="600"/>
              </a:spcBef>
              <a:spcAft>
                <a:spcPts val="0"/>
              </a:spcAft>
              <a:buClr>
                <a:srgbClr val="007FA3"/>
              </a:buClr>
              <a:buSzPts val="2200"/>
              <a:buChar char="–"/>
              <a:defRPr sz="2200"/>
            </a:lvl4pPr>
            <a:lvl5pPr marL="2286000" lvl="4" indent="-368300" algn="l">
              <a:lnSpc>
                <a:spcPct val="100000"/>
              </a:lnSpc>
              <a:spcBef>
                <a:spcPts val="600"/>
              </a:spcBef>
              <a:spcAft>
                <a:spcPts val="0"/>
              </a:spcAft>
              <a:buClr>
                <a:srgbClr val="007FA3"/>
              </a:buClr>
              <a:buSzPts val="2200"/>
              <a:buChar char="•"/>
              <a:defRPr sz="2200"/>
            </a:lvl5pPr>
            <a:lvl6pPr marL="2743200" lvl="5" indent="-368300" algn="l">
              <a:lnSpc>
                <a:spcPct val="100000"/>
              </a:lnSpc>
              <a:spcBef>
                <a:spcPts val="300"/>
              </a:spcBef>
              <a:spcAft>
                <a:spcPts val="0"/>
              </a:spcAft>
              <a:buClr>
                <a:srgbClr val="007FA3"/>
              </a:buClr>
              <a:buSzPts val="2200"/>
              <a:buChar char="•"/>
              <a:defRPr sz="2200"/>
            </a:lvl6pPr>
            <a:lvl7pPr marL="3200400" lvl="6" indent="-368300" algn="l">
              <a:lnSpc>
                <a:spcPct val="100000"/>
              </a:lnSpc>
              <a:spcBef>
                <a:spcPts val="300"/>
              </a:spcBef>
              <a:spcAft>
                <a:spcPts val="0"/>
              </a:spcAft>
              <a:buClr>
                <a:srgbClr val="007FA3"/>
              </a:buClr>
              <a:buSzPts val="2200"/>
              <a:buChar char="•"/>
              <a:defRPr sz="2200"/>
            </a:lvl7pPr>
            <a:lvl8pPr marL="3657600" lvl="7" indent="-368300" algn="l">
              <a:lnSpc>
                <a:spcPct val="100000"/>
              </a:lnSpc>
              <a:spcBef>
                <a:spcPts val="300"/>
              </a:spcBef>
              <a:spcAft>
                <a:spcPts val="0"/>
              </a:spcAft>
              <a:buClr>
                <a:srgbClr val="007FA3"/>
              </a:buClr>
              <a:buSzPts val="2200"/>
              <a:buChar char="•"/>
              <a:defRPr sz="2200"/>
            </a:lvl8pPr>
            <a:lvl9pPr marL="4114800" lvl="8" indent="-368300" algn="l">
              <a:lnSpc>
                <a:spcPct val="100000"/>
              </a:lnSpc>
              <a:spcBef>
                <a:spcPts val="300"/>
              </a:spcBef>
              <a:spcAft>
                <a:spcPts val="0"/>
              </a:spcAft>
              <a:buClr>
                <a:srgbClr val="007FA3"/>
              </a:buClr>
              <a:buSzPts val="2200"/>
              <a:buChar char="•"/>
              <a:defRPr sz="2200"/>
            </a:lvl9pPr>
          </a:lstStyle>
          <a:p>
            <a:endParaRPr/>
          </a:p>
        </p:txBody>
      </p:sp>
      <p:sp>
        <p:nvSpPr>
          <p:cNvPr id="68" name="Google Shape;68;p8"/>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8"/>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8"/>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Figure + Caption">
  <p:cSld name="Figure + Caption">
    <p:spTree>
      <p:nvGrpSpPr>
        <p:cNvPr id="1" name="Shape 71"/>
        <p:cNvGrpSpPr/>
        <p:nvPr/>
      </p:nvGrpSpPr>
      <p:grpSpPr>
        <a:xfrm>
          <a:off x="0" y="0"/>
          <a:ext cx="0" cy="0"/>
          <a:chOff x="0" y="0"/>
          <a:chExt cx="0" cy="0"/>
        </a:xfrm>
      </p:grpSpPr>
      <p:sp>
        <p:nvSpPr>
          <p:cNvPr id="72" name="Google Shape;72;p9"/>
          <p:cNvSpPr txBox="1">
            <a:spLocks noGrp="1"/>
          </p:cNvSpPr>
          <p:nvPr>
            <p:ph type="title"/>
          </p:nvPr>
        </p:nvSpPr>
        <p:spPr>
          <a:xfrm>
            <a:off x="457200" y="228600"/>
            <a:ext cx="8229600" cy="1066800"/>
          </a:xfrm>
          <a:prstGeom prst="rect">
            <a:avLst/>
          </a:prstGeom>
          <a:noFill/>
          <a:ln>
            <a:noFill/>
          </a:ln>
        </p:spPr>
        <p:txBody>
          <a:bodyPr spcFirstLastPara="1" wrap="square" lIns="0" tIns="0" rIns="0" bIns="0" anchor="t" anchorCtr="0">
            <a:noAutofit/>
          </a:bodyPr>
          <a:lstStyle>
            <a:lvl1pPr lvl="0" algn="l">
              <a:lnSpc>
                <a:spcPct val="100000"/>
              </a:lnSpc>
              <a:spcBef>
                <a:spcPts val="0"/>
              </a:spcBef>
              <a:spcAft>
                <a:spcPts val="0"/>
              </a:spcAft>
              <a:buClr>
                <a:srgbClr val="007FA3"/>
              </a:buClr>
              <a:buSzPts val="3400"/>
              <a:buFont typeface="Times New Roman"/>
              <a:buNone/>
              <a:defRPr sz="3400">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9"/>
          <p:cNvSpPr txBox="1">
            <a:spLocks noGrp="1"/>
          </p:cNvSpPr>
          <p:nvPr>
            <p:ph type="body" idx="1"/>
          </p:nvPr>
        </p:nvSpPr>
        <p:spPr>
          <a:xfrm>
            <a:off x="457200" y="5368160"/>
            <a:ext cx="8229600" cy="916856"/>
          </a:xfrm>
          <a:prstGeom prst="rect">
            <a:avLst/>
          </a:prstGeom>
          <a:noFill/>
          <a:ln>
            <a:noFill/>
          </a:ln>
        </p:spPr>
        <p:txBody>
          <a:bodyPr spcFirstLastPara="1" wrap="square" lIns="0" tIns="0" rIns="0" bIns="0" anchor="b" anchorCtr="0">
            <a:noAutofit/>
          </a:bodyPr>
          <a:lstStyle>
            <a:lvl1pPr marL="457200" lvl="0" indent="-228600" algn="l">
              <a:lnSpc>
                <a:spcPct val="100000"/>
              </a:lnSpc>
              <a:spcBef>
                <a:spcPts val="0"/>
              </a:spcBef>
              <a:spcAft>
                <a:spcPts val="0"/>
              </a:spcAft>
              <a:buSzPts val="800"/>
              <a:buNone/>
              <a:defRPr sz="800"/>
            </a:lvl1pPr>
            <a:lvl2pPr marL="914400" lvl="1" indent="-228600" algn="l">
              <a:lnSpc>
                <a:spcPct val="100000"/>
              </a:lnSpc>
              <a:spcBef>
                <a:spcPts val="0"/>
              </a:spcBef>
              <a:spcAft>
                <a:spcPts val="0"/>
              </a:spcAft>
              <a:buSzPts val="1600"/>
              <a:buNone/>
              <a:defRPr sz="1600"/>
            </a:lvl2pPr>
            <a:lvl3pPr marL="1371600" lvl="2" indent="-228600" algn="l">
              <a:lnSpc>
                <a:spcPct val="100000"/>
              </a:lnSpc>
              <a:spcBef>
                <a:spcPts val="0"/>
              </a:spcBef>
              <a:spcAft>
                <a:spcPts val="0"/>
              </a:spcAft>
              <a:buSzPts val="1600"/>
              <a:buNone/>
              <a:defRPr sz="1600"/>
            </a:lvl3pPr>
            <a:lvl4pPr marL="1828800" lvl="3" indent="-228600" algn="l">
              <a:lnSpc>
                <a:spcPct val="100000"/>
              </a:lnSpc>
              <a:spcBef>
                <a:spcPts val="0"/>
              </a:spcBef>
              <a:spcAft>
                <a:spcPts val="0"/>
              </a:spcAft>
              <a:buSzPts val="1600"/>
              <a:buNone/>
              <a:defRPr sz="1600"/>
            </a:lvl4pPr>
            <a:lvl5pPr marL="2286000" lvl="4" indent="-228600" algn="l">
              <a:lnSpc>
                <a:spcPct val="100000"/>
              </a:lnSpc>
              <a:spcBef>
                <a:spcPts val="0"/>
              </a:spcBef>
              <a:spcAft>
                <a:spcPts val="0"/>
              </a:spcAft>
              <a:buSzPts val="1600"/>
              <a:buNone/>
              <a:defRPr sz="1600"/>
            </a:lvl5pPr>
            <a:lvl6pPr marL="2743200" lvl="5" indent="-228600" algn="l">
              <a:lnSpc>
                <a:spcPct val="100000"/>
              </a:lnSpc>
              <a:spcBef>
                <a:spcPts val="0"/>
              </a:spcBef>
              <a:spcAft>
                <a:spcPts val="0"/>
              </a:spcAft>
              <a:buSzPts val="1600"/>
              <a:buNone/>
              <a:defRPr sz="1600"/>
            </a:lvl6pPr>
            <a:lvl7pPr marL="3200400" lvl="6" indent="-228600" algn="l">
              <a:lnSpc>
                <a:spcPct val="100000"/>
              </a:lnSpc>
              <a:spcBef>
                <a:spcPts val="0"/>
              </a:spcBef>
              <a:spcAft>
                <a:spcPts val="0"/>
              </a:spcAft>
              <a:buSzPts val="1600"/>
              <a:buNone/>
              <a:defRPr sz="1600"/>
            </a:lvl7pPr>
            <a:lvl8pPr marL="3657600" lvl="7" indent="-228600" algn="l">
              <a:lnSpc>
                <a:spcPct val="100000"/>
              </a:lnSpc>
              <a:spcBef>
                <a:spcPts val="0"/>
              </a:spcBef>
              <a:spcAft>
                <a:spcPts val="0"/>
              </a:spcAft>
              <a:buSzPts val="1600"/>
              <a:buNone/>
              <a:defRPr sz="1600"/>
            </a:lvl8pPr>
            <a:lvl9pPr marL="4114800" lvl="8" indent="-228600" algn="l">
              <a:lnSpc>
                <a:spcPct val="100000"/>
              </a:lnSpc>
              <a:spcBef>
                <a:spcPts val="0"/>
              </a:spcBef>
              <a:spcAft>
                <a:spcPts val="0"/>
              </a:spcAft>
              <a:buSzPts val="1600"/>
              <a:buNone/>
              <a:defRPr sz="1600"/>
            </a:lvl9pPr>
          </a:lstStyle>
          <a:p>
            <a:endParaRPr/>
          </a:p>
        </p:txBody>
      </p:sp>
      <p:sp>
        <p:nvSpPr>
          <p:cNvPr id="74" name="Google Shape;74;p9"/>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9"/>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9"/>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77" name="Google Shape;77;p9"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78" name="Google Shape;78;p9"/>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nodePh="1">
                                  <p:stCondLst>
                                    <p:cond delay="0"/>
                                  </p:stCondLst>
                                  <p:endCondLst>
                                    <p:cond evt="begin" delay="0">
                                      <p:tn val="5"/>
                                    </p:cond>
                                  </p:endCondLst>
                                  <p:childTnLst>
                                    <p:set>
                                      <p:cBhvr>
                                        <p:cTn id="6" dur="1" fill="hold">
                                          <p:stCondLst>
                                            <p:cond delay="0"/>
                                          </p:stCondLst>
                                        </p:cTn>
                                        <p:tgtEl>
                                          <p:spTgt spid="73">
                                            <p:txEl>
                                              <p:pRg st="0" end="0"/>
                                            </p:txEl>
                                          </p:spTgt>
                                        </p:tgtEl>
                                        <p:attrNameLst>
                                          <p:attrName>style.visibility</p:attrName>
                                        </p:attrNameLst>
                                      </p:cBhvr>
                                      <p:to>
                                        <p:strVal val="visible"/>
                                      </p:to>
                                    </p:set>
                                    <p:animEffect transition="in" filter="fade">
                                      <p:cBhvr>
                                        <p:cTn id="7" dur="500"/>
                                        <p:tgtEl>
                                          <p:spTgt spid="7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685800" y="1447800"/>
            <a:ext cx="7772400" cy="2152651"/>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3400"/>
              <a:buFont typeface="Times New Roman"/>
              <a:buNone/>
              <a:defRPr sz="3400" b="1" cap="none">
                <a:solidFill>
                  <a:srgbClr val="007FA3"/>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674687" y="3962400"/>
            <a:ext cx="7794627" cy="1752600"/>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0"/>
              </a:spcBef>
              <a:spcAft>
                <a:spcPts val="0"/>
              </a:spcAft>
              <a:buSzPts val="2200"/>
              <a:buNone/>
              <a:defRPr sz="2200">
                <a:solidFill>
                  <a:srgbClr val="007FA3"/>
                </a:solidFill>
              </a:defRPr>
            </a:lvl1pPr>
            <a:lvl2pPr marL="914400" lvl="1" indent="-228600" algn="l">
              <a:lnSpc>
                <a:spcPct val="100000"/>
              </a:lnSpc>
              <a:spcBef>
                <a:spcPts val="600"/>
              </a:spcBef>
              <a:spcAft>
                <a:spcPts val="0"/>
              </a:spcAft>
              <a:buSzPts val="1800"/>
              <a:buNone/>
              <a:defRPr sz="1800">
                <a:solidFill>
                  <a:srgbClr val="888888"/>
                </a:solidFill>
              </a:defRPr>
            </a:lvl2pPr>
            <a:lvl3pPr marL="1371600" lvl="2" indent="-228600" algn="l">
              <a:lnSpc>
                <a:spcPct val="100000"/>
              </a:lnSpc>
              <a:spcBef>
                <a:spcPts val="600"/>
              </a:spcBef>
              <a:spcAft>
                <a:spcPts val="0"/>
              </a:spcAft>
              <a:buSzPts val="1600"/>
              <a:buNone/>
              <a:defRPr sz="1600">
                <a:solidFill>
                  <a:srgbClr val="888888"/>
                </a:solidFill>
              </a:defRPr>
            </a:lvl3pPr>
            <a:lvl4pPr marL="1828800" lvl="3" indent="-228600" algn="l">
              <a:lnSpc>
                <a:spcPct val="100000"/>
              </a:lnSpc>
              <a:spcBef>
                <a:spcPts val="600"/>
              </a:spcBef>
              <a:spcAft>
                <a:spcPts val="0"/>
              </a:spcAft>
              <a:buSzPts val="1400"/>
              <a:buNone/>
              <a:defRPr sz="1400">
                <a:solidFill>
                  <a:srgbClr val="888888"/>
                </a:solidFill>
              </a:defRPr>
            </a:lvl4pPr>
            <a:lvl5pPr marL="2286000" lvl="4" indent="-228600" algn="l">
              <a:lnSpc>
                <a:spcPct val="100000"/>
              </a:lnSpc>
              <a:spcBef>
                <a:spcPts val="600"/>
              </a:spcBef>
              <a:spcAft>
                <a:spcPts val="0"/>
              </a:spcAft>
              <a:buSzPts val="1400"/>
              <a:buNone/>
              <a:defRPr sz="1400">
                <a:solidFill>
                  <a:srgbClr val="888888"/>
                </a:solidFill>
              </a:defRPr>
            </a:lvl5pPr>
            <a:lvl6pPr marL="2743200" lvl="5" indent="-228600" algn="l">
              <a:lnSpc>
                <a:spcPct val="100000"/>
              </a:lnSpc>
              <a:spcBef>
                <a:spcPts val="300"/>
              </a:spcBef>
              <a:spcAft>
                <a:spcPts val="0"/>
              </a:spcAft>
              <a:buSzPts val="1400"/>
              <a:buNone/>
              <a:defRPr sz="1400">
                <a:solidFill>
                  <a:srgbClr val="888888"/>
                </a:solidFill>
              </a:defRPr>
            </a:lvl6pPr>
            <a:lvl7pPr marL="3200400" lvl="6" indent="-228600" algn="l">
              <a:lnSpc>
                <a:spcPct val="100000"/>
              </a:lnSpc>
              <a:spcBef>
                <a:spcPts val="300"/>
              </a:spcBef>
              <a:spcAft>
                <a:spcPts val="0"/>
              </a:spcAft>
              <a:buSzPts val="1400"/>
              <a:buNone/>
              <a:defRPr sz="1400">
                <a:solidFill>
                  <a:srgbClr val="888888"/>
                </a:solidFill>
              </a:defRPr>
            </a:lvl7pPr>
            <a:lvl8pPr marL="3657600" lvl="7" indent="-228600" algn="l">
              <a:lnSpc>
                <a:spcPct val="100000"/>
              </a:lnSpc>
              <a:spcBef>
                <a:spcPts val="300"/>
              </a:spcBef>
              <a:spcAft>
                <a:spcPts val="0"/>
              </a:spcAft>
              <a:buSzPts val="1400"/>
              <a:buNone/>
              <a:defRPr sz="1400">
                <a:solidFill>
                  <a:srgbClr val="888888"/>
                </a:solidFill>
              </a:defRPr>
            </a:lvl8pPr>
            <a:lvl9pPr marL="4114800" lvl="8" indent="-228600" algn="l">
              <a:lnSpc>
                <a:spcPct val="100000"/>
              </a:lnSpc>
              <a:spcBef>
                <a:spcPts val="300"/>
              </a:spcBef>
              <a:spcAft>
                <a:spcPts val="0"/>
              </a:spcAft>
              <a:buSzPts val="1400"/>
              <a:buNone/>
              <a:defRPr sz="1400">
                <a:solidFill>
                  <a:srgbClr val="888888"/>
                </a:solidFill>
              </a:defRPr>
            </a:lvl9pPr>
          </a:lstStyle>
          <a:p>
            <a:endParaRPr/>
          </a:p>
        </p:txBody>
      </p:sp>
      <p:sp>
        <p:nvSpPr>
          <p:cNvPr id="82" name="Google Shape;82;p10"/>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0"/>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10"/>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85"/>
        <p:cNvGrpSpPr/>
        <p:nvPr/>
      </p:nvGrpSpPr>
      <p:grpSpPr>
        <a:xfrm>
          <a:off x="0" y="0"/>
          <a:ext cx="0" cy="0"/>
          <a:chOff x="0" y="0"/>
          <a:chExt cx="0" cy="0"/>
        </a:xfrm>
      </p:grpSpPr>
      <p:sp>
        <p:nvSpPr>
          <p:cNvPr id="86" name="Google Shape;86;p1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Clr>
                <a:srgbClr val="007FA3"/>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1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8" name="Google Shape;88;p1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9" name="Google Shape;89;p1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Blank">
  <p:cSld name="Blank">
    <p:spTree>
      <p:nvGrpSpPr>
        <p:cNvPr id="1" name="Shape 90"/>
        <p:cNvGrpSpPr/>
        <p:nvPr/>
      </p:nvGrpSpPr>
      <p:grpSpPr>
        <a:xfrm>
          <a:off x="0" y="0"/>
          <a:ext cx="0" cy="0"/>
          <a:chOff x="0" y="0"/>
          <a:chExt cx="0" cy="0"/>
        </a:xfrm>
      </p:grpSpPr>
      <p:sp>
        <p:nvSpPr>
          <p:cNvPr id="91" name="Google Shape;91;p12"/>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2"/>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4" name="Google Shape;94;p12" descr="Pearson Logo"/>
          <p:cNvPicPr preferRelativeResize="0"/>
          <p:nvPr/>
        </p:nvPicPr>
        <p:blipFill rotWithShape="1">
          <a:blip r:embed="rId2">
            <a:alphaModFix/>
          </a:blip>
          <a:srcRect/>
          <a:stretch/>
        </p:blipFill>
        <p:spPr>
          <a:xfrm>
            <a:off x="443972" y="6429709"/>
            <a:ext cx="917999" cy="279914"/>
          </a:xfrm>
          <a:prstGeom prst="rect">
            <a:avLst/>
          </a:prstGeom>
          <a:noFill/>
          <a:ln>
            <a:noFill/>
          </a:ln>
        </p:spPr>
      </p:pic>
      <p:sp>
        <p:nvSpPr>
          <p:cNvPr id="95" name="Google Shape;95;p12"/>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368300" algn="l" rtl="0">
              <a:lnSpc>
                <a:spcPct val="100000"/>
              </a:lnSpc>
              <a:spcBef>
                <a:spcPts val="15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1pPr>
            <a:lvl2pPr marL="914400" marR="0" lvl="1"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2pPr>
            <a:lvl3pPr marL="1371600" marR="0" lvl="2" indent="-368300" algn="l" rtl="0">
              <a:lnSpc>
                <a:spcPct val="100000"/>
              </a:lnSpc>
              <a:spcBef>
                <a:spcPts val="600"/>
              </a:spcBef>
              <a:spcAft>
                <a:spcPts val="0"/>
              </a:spcAft>
              <a:buClr>
                <a:srgbClr val="007FA3"/>
              </a:buClr>
              <a:buSzPts val="2200"/>
              <a:buFont typeface="Noto Sans Symbols"/>
              <a:buChar char="▪"/>
              <a:defRPr sz="2200" b="0" i="0" u="none" strike="noStrike" cap="none">
                <a:solidFill>
                  <a:schemeClr val="dk1"/>
                </a:solidFill>
                <a:latin typeface="Arial"/>
                <a:ea typeface="Arial"/>
                <a:cs typeface="Arial"/>
                <a:sym typeface="Arial"/>
              </a:defRPr>
            </a:lvl3pPr>
            <a:lvl4pPr marL="1828800" marR="0" lvl="3"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4pPr>
            <a:lvl5pPr marL="2286000" marR="0" lvl="4" indent="-368300" algn="l" rtl="0">
              <a:lnSpc>
                <a:spcPct val="100000"/>
              </a:lnSpc>
              <a:spcBef>
                <a:spcPts val="6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5pPr>
            <a:lvl6pPr marL="2743200" marR="0" lvl="5"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6pPr>
            <a:lvl7pPr marL="3200400" marR="0" lvl="6"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7pPr>
            <a:lvl8pPr marL="3657600" marR="0" lvl="7"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8pPr>
            <a:lvl9pPr marL="4114800" marR="0" lvl="8" indent="-368300" algn="l" rtl="0">
              <a:lnSpc>
                <a:spcPct val="100000"/>
              </a:lnSpc>
              <a:spcBef>
                <a:spcPts val="300"/>
              </a:spcBef>
              <a:spcAft>
                <a:spcPts val="0"/>
              </a:spcAft>
              <a:buClr>
                <a:srgbClr val="007FA3"/>
              </a:buClr>
              <a:buSzPts val="2200"/>
              <a:buFont typeface="Arial"/>
              <a:buChar char="•"/>
              <a:defRPr sz="22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ftr" idx="11"/>
          </p:nvPr>
        </p:nvSpPr>
        <p:spPr>
          <a:xfrm>
            <a:off x="93969" y="6172200"/>
            <a:ext cx="8595360" cy="235463"/>
          </a:xfrm>
          <a:prstGeom prst="rect">
            <a:avLst/>
          </a:prstGeom>
          <a:noFill/>
          <a:ln>
            <a:noFill/>
          </a:ln>
        </p:spPr>
        <p:txBody>
          <a:bodyPr spcFirstLastPara="1" wrap="square" lIns="0" tIns="0" rIns="0" bIns="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dt" idx="10"/>
          </p:nvPr>
        </p:nvSpPr>
        <p:spPr>
          <a:xfrm>
            <a:off x="6335713" y="113072"/>
            <a:ext cx="2133600" cy="18288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8469312" y="113072"/>
            <a:ext cx="551783" cy="182880"/>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5" name="Google Shape;15;p1"/>
          <p:cNvSpPr txBox="1"/>
          <p:nvPr/>
        </p:nvSpPr>
        <p:spPr>
          <a:xfrm>
            <a:off x="2699222" y="6429974"/>
            <a:ext cx="6172200" cy="27699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sz="1200" b="0" i="0" u="none" strike="noStrike" cap="none" dirty="0">
                <a:solidFill>
                  <a:schemeClr val="dk1"/>
                </a:solidFill>
                <a:latin typeface="Verdana"/>
                <a:ea typeface="Verdana"/>
                <a:cs typeface="Verdana"/>
                <a:sym typeface="Verdana"/>
              </a:rPr>
              <a:t>Copyright © 2021, 2019, 2017  Pearson Education, Inc. All Rights Reserved.</a:t>
            </a:r>
            <a:endParaRPr sz="1200" b="0" i="0" u="none" strike="noStrike" cap="none" dirty="0">
              <a:solidFill>
                <a:schemeClr val="dk1"/>
              </a:solidFill>
              <a:latin typeface="Verdana"/>
              <a:ea typeface="Verdana"/>
              <a:cs typeface="Verdana"/>
              <a:sym typeface="Verdana"/>
            </a:endParaRPr>
          </a:p>
        </p:txBody>
      </p:sp>
      <p:pic>
        <p:nvPicPr>
          <p:cNvPr id="16" name="Google Shape;16;p1" descr="Pearson Logo"/>
          <p:cNvPicPr preferRelativeResize="0"/>
          <p:nvPr/>
        </p:nvPicPr>
        <p:blipFill rotWithShape="1">
          <a:blip r:embed="rId17">
            <a:alphaModFix/>
          </a:blip>
          <a:srcRect/>
          <a:stretch/>
        </p:blipFill>
        <p:spPr>
          <a:xfrm>
            <a:off x="443972" y="6429709"/>
            <a:ext cx="917999" cy="279914"/>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9"/>
          <p:cNvSpPr txBox="1">
            <a:spLocks noGrp="1"/>
          </p:cNvSpPr>
          <p:nvPr>
            <p:ph type="title"/>
          </p:nvPr>
        </p:nvSpPr>
        <p:spPr>
          <a:xfrm>
            <a:off x="457200" y="215372"/>
            <a:ext cx="8229600" cy="6228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Essentials of Economics</a:t>
            </a:r>
            <a:endParaRPr/>
          </a:p>
        </p:txBody>
      </p:sp>
      <p:sp>
        <p:nvSpPr>
          <p:cNvPr id="166" name="Google Shape;166;p19"/>
          <p:cNvSpPr txBox="1">
            <a:spLocks noGrp="1"/>
          </p:cNvSpPr>
          <p:nvPr>
            <p:ph type="body" idx="1"/>
          </p:nvPr>
        </p:nvSpPr>
        <p:spPr>
          <a:xfrm>
            <a:off x="457200" y="816430"/>
            <a:ext cx="8229600" cy="47897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a:t>Seventh Edition</a:t>
            </a:r>
            <a:endParaRPr/>
          </a:p>
        </p:txBody>
      </p:sp>
      <p:sp>
        <p:nvSpPr>
          <p:cNvPr id="167" name="Google Shape;167;p19"/>
          <p:cNvSpPr txBox="1">
            <a:spLocks noGrp="1"/>
          </p:cNvSpPr>
          <p:nvPr>
            <p:ph type="body" idx="2"/>
          </p:nvPr>
        </p:nvSpPr>
        <p:spPr>
          <a:xfrm>
            <a:off x="5029200" y="1447800"/>
            <a:ext cx="3657600" cy="1600199"/>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SzPts val="3000"/>
              <a:buNone/>
            </a:pPr>
            <a:r>
              <a:rPr lang="en-US" dirty="0"/>
              <a:t>Chapter 13</a:t>
            </a:r>
            <a:endParaRPr dirty="0"/>
          </a:p>
        </p:txBody>
      </p:sp>
      <p:sp>
        <p:nvSpPr>
          <p:cNvPr id="168" name="Google Shape;168;p19"/>
          <p:cNvSpPr txBox="1">
            <a:spLocks noGrp="1"/>
          </p:cNvSpPr>
          <p:nvPr>
            <p:ph type="body" idx="3"/>
          </p:nvPr>
        </p:nvSpPr>
        <p:spPr>
          <a:xfrm>
            <a:off x="5029199" y="3200400"/>
            <a:ext cx="3040603" cy="2857989"/>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Unemployment and Inflation</a:t>
            </a:r>
            <a:endParaRPr/>
          </a:p>
        </p:txBody>
      </p:sp>
      <p:sp>
        <p:nvSpPr>
          <p:cNvPr id="169" name="Google Shape;169;p19"/>
          <p:cNvSpPr txBox="1">
            <a:spLocks noGrp="1"/>
          </p:cNvSpPr>
          <p:nvPr>
            <p:ph type="body" idx="4"/>
          </p:nvPr>
        </p:nvSpPr>
        <p:spPr>
          <a:xfrm>
            <a:off x="2697480" y="6428232"/>
            <a:ext cx="6172200" cy="27432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Verdana"/>
              <a:buNone/>
            </a:pPr>
            <a:r>
              <a:rPr lang="en-US" dirty="0"/>
              <a:t>Copyright © 2021, 2019, 2017 Pearson Education, Inc. All Rights Reserved.</a:t>
            </a:r>
            <a:endParaRPr dirty="0"/>
          </a:p>
        </p:txBody>
      </p:sp>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l="990" t="385" r="1029" b="11304"/>
          <a:stretch/>
        </p:blipFill>
        <p:spPr>
          <a:xfrm>
            <a:off x="722242" y="1295400"/>
            <a:ext cx="3716105" cy="428853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1"/>
          <p:cNvSpPr txBox="1">
            <a:spLocks noGrp="1"/>
          </p:cNvSpPr>
          <p:nvPr>
            <p:ph type="title"/>
          </p:nvPr>
        </p:nvSpPr>
        <p:spPr>
          <a:xfrm>
            <a:off x="457200" y="215372"/>
            <a:ext cx="8229600" cy="775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13.4 Trends in the Labor Force: Participation Rates of Adult Men and Women since 1948</a:t>
            </a:r>
            <a:endParaRPr dirty="0"/>
          </a:p>
        </p:txBody>
      </p:sp>
      <p:sp>
        <p:nvSpPr>
          <p:cNvPr id="254" name="Google Shape;254;p31"/>
          <p:cNvSpPr txBox="1">
            <a:spLocks noGrp="1"/>
          </p:cNvSpPr>
          <p:nvPr>
            <p:ph type="body" idx="1"/>
          </p:nvPr>
        </p:nvSpPr>
        <p:spPr>
          <a:xfrm>
            <a:off x="457200" y="4487817"/>
            <a:ext cx="8229600" cy="183678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2000" dirty="0"/>
              <a:t>The labor force participation rate of adult men has declined gradually since 1948…</a:t>
            </a:r>
            <a:endParaRPr dirty="0"/>
          </a:p>
          <a:p>
            <a:pPr marL="0" lvl="0" indent="0" algn="l" rtl="0">
              <a:lnSpc>
                <a:spcPct val="100000"/>
              </a:lnSpc>
              <a:spcBef>
                <a:spcPts val="1500"/>
              </a:spcBef>
              <a:spcAft>
                <a:spcPts val="0"/>
              </a:spcAft>
              <a:buSzPts val="2000"/>
              <a:buNone/>
            </a:pPr>
            <a:r>
              <a:rPr lang="en-US" sz="2000" dirty="0"/>
              <a:t>… but it has increased significantly for adult women, making the overall rate higher today than it was then.</a:t>
            </a:r>
            <a:endParaRPr dirty="0"/>
          </a:p>
          <a:p>
            <a:pPr marL="292100" lvl="0" indent="-292100" algn="l" rtl="0">
              <a:lnSpc>
                <a:spcPct val="100000"/>
              </a:lnSpc>
              <a:spcBef>
                <a:spcPts val="600"/>
              </a:spcBef>
              <a:spcAft>
                <a:spcPts val="0"/>
              </a:spcAft>
              <a:buSzPts val="2000"/>
              <a:buChar char="•"/>
            </a:pPr>
            <a:r>
              <a:rPr lang="en-US" sz="2000" dirty="0"/>
              <a:t>Recently, the rate for women has declined also.</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5046" y="990599"/>
            <a:ext cx="6945724" cy="3321867"/>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046" y="990599"/>
            <a:ext cx="6945724" cy="3321867"/>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85046" y="990599"/>
            <a:ext cx="6945724" cy="332186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3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Establishment Survey</a:t>
            </a:r>
            <a:endParaRPr/>
          </a:p>
        </p:txBody>
      </p:sp>
      <p:sp>
        <p:nvSpPr>
          <p:cNvPr id="274" name="Google Shape;274;p34"/>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In addition to the household survey, the BLS also uses the </a:t>
            </a:r>
            <a:r>
              <a:rPr lang="en-US" i="1"/>
              <a:t>establishment survey</a:t>
            </a:r>
            <a:r>
              <a:rPr lang="en-US"/>
              <a:t>, (a.k.a. the </a:t>
            </a:r>
            <a:r>
              <a:rPr lang="en-US" i="1"/>
              <a:t>payroll survey</a:t>
            </a:r>
            <a:r>
              <a:rPr lang="en-US"/>
              <a:t>).</a:t>
            </a:r>
            <a:endParaRPr/>
          </a:p>
          <a:p>
            <a:pPr marL="0" lvl="0" indent="0" algn="l" rtl="0">
              <a:lnSpc>
                <a:spcPct val="100000"/>
              </a:lnSpc>
              <a:spcBef>
                <a:spcPts val="1500"/>
              </a:spcBef>
              <a:spcAft>
                <a:spcPts val="0"/>
              </a:spcAft>
              <a:buSzPts val="2200"/>
              <a:buNone/>
            </a:pPr>
            <a:r>
              <a:rPr lang="en-US"/>
              <a:t>This survey samples ~300,000 </a:t>
            </a:r>
            <a:r>
              <a:rPr lang="en-US" i="1"/>
              <a:t>establishments</a:t>
            </a:r>
            <a:r>
              <a:rPr lang="en-US"/>
              <a:t>, or places of employment, about their employees. Disadvantages include:</a:t>
            </a:r>
            <a:endParaRPr/>
          </a:p>
          <a:p>
            <a:pPr marL="292100" lvl="0" indent="-292100" algn="l" rtl="0">
              <a:lnSpc>
                <a:spcPct val="100000"/>
              </a:lnSpc>
              <a:spcBef>
                <a:spcPts val="600"/>
              </a:spcBef>
              <a:spcAft>
                <a:spcPts val="0"/>
              </a:spcAft>
              <a:buSzPts val="2200"/>
              <a:buChar char="•"/>
            </a:pPr>
            <a:r>
              <a:rPr lang="en-US"/>
              <a:t>Self-employed people not surveyed (not on a company payroll)</a:t>
            </a:r>
            <a:endParaRPr/>
          </a:p>
          <a:p>
            <a:pPr marL="292100" lvl="0" indent="-292100" algn="l" rtl="0">
              <a:lnSpc>
                <a:spcPct val="100000"/>
              </a:lnSpc>
              <a:spcBef>
                <a:spcPts val="600"/>
              </a:spcBef>
              <a:spcAft>
                <a:spcPts val="0"/>
              </a:spcAft>
              <a:buSzPts val="2200"/>
              <a:buChar char="•"/>
            </a:pPr>
            <a:r>
              <a:rPr lang="en-US"/>
              <a:t>Newly opened firms often omitted</a:t>
            </a:r>
            <a:endParaRPr/>
          </a:p>
          <a:p>
            <a:pPr marL="292100" lvl="0" indent="-292100" algn="l" rtl="0">
              <a:lnSpc>
                <a:spcPct val="100000"/>
              </a:lnSpc>
              <a:spcBef>
                <a:spcPts val="600"/>
              </a:spcBef>
              <a:spcAft>
                <a:spcPts val="0"/>
              </a:spcAft>
              <a:buSzPts val="2200"/>
              <a:buChar char="•"/>
            </a:pPr>
            <a:r>
              <a:rPr lang="en-US"/>
              <a:t>Information on employment only, not unemployment</a:t>
            </a:r>
            <a:endParaRPr/>
          </a:p>
          <a:p>
            <a:pPr marL="292100" lvl="0" indent="-292100" algn="l" rtl="0">
              <a:lnSpc>
                <a:spcPct val="100000"/>
              </a:lnSpc>
              <a:spcBef>
                <a:spcPts val="600"/>
              </a:spcBef>
              <a:spcAft>
                <a:spcPts val="0"/>
              </a:spcAft>
              <a:buSzPts val="2200"/>
              <a:buChar char="•"/>
            </a:pPr>
            <a:r>
              <a:rPr lang="en-US"/>
              <a:t>Numbers fluctuate depending on establishments included, often requiring large revisions</a:t>
            </a:r>
            <a:endParaRPr/>
          </a:p>
          <a:p>
            <a:pPr marL="0" lvl="0" indent="0" algn="l" rtl="0">
              <a:lnSpc>
                <a:spcPct val="100000"/>
              </a:lnSpc>
              <a:spcBef>
                <a:spcPts val="1500"/>
              </a:spcBef>
              <a:spcAft>
                <a:spcPts val="0"/>
              </a:spcAft>
              <a:buSzPts val="2200"/>
              <a:buNone/>
            </a:pPr>
            <a:r>
              <a:rPr lang="en-US"/>
              <a:t>However, a big advantage is that the data are determined by real payrolls, not self-reporting like the household survey.</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5"/>
          <p:cNvSpPr txBox="1">
            <a:spLocks noGrp="1"/>
          </p:cNvSpPr>
          <p:nvPr>
            <p:ph type="title"/>
          </p:nvPr>
        </p:nvSpPr>
        <p:spPr>
          <a:xfrm>
            <a:off x="457200" y="215372"/>
            <a:ext cx="8229600" cy="6990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Table 13.1 Household and Establishment Survey Data for March and April 2019</a:t>
            </a:r>
            <a:endParaRPr dirty="0"/>
          </a:p>
        </p:txBody>
      </p:sp>
      <p:graphicFrame>
        <p:nvGraphicFramePr>
          <p:cNvPr id="280" name="Google Shape;280;p35"/>
          <p:cNvGraphicFramePr/>
          <p:nvPr/>
        </p:nvGraphicFramePr>
        <p:xfrm>
          <a:off x="349892" y="1143000"/>
          <a:ext cx="8565525" cy="2944825"/>
        </p:xfrm>
        <a:graphic>
          <a:graphicData uri="http://schemas.openxmlformats.org/drawingml/2006/table">
            <a:tbl>
              <a:tblPr firstRow="1">
                <a:noFill/>
                <a:tableStyleId>{FCBB60A7-7ABE-453B-941A-C8908847BD81}</a:tableStyleId>
              </a:tblPr>
              <a:tblGrid>
                <a:gridCol w="1447800">
                  <a:extLst>
                    <a:ext uri="{9D8B030D-6E8A-4147-A177-3AD203B41FA5}">
                      <a16:colId xmlns:a16="http://schemas.microsoft.com/office/drawing/2014/main" val="20000"/>
                    </a:ext>
                  </a:extLst>
                </a:gridCol>
                <a:gridCol w="1269375">
                  <a:extLst>
                    <a:ext uri="{9D8B030D-6E8A-4147-A177-3AD203B41FA5}">
                      <a16:colId xmlns:a16="http://schemas.microsoft.com/office/drawing/2014/main" val="20001"/>
                    </a:ext>
                  </a:extLst>
                </a:gridCol>
                <a:gridCol w="1153800">
                  <a:extLst>
                    <a:ext uri="{9D8B030D-6E8A-4147-A177-3AD203B41FA5}">
                      <a16:colId xmlns:a16="http://schemas.microsoft.com/office/drawing/2014/main" val="20002"/>
                    </a:ext>
                  </a:extLst>
                </a:gridCol>
                <a:gridCol w="1087125">
                  <a:extLst>
                    <a:ext uri="{9D8B030D-6E8A-4147-A177-3AD203B41FA5}">
                      <a16:colId xmlns:a16="http://schemas.microsoft.com/office/drawing/2014/main" val="20003"/>
                    </a:ext>
                  </a:extLst>
                </a:gridCol>
                <a:gridCol w="1205875">
                  <a:extLst>
                    <a:ext uri="{9D8B030D-6E8A-4147-A177-3AD203B41FA5}">
                      <a16:colId xmlns:a16="http://schemas.microsoft.com/office/drawing/2014/main" val="20004"/>
                    </a:ext>
                  </a:extLst>
                </a:gridCol>
                <a:gridCol w="1400050">
                  <a:extLst>
                    <a:ext uri="{9D8B030D-6E8A-4147-A177-3AD203B41FA5}">
                      <a16:colId xmlns:a16="http://schemas.microsoft.com/office/drawing/2014/main" val="20005"/>
                    </a:ext>
                  </a:extLst>
                </a:gridCol>
                <a:gridCol w="1001500">
                  <a:extLst>
                    <a:ext uri="{9D8B030D-6E8A-4147-A177-3AD203B41FA5}">
                      <a16:colId xmlns:a16="http://schemas.microsoft.com/office/drawing/2014/main" val="20006"/>
                    </a:ext>
                  </a:extLst>
                </a:gridCol>
              </a:tblGrid>
              <a:tr h="59490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Household Survey</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Establishment Survey</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extLst>
                  <a:ext uri="{0D108BD9-81ED-4DB2-BD59-A6C34878D82A}">
                    <a16:rowId xmlns:a16="http://schemas.microsoft.com/office/drawing/2014/main" val="10000"/>
                  </a:ext>
                </a:extLst>
              </a:tr>
              <a:tr h="402125">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March</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t>April</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Change</a:t>
                      </a:r>
                      <a:endParaRPr sz="1500" b="1"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t>March</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t>April</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b="1" u="none" strike="noStrike" cap="none">
                          <a:solidFill>
                            <a:schemeClr val="dk1"/>
                          </a:solidFill>
                          <a:latin typeface="Arial"/>
                          <a:ea typeface="Arial"/>
                          <a:cs typeface="Arial"/>
                          <a:sym typeface="Arial"/>
                        </a:rPr>
                        <a:t>Change</a:t>
                      </a:r>
                      <a:endParaRPr sz="1500" u="none" strike="noStrike" cap="none"/>
                    </a:p>
                  </a:txBody>
                  <a:tcPr marL="45725" marR="45725" marT="45725" marB="45725"/>
                </a:tc>
                <a:extLst>
                  <a:ext uri="{0D108BD9-81ED-4DB2-BD59-A6C34878D82A}">
                    <a16:rowId xmlns:a16="http://schemas.microsoft.com/office/drawing/2014/main" val="10001"/>
                  </a:ext>
                </a:extLst>
              </a:tr>
              <a:tr h="347025">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Employed</a:t>
                      </a:r>
                      <a:endParaRPr sz="1500" u="none" strike="noStrike" cap="none"/>
                    </a:p>
                  </a:txBody>
                  <a:tcPr marL="45725" marR="45725" marT="45725" marB="45725"/>
                </a:tc>
                <a:tc>
                  <a:txBody>
                    <a:bodyPr/>
                    <a:lstStyle/>
                    <a:p>
                      <a:pPr marL="0" marR="0" lvl="0" indent="0" algn="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156,748,000</a:t>
                      </a:r>
                      <a:endParaRPr sz="1500" u="none" strike="noStrike" cap="none"/>
                    </a:p>
                  </a:txBody>
                  <a:tcPr marL="45725" marR="45725" marT="45725" marB="45725"/>
                </a:tc>
                <a:tc>
                  <a:txBody>
                    <a:bodyPr/>
                    <a:lstStyle/>
                    <a:p>
                      <a:pPr marL="0" marR="0" lvl="0" indent="0" algn="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156,645,000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−103,000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150,832,000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151,095,000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263,000</a:t>
                      </a:r>
                      <a:endParaRPr sz="1500" u="none" strike="noStrike" cap="none"/>
                    </a:p>
                    <a:p>
                      <a:pPr marL="0" marR="0" lvl="0" indent="0" algn="l" rtl="0">
                        <a:lnSpc>
                          <a:spcPct val="100000"/>
                        </a:lnSpc>
                        <a:spcBef>
                          <a:spcPts val="0"/>
                        </a:spcBef>
                        <a:spcAft>
                          <a:spcPts val="0"/>
                        </a:spcAft>
                        <a:buClr>
                          <a:srgbClr val="000000"/>
                        </a:buClr>
                        <a:buSzPts val="1500"/>
                        <a:buFont typeface="Arial"/>
                        <a:buNone/>
                      </a:pPr>
                      <a:endParaRPr sz="1500" u="none" strike="noStrike" cap="none">
                        <a:solidFill>
                          <a:srgbClr val="C00000"/>
                        </a:solidFill>
                      </a:endParaRPr>
                    </a:p>
                  </a:txBody>
                  <a:tcPr marL="45725" marR="45725" marT="45725" marB="45725"/>
                </a:tc>
                <a:extLst>
                  <a:ext uri="{0D108BD9-81ED-4DB2-BD59-A6C34878D82A}">
                    <a16:rowId xmlns:a16="http://schemas.microsoft.com/office/drawing/2014/main" val="10002"/>
                  </a:ext>
                </a:extLst>
              </a:tr>
              <a:tr h="402125">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Unemployed</a:t>
                      </a:r>
                      <a:endParaRPr sz="1500" u="none" strike="noStrike" cap="none"/>
                    </a:p>
                  </a:txBody>
                  <a:tcPr marL="45725" marR="45725" marT="45725" marB="45725"/>
                </a:tc>
                <a:tc>
                  <a:txBody>
                    <a:bodyPr/>
                    <a:lstStyle/>
                    <a:p>
                      <a:pPr marL="0" marR="0" lvl="0" indent="0" algn="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6,211,000</a:t>
                      </a:r>
                      <a:endParaRPr sz="1500" u="none" strike="noStrike" cap="none"/>
                    </a:p>
                  </a:txBody>
                  <a:tcPr marL="45725" marR="45725" marT="45725" marB="45725"/>
                </a:tc>
                <a:tc>
                  <a:txBody>
                    <a:bodyPr/>
                    <a:lstStyle/>
                    <a:p>
                      <a:pPr marL="0" marR="0" lvl="0" indent="0" algn="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5,824,000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−387,000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extLst>
                  <a:ext uri="{0D108BD9-81ED-4DB2-BD59-A6C34878D82A}">
                    <a16:rowId xmlns:a16="http://schemas.microsoft.com/office/drawing/2014/main" val="10003"/>
                  </a:ext>
                </a:extLst>
              </a:tr>
              <a:tr h="402125">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Labor force</a:t>
                      </a:r>
                      <a:endParaRPr sz="1500" u="none" strike="noStrike" cap="none"/>
                    </a:p>
                  </a:txBody>
                  <a:tcPr marL="45725" marR="45725" marT="45725" marB="45725"/>
                </a:tc>
                <a:tc>
                  <a:txBody>
                    <a:bodyPr/>
                    <a:lstStyle/>
                    <a:p>
                      <a:pPr marL="0" marR="0" lvl="0" indent="0" algn="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162,960,000</a:t>
                      </a:r>
                      <a:endParaRPr sz="1500" u="none" strike="noStrike" cap="none"/>
                    </a:p>
                  </a:txBody>
                  <a:tcPr marL="45725" marR="45725" marT="45725" marB="45725"/>
                </a:tc>
                <a:tc>
                  <a:txBody>
                    <a:bodyPr/>
                    <a:lstStyle/>
                    <a:p>
                      <a:pPr marL="0" marR="0" lvl="0" indent="0" algn="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162,470,000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−490,000</a:t>
                      </a:r>
                      <a:endParaRPr sz="15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tc>
                <a:extLst>
                  <a:ext uri="{0D108BD9-81ED-4DB2-BD59-A6C34878D82A}">
                    <a16:rowId xmlns:a16="http://schemas.microsoft.com/office/drawing/2014/main" val="10004"/>
                  </a:ext>
                </a:extLst>
              </a:tr>
              <a:tr h="594900">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Unemployment rate</a:t>
                      </a:r>
                      <a:endParaRPr sz="1500" u="none" strike="noStrike" cap="none"/>
                    </a:p>
                  </a:txBody>
                  <a:tcPr marL="45725" marR="45725" marT="45725" marB="45725">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3.8%</a:t>
                      </a:r>
                      <a:endParaRPr sz="1500" u="none" strike="noStrike" cap="none"/>
                    </a:p>
                  </a:txBody>
                  <a:tcPr marL="45725" marR="45725" marT="45725" marB="45725">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3.6%</a:t>
                      </a:r>
                      <a:endParaRPr sz="1500" u="none" strike="noStrike" cap="none"/>
                    </a:p>
                  </a:txBody>
                  <a:tcPr marL="45725" marR="45725"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500"/>
                        <a:buFont typeface="Arial"/>
                        <a:buNone/>
                      </a:pPr>
                      <a:r>
                        <a:rPr lang="en-US" sz="1500" u="none" strike="noStrike" cap="none">
                          <a:solidFill>
                            <a:schemeClr val="dk1"/>
                          </a:solidFill>
                          <a:latin typeface="Arial"/>
                          <a:ea typeface="Arial"/>
                          <a:cs typeface="Arial"/>
                          <a:sym typeface="Arial"/>
                        </a:rPr>
                        <a:t>−0.2%</a:t>
                      </a:r>
                      <a:endParaRPr sz="1500" u="none" strike="noStrike" cap="none"/>
                    </a:p>
                  </a:txBody>
                  <a:tcPr marL="45725" marR="45725"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chemeClr val="lt1"/>
                        </a:buClr>
                        <a:buSzPts val="1500"/>
                        <a:buFont typeface="Arial"/>
                        <a:buNone/>
                      </a:pPr>
                      <a:r>
                        <a:rPr lang="en-US" sz="1500" u="none" strike="noStrike" cap="none">
                          <a:solidFill>
                            <a:schemeClr val="lt1"/>
                          </a:solidFill>
                        </a:rPr>
                        <a:t>Blank</a:t>
                      </a:r>
                      <a:endParaRPr sz="1400" u="none" strike="noStrike" cap="none"/>
                    </a:p>
                  </a:txBody>
                  <a:tcPr marL="45725" marR="45725" marT="45725" marB="45725">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281" name="Google Shape;281;p35"/>
          <p:cNvSpPr txBox="1">
            <a:spLocks noGrp="1"/>
          </p:cNvSpPr>
          <p:nvPr>
            <p:ph type="body" idx="1"/>
          </p:nvPr>
        </p:nvSpPr>
        <p:spPr>
          <a:xfrm>
            <a:off x="457200" y="4180114"/>
            <a:ext cx="8229600" cy="2068286"/>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Even if all surveys are truthfully and accurately answered, we do not expect the numbers to be identical between the two surveys:</a:t>
            </a:r>
            <a:endParaRPr/>
          </a:p>
          <a:p>
            <a:pPr marL="292100" lvl="0" indent="-292100" algn="l" rtl="0">
              <a:lnSpc>
                <a:spcPct val="100000"/>
              </a:lnSpc>
              <a:spcBef>
                <a:spcPts val="600"/>
              </a:spcBef>
              <a:spcAft>
                <a:spcPts val="0"/>
              </a:spcAft>
              <a:buSzPts val="2200"/>
              <a:buChar char="•"/>
            </a:pPr>
            <a:r>
              <a:rPr lang="en-US"/>
              <a:t>Different groups are measured</a:t>
            </a:r>
            <a:endParaRPr/>
          </a:p>
          <a:p>
            <a:pPr marL="292100" lvl="0" indent="-292100" algn="l" rtl="0">
              <a:lnSpc>
                <a:spcPct val="100000"/>
              </a:lnSpc>
              <a:spcBef>
                <a:spcPts val="600"/>
              </a:spcBef>
              <a:spcAft>
                <a:spcPts val="0"/>
              </a:spcAft>
              <a:buSzPts val="2200"/>
              <a:buChar char="•"/>
            </a:pPr>
            <a:r>
              <a:rPr lang="en-US"/>
              <a:t>All surveys have measurement errors</a:t>
            </a:r>
            <a:endParaRPr/>
          </a:p>
          <a:p>
            <a:pPr marL="0" lvl="0" indent="0" algn="l" rtl="0">
              <a:lnSpc>
                <a:spcPct val="100000"/>
              </a:lnSpc>
              <a:spcBef>
                <a:spcPts val="1500"/>
              </a:spcBef>
              <a:spcAft>
                <a:spcPts val="0"/>
              </a:spcAft>
              <a:buSzPts val="2200"/>
              <a:buNone/>
            </a:pPr>
            <a:r>
              <a:rPr lang="en-US"/>
              <a:t>But we get a more complete picture by considering both surveys.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3" name="Google Shape;293;p3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Job Creation and Job Destruction over Time</a:t>
            </a:r>
            <a:endParaRPr/>
          </a:p>
        </p:txBody>
      </p:sp>
      <p:sp>
        <p:nvSpPr>
          <p:cNvPr id="294" name="Google Shape;294;p3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Jobs are continually being created and destroyed in the U.S. economy.</a:t>
            </a:r>
            <a:endParaRPr/>
          </a:p>
          <a:p>
            <a:pPr marL="292100" lvl="0" indent="-292100" algn="l" rtl="0">
              <a:lnSpc>
                <a:spcPct val="100000"/>
              </a:lnSpc>
              <a:spcBef>
                <a:spcPts val="600"/>
              </a:spcBef>
              <a:spcAft>
                <a:spcPts val="0"/>
              </a:spcAft>
              <a:buSzPts val="2200"/>
              <a:buChar char="•"/>
            </a:pPr>
            <a:r>
              <a:rPr lang="en-US"/>
              <a:t>In 2018, about 30.2 million jobs were created, while about 28.2 million jobs were destroyed.</a:t>
            </a:r>
            <a:endParaRPr/>
          </a:p>
          <a:p>
            <a:pPr marL="292100" lvl="0" indent="-292100" algn="l" rtl="0">
              <a:lnSpc>
                <a:spcPct val="100000"/>
              </a:lnSpc>
              <a:spcBef>
                <a:spcPts val="600"/>
              </a:spcBef>
              <a:spcAft>
                <a:spcPts val="0"/>
              </a:spcAft>
              <a:buSzPts val="2200"/>
              <a:buChar char="•"/>
            </a:pPr>
            <a:r>
              <a:rPr lang="en-US"/>
              <a:t>This is a natural and normal process for the economy.</a:t>
            </a:r>
            <a:endParaRPr/>
          </a:p>
          <a:p>
            <a:pPr marL="0" lvl="0" indent="0" algn="l" rtl="0">
              <a:lnSpc>
                <a:spcPct val="100000"/>
              </a:lnSpc>
              <a:spcBef>
                <a:spcPts val="1500"/>
              </a:spcBef>
              <a:spcAft>
                <a:spcPts val="0"/>
              </a:spcAft>
              <a:buSzPts val="2200"/>
              <a:buNone/>
            </a:pPr>
            <a:r>
              <a:rPr lang="en-US"/>
              <a:t>The BLS reports </a:t>
            </a:r>
            <a:r>
              <a:rPr lang="en-US" i="1"/>
              <a:t>net changes</a:t>
            </a:r>
            <a:r>
              <a:rPr lang="en-US"/>
              <a:t> in the number of people employed and unemployed; this does not fully represent how dynamic the U.S. job market really 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dirty="0"/>
              <a:t>13.2 Types of Unemployment</a:t>
            </a:r>
            <a:endParaRPr dirty="0"/>
          </a:p>
        </p:txBody>
      </p:sp>
      <p:sp>
        <p:nvSpPr>
          <p:cNvPr id="300" name="Google Shape;300;p38"/>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r>
              <a:rPr lang="en-US"/>
              <a:t>Identify the three types of unemployment.</a:t>
            </a:r>
            <a:endParaRPr/>
          </a:p>
        </p:txBody>
      </p:sp>
      <p:sp>
        <p:nvSpPr>
          <p:cNvPr id="301" name="Google Shape;301;p38"/>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The three types of unemployment are:</a:t>
            </a:r>
            <a:endParaRPr dirty="0"/>
          </a:p>
          <a:p>
            <a:pPr marL="292100" lvl="0" indent="-292100" algn="l" rtl="0">
              <a:lnSpc>
                <a:spcPct val="100000"/>
              </a:lnSpc>
              <a:spcBef>
                <a:spcPts val="1500"/>
              </a:spcBef>
              <a:spcAft>
                <a:spcPts val="0"/>
              </a:spcAft>
              <a:buSzPts val="2200"/>
              <a:buChar char="•"/>
            </a:pPr>
            <a:r>
              <a:rPr lang="en-US" b="1" u="sng" dirty="0"/>
              <a:t>Frictional unemployment</a:t>
            </a:r>
            <a:r>
              <a:rPr lang="en-US" dirty="0"/>
              <a:t>: Short-term unemployment that arises from the process of matching workers with jobs.</a:t>
            </a:r>
            <a:endParaRPr dirty="0"/>
          </a:p>
          <a:p>
            <a:pPr marL="292100" lvl="0" indent="-292100" algn="l" rtl="0">
              <a:lnSpc>
                <a:spcPct val="100000"/>
              </a:lnSpc>
              <a:spcBef>
                <a:spcPts val="1500"/>
              </a:spcBef>
              <a:spcAft>
                <a:spcPts val="0"/>
              </a:spcAft>
              <a:buSzPts val="2200"/>
              <a:buChar char="•"/>
            </a:pPr>
            <a:r>
              <a:rPr lang="en-US" b="1" u="sng" dirty="0"/>
              <a:t>Structural unemployment</a:t>
            </a:r>
            <a:r>
              <a:rPr lang="en-US" dirty="0"/>
              <a:t>: Unemployment arises from a persistent mismatch between the skills or attributes of workers and the requirements of jobs.</a:t>
            </a:r>
            <a:endParaRPr dirty="0"/>
          </a:p>
          <a:p>
            <a:pPr marL="292100" lvl="0" indent="-292100" algn="l" rtl="0">
              <a:lnSpc>
                <a:spcPct val="100000"/>
              </a:lnSpc>
              <a:spcBef>
                <a:spcPts val="1500"/>
              </a:spcBef>
              <a:spcAft>
                <a:spcPts val="0"/>
              </a:spcAft>
              <a:buSzPts val="2200"/>
              <a:buChar char="•"/>
            </a:pPr>
            <a:r>
              <a:rPr lang="en-US" b="1" u="sng" dirty="0"/>
              <a:t>Cyclical unemployment</a:t>
            </a:r>
            <a:r>
              <a:rPr lang="en-US" dirty="0"/>
              <a:t>: Unemployment caused by a business cycle recession.</a:t>
            </a: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9"/>
          <p:cNvSpPr txBox="1">
            <a:spLocks noGrp="1"/>
          </p:cNvSpPr>
          <p:nvPr>
            <p:ph type="title"/>
          </p:nvPr>
        </p:nvSpPr>
        <p:spPr>
          <a:xfrm>
            <a:off x="457200" y="215372"/>
            <a:ext cx="8229600" cy="7752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13.6 The Annual Unemployment Rate in the United States, 1950-2018 </a:t>
            </a:r>
            <a:endParaRPr dirty="0"/>
          </a:p>
        </p:txBody>
      </p:sp>
      <p:sp>
        <p:nvSpPr>
          <p:cNvPr id="307" name="Google Shape;307;p39"/>
          <p:cNvSpPr txBox="1">
            <a:spLocks noGrp="1"/>
          </p:cNvSpPr>
          <p:nvPr>
            <p:ph type="body" idx="1"/>
          </p:nvPr>
        </p:nvSpPr>
        <p:spPr>
          <a:xfrm>
            <a:off x="457200" y="5029200"/>
            <a:ext cx="8229600" cy="1219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Unemployment rates rise when the economy is faltering and fall when the economy is doing well. But they never fall to zero.</a:t>
            </a:r>
            <a:endParaRPr dirty="0"/>
          </a:p>
          <a:p>
            <a:pPr marL="292100" lvl="0" indent="-292100" algn="l" rtl="0">
              <a:lnSpc>
                <a:spcPct val="100000"/>
              </a:lnSpc>
              <a:spcBef>
                <a:spcPts val="1200"/>
              </a:spcBef>
              <a:spcAft>
                <a:spcPts val="0"/>
              </a:spcAft>
              <a:buSzPts val="2200"/>
              <a:buChar char="•"/>
            </a:pPr>
            <a:r>
              <a:rPr lang="en-US" dirty="0"/>
              <a:t>The </a:t>
            </a:r>
            <a:r>
              <a:rPr lang="en-US" i="1" dirty="0"/>
              <a:t>types of unemployment</a:t>
            </a:r>
            <a:r>
              <a:rPr lang="en-US" dirty="0"/>
              <a:t> can help us to understand why.</a:t>
            </a:r>
            <a:endParaRPr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76" y="1047489"/>
            <a:ext cx="8114923" cy="3798474"/>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476" y="1047489"/>
            <a:ext cx="8114923" cy="3798474"/>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476" y="1047489"/>
            <a:ext cx="8114923" cy="379847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2"/>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Cyclical Unemployment and the Natural Rate of Unemployment</a:t>
            </a:r>
            <a:endParaRPr/>
          </a:p>
        </p:txBody>
      </p:sp>
      <p:sp>
        <p:nvSpPr>
          <p:cNvPr id="326" name="Google Shape;326;p42"/>
          <p:cNvSpPr txBox="1">
            <a:spLocks noGrp="1"/>
          </p:cNvSpPr>
          <p:nvPr>
            <p:ph type="body" idx="1"/>
          </p:nvPr>
        </p:nvSpPr>
        <p:spPr>
          <a:xfrm>
            <a:off x="457200" y="1524000"/>
            <a:ext cx="8229600" cy="48006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b="1" u="sng" dirty="0"/>
              <a:t>Cyclical unemployment</a:t>
            </a:r>
            <a:r>
              <a:rPr lang="en-US" sz="2000" dirty="0"/>
              <a:t>: Unemployment caused by a business cycle recession.</a:t>
            </a:r>
            <a:endParaRPr sz="2000" dirty="0"/>
          </a:p>
          <a:p>
            <a:pPr marL="0" lvl="0" indent="0" algn="l" rtl="0">
              <a:lnSpc>
                <a:spcPct val="100000"/>
              </a:lnSpc>
              <a:spcBef>
                <a:spcPts val="1200"/>
              </a:spcBef>
              <a:spcAft>
                <a:spcPts val="0"/>
              </a:spcAft>
              <a:buSzPts val="2200"/>
              <a:buNone/>
            </a:pPr>
            <a:r>
              <a:rPr lang="en-US" sz="2000" dirty="0"/>
              <a:t>In normal recoveries after a recession, unemployment due to cyclical factors will fall.</a:t>
            </a:r>
            <a:endParaRPr sz="2000" dirty="0"/>
          </a:p>
          <a:p>
            <a:pPr marL="0" lvl="0" indent="0" algn="l" rtl="0">
              <a:lnSpc>
                <a:spcPct val="100000"/>
              </a:lnSpc>
              <a:spcBef>
                <a:spcPts val="1200"/>
              </a:spcBef>
              <a:spcAft>
                <a:spcPts val="0"/>
              </a:spcAft>
              <a:buSzPts val="2200"/>
              <a:buNone/>
            </a:pPr>
            <a:r>
              <a:rPr lang="en-US" sz="2000" dirty="0"/>
              <a:t>When all unemployment is due to frictional and structural factors, we say that the economy is at </a:t>
            </a:r>
            <a:r>
              <a:rPr lang="en-US" sz="2000" b="1" i="1" dirty="0"/>
              <a:t>full employment</a:t>
            </a:r>
            <a:r>
              <a:rPr lang="en-US" sz="2000" dirty="0"/>
              <a:t>. This means there will always be </a:t>
            </a:r>
            <a:r>
              <a:rPr lang="en-US" sz="2000" i="1" dirty="0"/>
              <a:t>some </a:t>
            </a:r>
            <a:r>
              <a:rPr lang="en-US" sz="2000" dirty="0"/>
              <a:t>unemployment in the economy.</a:t>
            </a:r>
          </a:p>
          <a:p>
            <a:pPr marL="0" lvl="0" indent="0" algn="l" rtl="0">
              <a:lnSpc>
                <a:spcPct val="100000"/>
              </a:lnSpc>
              <a:spcBef>
                <a:spcPts val="1200"/>
              </a:spcBef>
              <a:spcAft>
                <a:spcPts val="0"/>
              </a:spcAft>
              <a:buSzPts val="2200"/>
              <a:buNone/>
            </a:pPr>
            <a:endParaRPr sz="2000" dirty="0"/>
          </a:p>
          <a:p>
            <a:pPr marL="292100" lvl="0" indent="-292100" algn="l" rtl="0">
              <a:lnSpc>
                <a:spcPct val="100000"/>
              </a:lnSpc>
              <a:spcBef>
                <a:spcPts val="600"/>
              </a:spcBef>
              <a:spcAft>
                <a:spcPts val="0"/>
              </a:spcAft>
              <a:buSzPts val="2200"/>
              <a:buChar char="•"/>
            </a:pPr>
            <a:r>
              <a:rPr lang="en-US" sz="2000" dirty="0"/>
              <a:t>Economists call this the </a:t>
            </a:r>
            <a:r>
              <a:rPr lang="en-US" sz="2000" b="1" u="sng" dirty="0"/>
              <a:t>natural rate of unemployment</a:t>
            </a:r>
            <a:r>
              <a:rPr lang="en-US" sz="2000" dirty="0"/>
              <a:t>: The normal rate of unemployment, consisting of frictional unemployment and structural unemployment.</a:t>
            </a:r>
            <a:endParaRPr sz="2000" dirty="0"/>
          </a:p>
          <a:p>
            <a:pPr marL="292100" lvl="0" indent="-292100" algn="l" rtl="0">
              <a:lnSpc>
                <a:spcPct val="100000"/>
              </a:lnSpc>
              <a:spcBef>
                <a:spcPts val="600"/>
              </a:spcBef>
              <a:spcAft>
                <a:spcPts val="0"/>
              </a:spcAft>
              <a:buSzPts val="2200"/>
              <a:buChar char="•"/>
            </a:pPr>
            <a:r>
              <a:rPr lang="en-US" sz="2000" dirty="0"/>
              <a:t>The general consensus of economists is that the U.S. natural rate of unemployment is somewhere between 4.0 percent and 5.0 percent.</a:t>
            </a:r>
            <a:endParaRPr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Unemployment Insurance</a:t>
            </a:r>
            <a:endParaRPr/>
          </a:p>
        </p:txBody>
      </p:sp>
      <p:sp>
        <p:nvSpPr>
          <p:cNvPr id="346" name="Google Shape;346;p45"/>
          <p:cNvSpPr txBox="1">
            <a:spLocks noGrp="1"/>
          </p:cNvSpPr>
          <p:nvPr>
            <p:ph type="body" idx="1"/>
          </p:nvPr>
        </p:nvSpPr>
        <p:spPr>
          <a:xfrm>
            <a:off x="457200" y="1493837"/>
            <a:ext cx="8229600" cy="46783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Suppose you have just lost your job. You want to find another and have two main options:</a:t>
            </a:r>
            <a:endParaRPr/>
          </a:p>
          <a:p>
            <a:pPr marL="292100" lvl="0" indent="-292100" algn="l" rtl="0">
              <a:lnSpc>
                <a:spcPct val="100000"/>
              </a:lnSpc>
              <a:spcBef>
                <a:spcPts val="600"/>
              </a:spcBef>
              <a:spcAft>
                <a:spcPts val="0"/>
              </a:spcAft>
              <a:buSzPts val="2200"/>
              <a:buChar char="•"/>
            </a:pPr>
            <a:r>
              <a:rPr lang="en-US"/>
              <a:t>Take a new low-paying job immediately or</a:t>
            </a:r>
            <a:endParaRPr/>
          </a:p>
          <a:p>
            <a:pPr marL="292100" lvl="0" indent="-292100" algn="l" rtl="0">
              <a:lnSpc>
                <a:spcPct val="100000"/>
              </a:lnSpc>
              <a:spcBef>
                <a:spcPts val="600"/>
              </a:spcBef>
              <a:spcAft>
                <a:spcPts val="0"/>
              </a:spcAft>
              <a:buSzPts val="2200"/>
              <a:buChar char="•"/>
            </a:pPr>
            <a:r>
              <a:rPr lang="en-US"/>
              <a:t>Search for a better job</a:t>
            </a:r>
            <a:endParaRPr/>
          </a:p>
          <a:p>
            <a:pPr marL="0" lvl="0" indent="0" algn="l" rtl="0">
              <a:lnSpc>
                <a:spcPct val="100000"/>
              </a:lnSpc>
              <a:spcBef>
                <a:spcPts val="1200"/>
              </a:spcBef>
              <a:spcAft>
                <a:spcPts val="0"/>
              </a:spcAft>
              <a:buSzPts val="2200"/>
              <a:buNone/>
            </a:pPr>
            <a:r>
              <a:rPr lang="en-US"/>
              <a:t>If </a:t>
            </a:r>
            <a:r>
              <a:rPr lang="en-US" i="1"/>
              <a:t>unemployment insurance payments</a:t>
            </a:r>
            <a:r>
              <a:rPr lang="en-US"/>
              <a:t> are available to you, you will probably be more likely to choose the second option.</a:t>
            </a:r>
            <a:endParaRPr/>
          </a:p>
          <a:p>
            <a:pPr marL="0" lvl="0" indent="0" algn="l" rtl="0">
              <a:lnSpc>
                <a:spcPct val="100000"/>
              </a:lnSpc>
              <a:spcBef>
                <a:spcPts val="1200"/>
              </a:spcBef>
              <a:spcAft>
                <a:spcPts val="0"/>
              </a:spcAft>
              <a:buSzPts val="2200"/>
              <a:buNone/>
            </a:pPr>
            <a:r>
              <a:rPr lang="en-US"/>
              <a:t>In the U.S., unemployment insurance payments are typically not very generous, compared with other high-income countries; and there are relatively short time limits.</a:t>
            </a:r>
            <a:endParaRPr/>
          </a:p>
          <a:p>
            <a:pPr marL="292100" lvl="0" indent="-292100" algn="l" rtl="0">
              <a:lnSpc>
                <a:spcPct val="100000"/>
              </a:lnSpc>
              <a:spcBef>
                <a:spcPts val="600"/>
              </a:spcBef>
              <a:spcAft>
                <a:spcPts val="0"/>
              </a:spcAft>
              <a:buSzPts val="2200"/>
              <a:buChar char="•"/>
            </a:pPr>
            <a:r>
              <a:rPr lang="en-US"/>
              <a:t>Unemployment benefits are more generous, and unemployment rates higher, in western European countries.</a:t>
            </a:r>
            <a:endParaRPr/>
          </a:p>
          <a:p>
            <a:pPr marL="292100" lvl="0" indent="-292100" algn="l" rtl="0">
              <a:lnSpc>
                <a:spcPct val="100000"/>
              </a:lnSpc>
              <a:spcBef>
                <a:spcPts val="600"/>
              </a:spcBef>
              <a:spcAft>
                <a:spcPts val="0"/>
              </a:spcAft>
              <a:buSzPts val="2200"/>
              <a:buChar char="•"/>
            </a:pPr>
            <a:r>
              <a:rPr lang="en-US" i="1"/>
              <a:t>Do you think these facts are related?</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50"/>
        <p:cNvGrpSpPr/>
        <p:nvPr/>
      </p:nvGrpSpPr>
      <p:grpSpPr>
        <a:xfrm>
          <a:off x="0" y="0"/>
          <a:ext cx="0" cy="0"/>
          <a:chOff x="0" y="0"/>
          <a:chExt cx="0" cy="0"/>
        </a:xfrm>
      </p:grpSpPr>
      <p:sp>
        <p:nvSpPr>
          <p:cNvPr id="351" name="Google Shape;351;p46"/>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Minimum Wage Laws</a:t>
            </a:r>
            <a:endParaRPr/>
          </a:p>
        </p:txBody>
      </p:sp>
      <p:sp>
        <p:nvSpPr>
          <p:cNvPr id="352" name="Google Shape;352;p46"/>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dirty="0"/>
              <a:t>Federal minimum wage law was introduced in 1938: $0.25/hour.</a:t>
            </a:r>
            <a:endParaRPr dirty="0"/>
          </a:p>
          <a:p>
            <a:pPr marL="0" lvl="0" indent="0" algn="l" rtl="0">
              <a:lnSpc>
                <a:spcPct val="100000"/>
              </a:lnSpc>
              <a:spcBef>
                <a:spcPts val="1500"/>
              </a:spcBef>
              <a:spcAft>
                <a:spcPts val="0"/>
              </a:spcAft>
              <a:buSzPts val="2200"/>
              <a:buNone/>
            </a:pPr>
            <a:r>
              <a:rPr lang="en-US" dirty="0"/>
              <a:t>In 2017, the federal minimum wage was $7.25/hour.</a:t>
            </a:r>
            <a:endParaRPr dirty="0"/>
          </a:p>
          <a:p>
            <a:pPr marL="342900" lvl="0" indent="-342900" algn="l" rtl="0">
              <a:lnSpc>
                <a:spcPct val="100000"/>
              </a:lnSpc>
              <a:spcBef>
                <a:spcPts val="1200"/>
              </a:spcBef>
              <a:spcAft>
                <a:spcPts val="0"/>
              </a:spcAft>
              <a:buSzPts val="2200"/>
              <a:buChar char="•"/>
            </a:pPr>
            <a:r>
              <a:rPr lang="en-US" dirty="0"/>
              <a:t>Many states and cities have higher minimum wages.</a:t>
            </a:r>
            <a:endParaRPr dirty="0"/>
          </a:p>
          <a:p>
            <a:pPr marL="342900" lvl="0" indent="-342900" algn="l" rtl="0">
              <a:lnSpc>
                <a:spcPct val="100000"/>
              </a:lnSpc>
              <a:spcBef>
                <a:spcPts val="1200"/>
              </a:spcBef>
              <a:spcAft>
                <a:spcPts val="0"/>
              </a:spcAft>
              <a:buSzPts val="2200"/>
              <a:buChar char="•"/>
            </a:pPr>
            <a:r>
              <a:rPr lang="en-US" i="1" dirty="0"/>
              <a:t>Example: In 2019, California’s minimum wage was $12.00/hour, and San Francisco’s minimum wage was $15.59/hour.</a:t>
            </a:r>
            <a:endParaRPr dirty="0"/>
          </a:p>
          <a:p>
            <a:pPr marL="0" lvl="0" indent="0" algn="l" rtl="0">
              <a:lnSpc>
                <a:spcPct val="100000"/>
              </a:lnSpc>
              <a:spcBef>
                <a:spcPts val="1500"/>
              </a:spcBef>
              <a:spcAft>
                <a:spcPts val="0"/>
              </a:spcAft>
              <a:buSzPts val="2200"/>
              <a:buNone/>
            </a:pPr>
            <a:r>
              <a:rPr lang="en-US" dirty="0"/>
              <a:t>Studies suggest a 10 percent increase in the minimum wage reduces teenage employment by about 2 percent.</a:t>
            </a:r>
            <a:endParaRPr dirty="0"/>
          </a:p>
          <a:p>
            <a:pPr marL="342900" lvl="0" indent="-342900" algn="l" rtl="0">
              <a:lnSpc>
                <a:spcPct val="100000"/>
              </a:lnSpc>
              <a:spcBef>
                <a:spcPts val="1200"/>
              </a:spcBef>
              <a:spcAft>
                <a:spcPts val="0"/>
              </a:spcAft>
              <a:buSzPts val="2200"/>
              <a:buChar char="•"/>
            </a:pPr>
            <a:r>
              <a:rPr lang="en-US" dirty="0"/>
              <a:t>Overall effect on unemployment rate is probably small at current levels, since relatively few people earn minimum wage.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7"/>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Labor Unions </a:t>
            </a:r>
            <a:endParaRPr/>
          </a:p>
        </p:txBody>
      </p:sp>
      <p:sp>
        <p:nvSpPr>
          <p:cNvPr id="358" name="Google Shape;358;p47"/>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Labor unions are organizations of workers that bargain with employers for higher wages and better working conditions.</a:t>
            </a:r>
            <a:endParaRPr/>
          </a:p>
          <a:p>
            <a:pPr marL="0" lvl="0" indent="0" algn="l" rtl="0">
              <a:lnSpc>
                <a:spcPct val="100000"/>
              </a:lnSpc>
              <a:spcBef>
                <a:spcPts val="1500"/>
              </a:spcBef>
              <a:spcAft>
                <a:spcPts val="0"/>
              </a:spcAft>
              <a:buSzPts val="2200"/>
              <a:buNone/>
            </a:pPr>
            <a:r>
              <a:rPr lang="en-US"/>
              <a:t>Unions are probably not a significant cause of unemployment in the United States. While they raise the wage, only about 6.4 percent of private sector workers are unionized, limiting the effect that unions have on the wider economy.</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0"/>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Chapter Outline</a:t>
            </a:r>
            <a:endParaRPr/>
          </a:p>
        </p:txBody>
      </p:sp>
      <p:sp>
        <p:nvSpPr>
          <p:cNvPr id="176" name="Google Shape;176;p20"/>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628650" lvl="0" indent="-628650" algn="l" rtl="0">
              <a:lnSpc>
                <a:spcPct val="100000"/>
              </a:lnSpc>
              <a:spcBef>
                <a:spcPts val="0"/>
              </a:spcBef>
              <a:spcAft>
                <a:spcPts val="0"/>
              </a:spcAft>
              <a:buSzPts val="2200"/>
              <a:buNone/>
            </a:pPr>
            <a:r>
              <a:rPr lang="en-US" b="1" dirty="0">
                <a:solidFill>
                  <a:srgbClr val="007FA3"/>
                </a:solidFill>
              </a:rPr>
              <a:t>Part 1</a:t>
            </a:r>
          </a:p>
          <a:p>
            <a:pPr marL="1085850" lvl="1" indent="-628650">
              <a:spcBef>
                <a:spcPts val="0"/>
              </a:spcBef>
              <a:buNone/>
            </a:pPr>
            <a:r>
              <a:rPr lang="en-US" b="1" dirty="0">
                <a:solidFill>
                  <a:srgbClr val="007FA3"/>
                </a:solidFill>
              </a:rPr>
              <a:t>13.1</a:t>
            </a:r>
            <a:r>
              <a:rPr lang="en-US" b="1" dirty="0">
                <a:solidFill>
                  <a:srgbClr val="0070C0"/>
                </a:solidFill>
              </a:rPr>
              <a:t> </a:t>
            </a:r>
            <a:r>
              <a:rPr lang="en-US" dirty="0"/>
              <a:t>Measuring the Unemployment Rate, the Labor Force Participation Rate, and the Employment-Population Ratio</a:t>
            </a:r>
            <a:endParaRPr dirty="0"/>
          </a:p>
          <a:p>
            <a:pPr marL="457200" lvl="1" indent="0">
              <a:spcBef>
                <a:spcPts val="1500"/>
              </a:spcBef>
              <a:buNone/>
            </a:pPr>
            <a:r>
              <a:rPr lang="en-US" b="1" dirty="0">
                <a:solidFill>
                  <a:srgbClr val="007FA3"/>
                </a:solidFill>
              </a:rPr>
              <a:t>13.2</a:t>
            </a:r>
            <a:r>
              <a:rPr lang="en-US" b="1" dirty="0">
                <a:solidFill>
                  <a:srgbClr val="0070C0"/>
                </a:solidFill>
              </a:rPr>
              <a:t> </a:t>
            </a:r>
            <a:r>
              <a:rPr lang="en-US" dirty="0"/>
              <a:t>Types of Unemployment</a:t>
            </a:r>
            <a:endParaRPr dirty="0"/>
          </a:p>
          <a:p>
            <a:pPr marL="457200" lvl="1" indent="0">
              <a:spcBef>
                <a:spcPts val="1500"/>
              </a:spcBef>
              <a:buNone/>
            </a:pPr>
            <a:r>
              <a:rPr lang="en-US" b="1" dirty="0">
                <a:solidFill>
                  <a:srgbClr val="007FA3"/>
                </a:solidFill>
              </a:rPr>
              <a:t>13.3</a:t>
            </a:r>
            <a:r>
              <a:rPr lang="en-US" b="1" dirty="0">
                <a:solidFill>
                  <a:srgbClr val="0070C0"/>
                </a:solidFill>
              </a:rPr>
              <a:t> </a:t>
            </a:r>
            <a:r>
              <a:rPr lang="en-US"/>
              <a:t>Explaining Unemployment</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Efficiency Wages</a:t>
            </a:r>
            <a:endParaRPr/>
          </a:p>
        </p:txBody>
      </p:sp>
      <p:sp>
        <p:nvSpPr>
          <p:cNvPr id="364" name="Google Shape;364;p48"/>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a:t>Efficiency wage</a:t>
            </a:r>
            <a:r>
              <a:rPr lang="en-US"/>
              <a:t>: An above-market wage that a firm pays to increase workers’ productivity.</a:t>
            </a:r>
            <a:endParaRPr/>
          </a:p>
          <a:p>
            <a:pPr marL="0" lvl="0" indent="0" algn="l" rtl="0">
              <a:lnSpc>
                <a:spcPct val="100000"/>
              </a:lnSpc>
              <a:spcBef>
                <a:spcPts val="1500"/>
              </a:spcBef>
              <a:spcAft>
                <a:spcPts val="0"/>
              </a:spcAft>
              <a:buSzPts val="2200"/>
              <a:buNone/>
            </a:pPr>
            <a:r>
              <a:rPr lang="en-US"/>
              <a:t>Firms want to get the best performance they can out of their workers.</a:t>
            </a:r>
            <a:endParaRPr/>
          </a:p>
          <a:p>
            <a:pPr marL="292100" lvl="0" indent="-292100" algn="l" rtl="0">
              <a:lnSpc>
                <a:spcPct val="100000"/>
              </a:lnSpc>
              <a:spcBef>
                <a:spcPts val="1200"/>
              </a:spcBef>
              <a:spcAft>
                <a:spcPts val="0"/>
              </a:spcAft>
              <a:buSzPts val="2200"/>
              <a:buChar char="•"/>
            </a:pPr>
            <a:r>
              <a:rPr lang="en-US"/>
              <a:t>Sometimes monitoring workers is difficult or costly; an alternative is to pay them a relatively high wage, making them motivated to perform well in order to keep their job.</a:t>
            </a:r>
            <a:endParaRPr/>
          </a:p>
          <a:p>
            <a:pPr marL="292100" lvl="0" indent="-292100" algn="l" rtl="0">
              <a:lnSpc>
                <a:spcPct val="100000"/>
              </a:lnSpc>
              <a:spcBef>
                <a:spcPts val="1200"/>
              </a:spcBef>
              <a:spcAft>
                <a:spcPts val="0"/>
              </a:spcAft>
              <a:buSzPts val="2200"/>
              <a:buChar char="•"/>
            </a:pPr>
            <a:r>
              <a:rPr lang="en-US"/>
              <a:t>These above-market wages are probably another reason why unemployment exists even when cyclical unemployment is zero.</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65"/>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Copyright</a:t>
            </a:r>
            <a:endParaRPr/>
          </a:p>
        </p:txBody>
      </p:sp>
      <p:pic>
        <p:nvPicPr>
          <p:cNvPr id="488" name="Google Shape;488;p65" descr="This work is protected by United States copyright laws and is provided solely for the use of instructors teaching their courses and assessing student learning. Dissemination or sale of any part of this work (including on the World Wide Web) will destroy the integrity of the work and is not permitted. The work and materials from it should never be made available to students except by instructors using the accompanying text in their classes. All recipients of this work are expected to abide by these restrictions and honor the intended pedagogical purposes and the needs of other instructors who rely on these materials."/>
          <p:cNvPicPr preferRelativeResize="0"/>
          <p:nvPr/>
        </p:nvPicPr>
        <p:blipFill rotWithShape="1">
          <a:blip r:embed="rId3">
            <a:alphaModFix/>
          </a:blip>
          <a:srcRect/>
          <a:stretch/>
        </p:blipFill>
        <p:spPr>
          <a:xfrm>
            <a:off x="548640" y="2131934"/>
            <a:ext cx="8046720" cy="25941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3"/>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2600"/>
              <a:buFont typeface="Times New Roman"/>
              <a:buNone/>
            </a:pPr>
            <a:r>
              <a:rPr lang="en-US" sz="2600" dirty="0"/>
              <a:t>13.1 Measuring the Unemployment Rate, the Labor Force Participation Rate, and the Employment-Population Ratio</a:t>
            </a:r>
            <a:endParaRPr dirty="0"/>
          </a:p>
        </p:txBody>
      </p:sp>
      <p:sp>
        <p:nvSpPr>
          <p:cNvPr id="195" name="Google Shape;195;p23"/>
          <p:cNvSpPr txBox="1">
            <a:spLocks noGrp="1"/>
          </p:cNvSpPr>
          <p:nvPr>
            <p:ph type="body" idx="1"/>
          </p:nvPr>
        </p:nvSpPr>
        <p:spPr>
          <a:xfrm>
            <a:off x="457200" y="1325880"/>
            <a:ext cx="8229600" cy="658368"/>
          </a:xfrm>
          <a:prstGeom prst="rect">
            <a:avLst/>
          </a:prstGeom>
          <a:noFill/>
          <a:ln>
            <a:noFill/>
          </a:ln>
        </p:spPr>
        <p:txBody>
          <a:bodyPr spcFirstLastPara="1" wrap="square" lIns="0" tIns="0" rIns="0" bIns="0" anchor="ctr" anchorCtr="0">
            <a:noAutofit/>
          </a:bodyPr>
          <a:lstStyle/>
          <a:p>
            <a:pPr marL="0" lvl="0" indent="0" algn="l" rtl="0">
              <a:lnSpc>
                <a:spcPct val="100000"/>
              </a:lnSpc>
              <a:spcBef>
                <a:spcPts val="0"/>
              </a:spcBef>
              <a:spcAft>
                <a:spcPts val="0"/>
              </a:spcAft>
              <a:buSzPts val="1600"/>
              <a:buNone/>
            </a:pPr>
            <a:endParaRPr dirty="0"/>
          </a:p>
        </p:txBody>
      </p:sp>
      <p:sp>
        <p:nvSpPr>
          <p:cNvPr id="196" name="Google Shape;196;p23"/>
          <p:cNvSpPr txBox="1">
            <a:spLocks noGrp="1"/>
          </p:cNvSpPr>
          <p:nvPr>
            <p:ph type="body" idx="2"/>
          </p:nvPr>
        </p:nvSpPr>
        <p:spPr>
          <a:xfrm>
            <a:off x="457200" y="2130552"/>
            <a:ext cx="8229600" cy="39959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sz="2000" dirty="0"/>
              <a:t>There are more than 300 million people in the United States and monitoring and reporting on their activities regularly would be very difficult and costly.</a:t>
            </a:r>
            <a:endParaRPr sz="2000" dirty="0"/>
          </a:p>
          <a:p>
            <a:pPr marL="0" lvl="0" indent="0" algn="l" rtl="0">
              <a:lnSpc>
                <a:spcPct val="100000"/>
              </a:lnSpc>
              <a:spcBef>
                <a:spcPts val="1200"/>
              </a:spcBef>
              <a:spcAft>
                <a:spcPts val="0"/>
              </a:spcAft>
              <a:buSzPts val="2200"/>
              <a:buNone/>
            </a:pPr>
            <a:r>
              <a:rPr lang="en-US" sz="2000" dirty="0"/>
              <a:t>Instead, the U.S. Department of Labor reports </a:t>
            </a:r>
            <a:r>
              <a:rPr lang="en-US" sz="2000" i="1" dirty="0"/>
              <a:t>estimates</a:t>
            </a:r>
            <a:r>
              <a:rPr lang="en-US" sz="2000" dirty="0"/>
              <a:t> of employment, unemployment, and other statistics related to the </a:t>
            </a:r>
            <a:r>
              <a:rPr lang="en-US" sz="2000" i="1" dirty="0"/>
              <a:t>labor force </a:t>
            </a:r>
            <a:r>
              <a:rPr lang="en-US" sz="2000" dirty="0"/>
              <a:t>each month.</a:t>
            </a:r>
            <a:endParaRPr sz="2000" dirty="0"/>
          </a:p>
          <a:p>
            <a:pPr marL="0" lvl="0" indent="0" algn="l" rtl="0">
              <a:lnSpc>
                <a:spcPct val="100000"/>
              </a:lnSpc>
              <a:spcBef>
                <a:spcPts val="1200"/>
              </a:spcBef>
              <a:spcAft>
                <a:spcPts val="0"/>
              </a:spcAft>
              <a:buSzPts val="2200"/>
              <a:buNone/>
            </a:pPr>
            <a:r>
              <a:rPr lang="en-US" sz="2000" b="1" u="sng" dirty="0"/>
              <a:t>Labor force</a:t>
            </a:r>
            <a:r>
              <a:rPr lang="en-US" sz="2000" dirty="0"/>
              <a:t>: The sum of employed and unemployed workers in the economy.</a:t>
            </a:r>
            <a:endParaRPr sz="2000" dirty="0"/>
          </a:p>
          <a:p>
            <a:pPr marL="0" lvl="0" indent="0" algn="l" rtl="0">
              <a:lnSpc>
                <a:spcPct val="100000"/>
              </a:lnSpc>
              <a:spcBef>
                <a:spcPts val="1200"/>
              </a:spcBef>
              <a:spcAft>
                <a:spcPts val="0"/>
              </a:spcAft>
              <a:buSzPts val="2200"/>
              <a:buNone/>
            </a:pPr>
            <a:r>
              <a:rPr lang="en-US" sz="2000" dirty="0"/>
              <a:t>Of these statistics, the most watched is known as the </a:t>
            </a:r>
            <a:r>
              <a:rPr lang="en-US" sz="2000" b="1" u="sng" dirty="0"/>
              <a:t>unemployment rate</a:t>
            </a:r>
            <a:r>
              <a:rPr lang="en-US" sz="2000" dirty="0"/>
              <a:t>: the percentage of the labor force that is unemployed.</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24"/>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The Household Survey</a:t>
            </a:r>
            <a:endParaRPr/>
          </a:p>
        </p:txBody>
      </p:sp>
      <p:sp>
        <p:nvSpPr>
          <p:cNvPr id="202" name="Google Shape;202;p24"/>
          <p:cNvSpPr txBox="1">
            <a:spLocks noGrp="1"/>
          </p:cNvSpPr>
          <p:nvPr>
            <p:ph type="body" idx="1"/>
          </p:nvPr>
        </p:nvSpPr>
        <p:spPr>
          <a:xfrm>
            <a:off x="457200" y="1600200"/>
            <a:ext cx="8229600" cy="464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000"/>
              <a:buNone/>
            </a:pPr>
            <a:r>
              <a:rPr lang="en-US" sz="1800" dirty="0"/>
              <a:t>Each month, the U.S. Census Bureau conducts the </a:t>
            </a:r>
            <a:r>
              <a:rPr lang="en-US" sz="1800" b="1" i="1" dirty="0"/>
              <a:t>Current Population Survey</a:t>
            </a:r>
            <a:r>
              <a:rPr lang="en-US" sz="1800" b="1" dirty="0"/>
              <a:t> </a:t>
            </a:r>
            <a:r>
              <a:rPr lang="en-US" sz="1800" dirty="0"/>
              <a:t>(a.k.a. the </a:t>
            </a:r>
            <a:r>
              <a:rPr lang="en-US" sz="1800" i="1" dirty="0"/>
              <a:t>household survey</a:t>
            </a:r>
            <a:r>
              <a:rPr lang="en-US" sz="1800" dirty="0"/>
              <a:t>).</a:t>
            </a:r>
          </a:p>
          <a:p>
            <a:pPr marL="288925" lvl="0" indent="-288925" algn="l" rtl="0">
              <a:lnSpc>
                <a:spcPct val="100000"/>
              </a:lnSpc>
              <a:spcBef>
                <a:spcPts val="600"/>
              </a:spcBef>
              <a:spcAft>
                <a:spcPts val="0"/>
              </a:spcAft>
              <a:buSzPts val="2000"/>
              <a:buChar char="•"/>
            </a:pPr>
            <a:r>
              <a:rPr lang="en-US" sz="1800" dirty="0"/>
              <a:t>~60,000 households selected to be “representative”</a:t>
            </a:r>
            <a:endParaRPr sz="1800" dirty="0"/>
          </a:p>
          <a:p>
            <a:pPr marL="288925" lvl="0" indent="-288925" algn="l" rtl="0">
              <a:lnSpc>
                <a:spcPct val="100000"/>
              </a:lnSpc>
              <a:spcBef>
                <a:spcPts val="600"/>
              </a:spcBef>
              <a:spcAft>
                <a:spcPts val="0"/>
              </a:spcAft>
              <a:buSzPts val="2000"/>
              <a:buChar char="•"/>
            </a:pPr>
            <a:r>
              <a:rPr lang="en-US" sz="1800" dirty="0"/>
              <a:t>Household members of “working age” (16+ years old)</a:t>
            </a:r>
            <a:endParaRPr sz="1800" dirty="0"/>
          </a:p>
          <a:p>
            <a:pPr marL="288925" lvl="0" indent="-288925" algn="l" rtl="0">
              <a:lnSpc>
                <a:spcPct val="100000"/>
              </a:lnSpc>
              <a:spcBef>
                <a:spcPts val="600"/>
              </a:spcBef>
              <a:spcAft>
                <a:spcPts val="0"/>
              </a:spcAft>
              <a:buSzPts val="2000"/>
              <a:buChar char="•"/>
            </a:pPr>
            <a:r>
              <a:rPr lang="en-US" sz="1800" dirty="0"/>
              <a:t>Asked about employment during “reference week”</a:t>
            </a:r>
            <a:endParaRPr sz="1800" dirty="0"/>
          </a:p>
          <a:p>
            <a:pPr marL="288925" lvl="0" indent="-288925" algn="l" rtl="0">
              <a:lnSpc>
                <a:spcPct val="100000"/>
              </a:lnSpc>
              <a:spcBef>
                <a:spcPts val="600"/>
              </a:spcBef>
              <a:spcAft>
                <a:spcPts val="0"/>
              </a:spcAft>
              <a:buSzPts val="2000"/>
              <a:buChar char="•"/>
            </a:pPr>
            <a:r>
              <a:rPr lang="en-US" sz="1800" dirty="0"/>
              <a:t>Also asked about recent job search activities</a:t>
            </a:r>
            <a:endParaRPr sz="1800" dirty="0"/>
          </a:p>
          <a:p>
            <a:pPr marL="0" lvl="0" indent="0" algn="l" rtl="0">
              <a:lnSpc>
                <a:spcPct val="100000"/>
              </a:lnSpc>
              <a:spcBef>
                <a:spcPts val="1200"/>
              </a:spcBef>
              <a:spcAft>
                <a:spcPts val="0"/>
              </a:spcAft>
              <a:buSzPts val="2000"/>
              <a:buNone/>
            </a:pPr>
            <a:r>
              <a:rPr lang="en-US" sz="1800" dirty="0"/>
              <a:t>People are then classified as:</a:t>
            </a:r>
            <a:endParaRPr sz="1800" dirty="0"/>
          </a:p>
          <a:p>
            <a:pPr marL="288925" lvl="0" indent="-288925" algn="l" rtl="0">
              <a:lnSpc>
                <a:spcPct val="100000"/>
              </a:lnSpc>
              <a:spcBef>
                <a:spcPts val="600"/>
              </a:spcBef>
              <a:spcAft>
                <a:spcPts val="0"/>
              </a:spcAft>
              <a:buSzPts val="2000"/>
              <a:buChar char="•"/>
            </a:pPr>
            <a:r>
              <a:rPr lang="en-US" sz="1800" b="1" u="sng" dirty="0"/>
              <a:t>Employed</a:t>
            </a:r>
            <a:r>
              <a:rPr lang="en-US" sz="1800" dirty="0"/>
              <a:t>: In government statistics, someone who currently has a job or who is temporarily away from his or her job.</a:t>
            </a:r>
            <a:endParaRPr sz="1800" dirty="0"/>
          </a:p>
          <a:p>
            <a:pPr marL="288925" lvl="0" indent="-288925" algn="l" rtl="0">
              <a:lnSpc>
                <a:spcPct val="100000"/>
              </a:lnSpc>
              <a:spcBef>
                <a:spcPts val="600"/>
              </a:spcBef>
              <a:spcAft>
                <a:spcPts val="0"/>
              </a:spcAft>
              <a:buSzPts val="2000"/>
              <a:buChar char="•"/>
            </a:pPr>
            <a:r>
              <a:rPr lang="en-US" sz="1800" b="1" u="sng" dirty="0"/>
              <a:t>Unemployed</a:t>
            </a:r>
            <a:r>
              <a:rPr lang="en-US" sz="1800" dirty="0"/>
              <a:t>: In government statistics, someone who is not currently at work but who is available for work and who has actively looked for work during the previous month.</a:t>
            </a:r>
            <a:endParaRPr sz="1800" dirty="0"/>
          </a:p>
          <a:p>
            <a:pPr marL="288925" lvl="0" indent="-288925" algn="l" rtl="0">
              <a:lnSpc>
                <a:spcPct val="100000"/>
              </a:lnSpc>
              <a:spcBef>
                <a:spcPts val="600"/>
              </a:spcBef>
              <a:spcAft>
                <a:spcPts val="0"/>
              </a:spcAft>
              <a:buSzPts val="2000"/>
              <a:buChar char="•"/>
            </a:pPr>
            <a:r>
              <a:rPr lang="en-US" sz="1800" i="1" dirty="0"/>
              <a:t>Not in the labor force</a:t>
            </a:r>
            <a:r>
              <a:rPr lang="en-US" sz="1800" dirty="0"/>
              <a:t>, if neither of the above apply</a:t>
            </a:r>
            <a:endParaRPr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ECB4-A2EA-AFB1-F58F-15CBDBD1A853}"/>
              </a:ext>
            </a:extLst>
          </p:cNvPr>
          <p:cNvSpPr>
            <a:spLocks noGrp="1"/>
          </p:cNvSpPr>
          <p:nvPr>
            <p:ph type="title"/>
          </p:nvPr>
        </p:nvSpPr>
        <p:spPr/>
        <p:txBody>
          <a:bodyPr/>
          <a:lstStyle/>
          <a:p>
            <a:r>
              <a:rPr lang="en-US" dirty="0"/>
              <a:t>Calculating the Unemployment Rate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722A993-3B80-E71F-87A3-E5A78F070245}"/>
                  </a:ext>
                </a:extLst>
              </p:cNvPr>
              <p:cNvSpPr>
                <a:spLocks noGrp="1"/>
              </p:cNvSpPr>
              <p:nvPr>
                <p:ph type="body" idx="1"/>
              </p:nvPr>
            </p:nvSpPr>
            <p:spPr/>
            <p:txBody>
              <a:bodyPr/>
              <a:lstStyle/>
              <a:p>
                <a:r>
                  <a:rPr lang="en-US" sz="2400" dirty="0">
                    <a:latin typeface="Calibri" panose="020F0502020204030204" pitchFamily="34" charset="0"/>
                    <a:ea typeface="Calibri" panose="020F0502020204030204" pitchFamily="34" charset="0"/>
                    <a:cs typeface="Calibri" panose="020F0502020204030204" pitchFamily="34" charset="0"/>
                  </a:rPr>
                  <a:t>Must first calculate the Labor Force</a:t>
                </a:r>
              </a:p>
              <a:p>
                <a:pPr marL="546100" lvl="1" indent="0" algn="ctr">
                  <a:buNone/>
                </a:pPr>
                <a:r>
                  <a:rPr lang="en-US" sz="2400" b="1" dirty="0">
                    <a:latin typeface="Calibri" panose="020F0502020204030204" pitchFamily="34" charset="0"/>
                    <a:ea typeface="Calibri" panose="020F0502020204030204" pitchFamily="34" charset="0"/>
                    <a:cs typeface="Calibri" panose="020F0502020204030204" pitchFamily="34" charset="0"/>
                  </a:rPr>
                  <a:t>Labor Force </a:t>
                </a:r>
                <a:r>
                  <a:rPr lang="en-US" sz="2400" dirty="0">
                    <a:latin typeface="Calibri" panose="020F0502020204030204" pitchFamily="34" charset="0"/>
                    <a:ea typeface="Calibri" panose="020F0502020204030204" pitchFamily="34" charset="0"/>
                    <a:cs typeface="Calibri" panose="020F0502020204030204" pitchFamily="34" charset="0"/>
                  </a:rPr>
                  <a:t>= employed + unemployed</a:t>
                </a:r>
              </a:p>
              <a:p>
                <a:pPr marL="546100" lvl="1" indent="0" algn="ctr">
                  <a:buNone/>
                </a:pPr>
                <a:endParaRPr lang="en-US" sz="2400" dirty="0">
                  <a:latin typeface="Calibri" panose="020F0502020204030204" pitchFamily="34" charset="0"/>
                  <a:ea typeface="Calibri" panose="020F0502020204030204" pitchFamily="34" charset="0"/>
                  <a:cs typeface="Calibri" panose="020F0502020204030204" pitchFamily="34" charset="0"/>
                </a:endParaRPr>
              </a:p>
              <a:p>
                <a:r>
                  <a:rPr lang="en-US" sz="2400" dirty="0">
                    <a:latin typeface="Calibri" panose="020F0502020204030204" pitchFamily="34" charset="0"/>
                    <a:ea typeface="Calibri" panose="020F0502020204030204" pitchFamily="34" charset="0"/>
                    <a:cs typeface="Calibri" panose="020F0502020204030204" pitchFamily="34" charset="0"/>
                  </a:rPr>
                  <a:t>Then calculate the Unemployment Rate</a:t>
                </a:r>
              </a:p>
              <a:p>
                <a:pPr marL="88900" indent="0" algn="ctr">
                  <a:buNone/>
                </a:pPr>
                <a:r>
                  <a:rPr lang="en-US" sz="2400" b="1" dirty="0">
                    <a:latin typeface="Calibri" panose="020F0502020204030204" pitchFamily="34" charset="0"/>
                    <a:ea typeface="Calibri" panose="020F0502020204030204" pitchFamily="34" charset="0"/>
                    <a:cs typeface="Calibri" panose="020F0502020204030204" pitchFamily="34" charset="0"/>
                  </a:rPr>
                  <a:t>Unemployment Rate </a:t>
                </a:r>
                <a:r>
                  <a:rPr lang="en-US" sz="2400" dirty="0">
                    <a:latin typeface="Calibri" panose="020F0502020204030204" pitchFamily="34" charset="0"/>
                    <a:ea typeface="Calibri" panose="020F0502020204030204" pitchFamily="34" charset="0"/>
                    <a:cs typeface="Calibri" panose="020F0502020204030204" pitchFamily="34" charset="0"/>
                  </a:rPr>
                  <a:t>= </a:t>
                </a:r>
                <a14:m>
                  <m:oMath xmlns:m="http://schemas.openxmlformats.org/officeDocument/2006/math">
                    <m:f>
                      <m:fPr>
                        <m:ctrlPr>
                          <a:rPr lang="en-US" sz="2400" i="1" smtClean="0">
                            <a:latin typeface="Cambria Math" panose="02040503050406030204" pitchFamily="18" charset="0"/>
                          </a:rPr>
                        </m:ctrlPr>
                      </m:fPr>
                      <m:num>
                        <m:r>
                          <m:rPr>
                            <m:sty m:val="p"/>
                          </m:rPr>
                          <a:rPr lang="en-US" sz="2400" b="0" i="0" smtClean="0">
                            <a:latin typeface="Cambria Math"/>
                          </a:rPr>
                          <m:t>unemployed</m:t>
                        </m:r>
                      </m:num>
                      <m:den>
                        <m:r>
                          <m:rPr>
                            <m:sty m:val="p"/>
                          </m:rPr>
                          <a:rPr lang="en-US" sz="2400" b="0" i="0" smtClean="0">
                            <a:latin typeface="Cambria Math"/>
                          </a:rPr>
                          <m:t>labor</m:t>
                        </m:r>
                        <m:r>
                          <a:rPr lang="en-US" sz="2400" b="0" i="0" smtClean="0">
                            <a:latin typeface="Cambria Math"/>
                          </a:rPr>
                          <m:t> </m:t>
                        </m:r>
                        <m:r>
                          <m:rPr>
                            <m:sty m:val="p"/>
                          </m:rPr>
                          <a:rPr lang="en-US" sz="2400" b="0" i="0" smtClean="0">
                            <a:latin typeface="Cambria Math"/>
                          </a:rPr>
                          <m:t>force</m:t>
                        </m:r>
                      </m:den>
                    </m:f>
                  </m:oMath>
                </a14:m>
                <a:r>
                  <a:rPr lang="en-US" sz="2400" dirty="0">
                    <a:latin typeface="Calibri" panose="020F0502020204030204" pitchFamily="34" charset="0"/>
                    <a:ea typeface="Calibri" panose="020F0502020204030204" pitchFamily="34" charset="0"/>
                    <a:cs typeface="Calibri" panose="020F0502020204030204" pitchFamily="34" charset="0"/>
                  </a:rPr>
                  <a:t> x 100%</a:t>
                </a:r>
              </a:p>
              <a:p>
                <a:endParaRPr lang="en-US" sz="2400" dirty="0">
                  <a:latin typeface="Calibri" panose="020F0502020204030204" pitchFamily="34" charset="0"/>
                  <a:ea typeface="Calibri" panose="020F0502020204030204" pitchFamily="34" charset="0"/>
                  <a:cs typeface="Calibri" panose="020F0502020204030204" pitchFamily="34" charset="0"/>
                </a:endParaRPr>
              </a:p>
              <a:p>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0722A993-3B80-E71F-87A3-E5A78F070245}"/>
                  </a:ext>
                </a:extLst>
              </p:cNvPr>
              <p:cNvSpPr>
                <a:spLocks noGrp="1" noRot="1" noChangeAspect="1" noMove="1" noResize="1" noEditPoints="1" noAdjustHandles="1" noChangeArrowheads="1" noChangeShapeType="1" noTextEdit="1"/>
              </p:cNvSpPr>
              <p:nvPr>
                <p:ph type="body" idx="1"/>
              </p:nvPr>
            </p:nvSpPr>
            <p:spPr>
              <a:blipFill>
                <a:blip r:embed="rId2"/>
                <a:stretch>
                  <a:fillRect l="-815"/>
                </a:stretch>
              </a:blipFill>
            </p:spPr>
            <p:txBody>
              <a:bodyPr/>
              <a:lstStyle/>
              <a:p>
                <a:r>
                  <a:rPr lang="en-US">
                    <a:noFill/>
                  </a:rPr>
                  <a:t> </a:t>
                </a:r>
              </a:p>
            </p:txBody>
          </p:sp>
        </mc:Fallback>
      </mc:AlternateContent>
    </p:spTree>
    <p:extLst>
      <p:ext uri="{BB962C8B-B14F-4D97-AF65-F5344CB8AC3E}">
        <p14:creationId xmlns:p14="http://schemas.microsoft.com/office/powerpoint/2010/main" val="324366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5"/>
          <p:cNvSpPr txBox="1">
            <a:spLocks noGrp="1"/>
          </p:cNvSpPr>
          <p:nvPr>
            <p:ph type="title"/>
          </p:nvPr>
        </p:nvSpPr>
        <p:spPr>
          <a:xfrm>
            <a:off x="457200" y="215372"/>
            <a:ext cx="8229600" cy="851428"/>
          </a:xfrm>
          <a:prstGeom prst="rect">
            <a:avLst/>
          </a:prstGeom>
          <a:noFill/>
          <a:ln>
            <a:noFill/>
          </a:ln>
        </p:spPr>
        <p:txBody>
          <a:bodyPr spcFirstLastPara="1" wrap="square" lIns="0" tIns="0" rIns="0" bIns="0" anchor="t" anchorCtr="0">
            <a:noAutofit/>
          </a:bodyPr>
          <a:lstStyle/>
          <a:p>
            <a:pPr marL="0" lvl="0" indent="0" rtl="0">
              <a:lnSpc>
                <a:spcPct val="150000"/>
              </a:lnSpc>
              <a:spcBef>
                <a:spcPts val="0"/>
              </a:spcBef>
              <a:spcAft>
                <a:spcPts val="0"/>
              </a:spcAft>
              <a:buClr>
                <a:srgbClr val="007FA3"/>
              </a:buClr>
              <a:buSzPts val="2400"/>
              <a:buFont typeface="Times New Roman"/>
              <a:buNone/>
            </a:pPr>
            <a:r>
              <a:rPr lang="en-US" sz="2800" dirty="0"/>
              <a:t>Discouraged Workers and Hidden Unemployment</a:t>
            </a:r>
            <a:endParaRPr sz="3600" dirty="0"/>
          </a:p>
        </p:txBody>
      </p:sp>
      <p:sp>
        <p:nvSpPr>
          <p:cNvPr id="208" name="Google Shape;208;p25"/>
          <p:cNvSpPr txBox="1">
            <a:spLocks noGrp="1"/>
          </p:cNvSpPr>
          <p:nvPr>
            <p:ph type="body" idx="1"/>
          </p:nvPr>
        </p:nvSpPr>
        <p:spPr>
          <a:xfrm>
            <a:off x="457200" y="1188720"/>
            <a:ext cx="8328581" cy="4939937"/>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b="1" u="sng" dirty="0"/>
              <a:t>Discouraged workers</a:t>
            </a:r>
            <a:r>
              <a:rPr lang="en-US" dirty="0"/>
              <a:t>: People who are available for work but have not looked for a job during the previous four weeks because they believe no jobs are available. </a:t>
            </a:r>
          </a:p>
          <a:p>
            <a:pPr marL="0" lvl="0" indent="0" algn="l" rtl="0">
              <a:lnSpc>
                <a:spcPct val="100000"/>
              </a:lnSpc>
              <a:spcBef>
                <a:spcPts val="0"/>
              </a:spcBef>
              <a:spcAft>
                <a:spcPts val="0"/>
              </a:spcAft>
              <a:buSzPts val="2200"/>
              <a:buNone/>
            </a:pPr>
            <a:endParaRPr lang="en-US" dirty="0"/>
          </a:p>
          <a:p>
            <a:pPr marL="0" lvl="0" indent="0" algn="l" rtl="0">
              <a:lnSpc>
                <a:spcPct val="100000"/>
              </a:lnSpc>
              <a:spcBef>
                <a:spcPts val="0"/>
              </a:spcBef>
              <a:spcAft>
                <a:spcPts val="0"/>
              </a:spcAft>
              <a:buSzPts val="2200"/>
              <a:buNone/>
            </a:pPr>
            <a:r>
              <a:rPr lang="en-US" dirty="0"/>
              <a:t>*Essentially, they have given up looking for a job.</a:t>
            </a:r>
          </a:p>
          <a:p>
            <a:pPr marL="0" lvl="0" indent="0" algn="l" rtl="0">
              <a:lnSpc>
                <a:spcPct val="100000"/>
              </a:lnSpc>
              <a:spcBef>
                <a:spcPts val="0"/>
              </a:spcBef>
              <a:spcAft>
                <a:spcPts val="0"/>
              </a:spcAft>
              <a:buSzPts val="2200"/>
              <a:buNone/>
            </a:pPr>
            <a:endParaRPr lang="en-US" dirty="0"/>
          </a:p>
          <a:p>
            <a:pPr marL="0" lvl="0" indent="0" algn="l" rtl="0">
              <a:lnSpc>
                <a:spcPct val="100000"/>
              </a:lnSpc>
              <a:spcBef>
                <a:spcPts val="0"/>
              </a:spcBef>
              <a:spcAft>
                <a:spcPts val="0"/>
              </a:spcAft>
              <a:buSzPts val="2200"/>
              <a:buNone/>
            </a:pPr>
            <a:r>
              <a:rPr lang="en-US" dirty="0"/>
              <a:t>Because discouraged workers are not accounted for in the official unemployment numbers, this is considered a type of </a:t>
            </a:r>
            <a:r>
              <a:rPr lang="en-US" b="1" dirty="0"/>
              <a:t>hidden unemployment</a:t>
            </a:r>
            <a:r>
              <a:rPr lang="en-US" dirty="0"/>
              <a:t>. </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EECB4-A2EA-AFB1-F58F-15CBDBD1A853}"/>
              </a:ext>
            </a:extLst>
          </p:cNvPr>
          <p:cNvSpPr>
            <a:spLocks noGrp="1"/>
          </p:cNvSpPr>
          <p:nvPr>
            <p:ph type="title"/>
          </p:nvPr>
        </p:nvSpPr>
        <p:spPr/>
        <p:txBody>
          <a:bodyPr/>
          <a:lstStyle/>
          <a:p>
            <a:r>
              <a:rPr lang="en-US" dirty="0"/>
              <a:t>The Labor Force Participation Rate</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0722A993-3B80-E71F-87A3-E5A78F070245}"/>
                  </a:ext>
                </a:extLst>
              </p:cNvPr>
              <p:cNvSpPr>
                <a:spLocks noGrp="1"/>
              </p:cNvSpPr>
              <p:nvPr>
                <p:ph type="body" idx="1"/>
              </p:nvPr>
            </p:nvSpPr>
            <p:spPr/>
            <p:txBody>
              <a:bodyPr/>
              <a:lstStyle/>
              <a:p>
                <a:r>
                  <a:rPr lang="en-US" sz="2400" dirty="0"/>
                  <a:t>Also important are the </a:t>
                </a:r>
                <a:r>
                  <a:rPr lang="en-US" sz="2400" b="1" u="sng" dirty="0"/>
                  <a:t>labor-force participation rate</a:t>
                </a:r>
                <a:r>
                  <a:rPr lang="en-US" sz="2400" dirty="0"/>
                  <a:t>: the percentage of the working-age population in the labor force…</a:t>
                </a:r>
              </a:p>
              <a:p>
                <a:endParaRPr lang="en-US" sz="2400" dirty="0">
                  <a:latin typeface="Calibri" panose="020F0502020204030204" pitchFamily="34" charset="0"/>
                  <a:ea typeface="Calibri" panose="020F0502020204030204" pitchFamily="34" charset="0"/>
                  <a:cs typeface="Calibri" panose="020F0502020204030204" pitchFamily="34" charset="0"/>
                </a:endParaRPr>
              </a:p>
              <a:p>
                <a14:m>
                  <m:oMath xmlns:m="http://schemas.openxmlformats.org/officeDocument/2006/math">
                    <m:box>
                      <m:boxPr>
                        <m:ctrlPr>
                          <a:rPr lang="en-US" sz="2400" i="1" smtClean="0">
                            <a:latin typeface="Cambria Math" panose="02040503050406030204" pitchFamily="18" charset="0"/>
                          </a:rPr>
                        </m:ctrlPr>
                      </m:boxPr>
                      <m:e>
                        <m:r>
                          <m:rPr>
                            <m:sty m:val="p"/>
                          </m:rPr>
                          <a:rPr lang="en-US" sz="2400" b="0" i="0" smtClean="0">
                            <a:latin typeface="Cambria Math" panose="02040503050406030204" pitchFamily="18" charset="0"/>
                          </a:rPr>
                          <m:t>Labor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Force</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Particpation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Rate</m:t>
                        </m:r>
                        <m:r>
                          <a:rPr lang="en-US" sz="2400" b="0" i="0" smtClean="0">
                            <a:latin typeface="Cambria Math" panose="02040503050406030204" pitchFamily="18" charset="0"/>
                          </a:rPr>
                          <m:t> = </m:t>
                        </m:r>
                        <m:f>
                          <m:fPr>
                            <m:ctrlPr>
                              <a:rPr lang="en-US" sz="2400" i="1" smtClean="0">
                                <a:latin typeface="Cambria Math" panose="02040503050406030204" pitchFamily="18" charset="0"/>
                                <a:ea typeface="Cambria Math" panose="02040503050406030204" pitchFamily="18" charset="0"/>
                              </a:rPr>
                            </m:ctrlPr>
                          </m:fPr>
                          <m:num>
                            <m:r>
                              <m:rPr>
                                <m:sty m:val="p"/>
                              </m:rPr>
                              <a:rPr lang="en-US" sz="2400" b="0" i="0" smtClean="0">
                                <a:latin typeface="Cambria Math" panose="02040503050406030204" pitchFamily="18" charset="0"/>
                                <a:ea typeface="Cambria Math" panose="02040503050406030204" pitchFamily="18" charset="0"/>
                              </a:rPr>
                              <m:t>Labor</m:t>
                            </m:r>
                            <m:r>
                              <a:rPr lang="en-US" sz="2400" b="0" i="0" smtClean="0">
                                <a:latin typeface="Cambria Math" panose="02040503050406030204" pitchFamily="18" charset="0"/>
                                <a:ea typeface="Cambria Math" panose="02040503050406030204" pitchFamily="18" charset="0"/>
                              </a:rPr>
                              <m:t> </m:t>
                            </m:r>
                            <m:r>
                              <m:rPr>
                                <m:sty m:val="p"/>
                              </m:rPr>
                              <a:rPr lang="en-US" sz="2400" b="0" i="0" smtClean="0">
                                <a:latin typeface="Cambria Math" panose="02040503050406030204" pitchFamily="18" charset="0"/>
                                <a:ea typeface="Cambria Math" panose="02040503050406030204" pitchFamily="18" charset="0"/>
                              </a:rPr>
                              <m:t>Force</m:t>
                            </m:r>
                          </m:num>
                          <m:den>
                            <m:r>
                              <m:rPr>
                                <m:sty m:val="p"/>
                              </m:rPr>
                              <a:rPr lang="en-US" sz="2400" b="0" i="0" smtClean="0">
                                <a:latin typeface="Cambria Math" panose="02040503050406030204" pitchFamily="18" charset="0"/>
                                <a:ea typeface="Cambria Math" panose="02040503050406030204" pitchFamily="18" charset="0"/>
                              </a:rPr>
                              <m:t>Pop</m:t>
                            </m:r>
                            <m:r>
                              <a:rPr lang="en-US" sz="2400" b="0" i="0" smtClean="0">
                                <a:latin typeface="Cambria Math" panose="02040503050406030204" pitchFamily="18" charset="0"/>
                                <a:ea typeface="Cambria Math" panose="02040503050406030204" pitchFamily="18" charset="0"/>
                              </a:rPr>
                              <m:t> ≥16</m:t>
                            </m:r>
                          </m:den>
                        </m:f>
                      </m:e>
                    </m:box>
                    <m:r>
                      <a:rPr lang="en-US" sz="2400" b="0" i="0" smtClean="0">
                        <a:latin typeface="Cambria Math" panose="02040503050406030204" pitchFamily="18" charset="0"/>
                      </a:rPr>
                      <m:t> </m:t>
                    </m:r>
                    <m:r>
                      <a:rPr lang="en-US" sz="2400" b="0" i="0" smtClean="0">
                        <a:latin typeface="Cambria Math" panose="02040503050406030204" pitchFamily="18" charset="0"/>
                        <a:ea typeface="Cambria Math" panose="02040503050406030204" pitchFamily="18" charset="0"/>
                      </a:rPr>
                      <m:t>×100 %</m:t>
                    </m:r>
                  </m:oMath>
                </a14:m>
                <a:endParaRPr lang="en-US"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Text Placeholder 2">
                <a:extLst>
                  <a:ext uri="{FF2B5EF4-FFF2-40B4-BE49-F238E27FC236}">
                    <a16:creationId xmlns:a16="http://schemas.microsoft.com/office/drawing/2014/main" id="{0722A993-3B80-E71F-87A3-E5A78F070245}"/>
                  </a:ext>
                </a:extLst>
              </p:cNvPr>
              <p:cNvSpPr>
                <a:spLocks noGrp="1" noRot="1" noChangeAspect="1" noMove="1" noResize="1" noEditPoints="1" noAdjustHandles="1" noChangeArrowheads="1" noChangeShapeType="1" noTextEdit="1"/>
              </p:cNvSpPr>
              <p:nvPr>
                <p:ph type="body" idx="1"/>
              </p:nvPr>
            </p:nvSpPr>
            <p:spPr>
              <a:blipFill>
                <a:blip r:embed="rId2"/>
                <a:stretch>
                  <a:fillRect l="-815" r="-2593"/>
                </a:stretch>
              </a:blipFill>
            </p:spPr>
            <p:txBody>
              <a:bodyPr/>
              <a:lstStyle/>
              <a:p>
                <a:r>
                  <a:rPr lang="en-US">
                    <a:noFill/>
                  </a:rPr>
                  <a:t> </a:t>
                </a:r>
              </a:p>
            </p:txBody>
          </p:sp>
        </mc:Fallback>
      </mc:AlternateContent>
    </p:spTree>
    <p:extLst>
      <p:ext uri="{BB962C8B-B14F-4D97-AF65-F5344CB8AC3E}">
        <p14:creationId xmlns:p14="http://schemas.microsoft.com/office/powerpoint/2010/main" val="10277682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28"/>
          <p:cNvSpPr txBox="1">
            <a:spLocks noGrp="1"/>
          </p:cNvSpPr>
          <p:nvPr>
            <p:ph type="title"/>
          </p:nvPr>
        </p:nvSpPr>
        <p:spPr>
          <a:xfrm>
            <a:off x="457200" y="215372"/>
            <a:ext cx="8229600" cy="1097280"/>
          </a:xfrm>
          <a:prstGeom prst="rect">
            <a:avLst/>
          </a:prstGeom>
          <a:noFill/>
          <a:ln>
            <a:noFill/>
          </a:ln>
        </p:spPr>
        <p:txBody>
          <a:bodyPr spcFirstLastPara="1" wrap="square" lIns="0" tIns="0" rIns="0" bIns="0" anchor="b" anchorCtr="0">
            <a:noAutofit/>
          </a:bodyPr>
          <a:lstStyle/>
          <a:p>
            <a:pPr marL="0" lvl="0" indent="0" algn="l" rtl="0">
              <a:lnSpc>
                <a:spcPct val="100000"/>
              </a:lnSpc>
              <a:spcBef>
                <a:spcPts val="0"/>
              </a:spcBef>
              <a:spcAft>
                <a:spcPts val="0"/>
              </a:spcAft>
              <a:buClr>
                <a:srgbClr val="007FA3"/>
              </a:buClr>
              <a:buSzPts val="3400"/>
              <a:buFont typeface="Times New Roman"/>
              <a:buNone/>
            </a:pPr>
            <a:r>
              <a:rPr lang="en-US"/>
              <a:t>Problems with Measuring the Unemployment Rate</a:t>
            </a:r>
            <a:endParaRPr/>
          </a:p>
        </p:txBody>
      </p:sp>
      <p:sp>
        <p:nvSpPr>
          <p:cNvPr id="234" name="Google Shape;234;p28"/>
          <p:cNvSpPr txBox="1">
            <a:spLocks noGrp="1"/>
          </p:cNvSpPr>
          <p:nvPr>
            <p:ph type="body" idx="1"/>
          </p:nvPr>
        </p:nvSpPr>
        <p:spPr>
          <a:xfrm>
            <a:off x="457200" y="1600200"/>
            <a:ext cx="8229600" cy="46482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The unemployment rate measured by the BLS is not a perfect measure of joblessness. Why?</a:t>
            </a:r>
            <a:endParaRPr/>
          </a:p>
          <a:p>
            <a:pPr marL="292100" lvl="0" indent="-292100" algn="l" rtl="0">
              <a:lnSpc>
                <a:spcPct val="100000"/>
              </a:lnSpc>
              <a:spcBef>
                <a:spcPts val="1200"/>
              </a:spcBef>
              <a:spcAft>
                <a:spcPts val="0"/>
              </a:spcAft>
              <a:buSzPts val="2200"/>
              <a:buChar char="•"/>
            </a:pPr>
            <a:r>
              <a:rPr lang="en-US"/>
              <a:t>It may </a:t>
            </a:r>
            <a:r>
              <a:rPr lang="en-US" i="1"/>
              <a:t>understate</a:t>
            </a:r>
            <a:r>
              <a:rPr lang="en-US"/>
              <a:t> unemployment:</a:t>
            </a:r>
            <a:endParaRPr/>
          </a:p>
          <a:p>
            <a:pPr marL="742950" lvl="1" indent="-285750" algn="l" rtl="0">
              <a:lnSpc>
                <a:spcPct val="100000"/>
              </a:lnSpc>
              <a:spcBef>
                <a:spcPts val="600"/>
              </a:spcBef>
              <a:spcAft>
                <a:spcPts val="0"/>
              </a:spcAft>
              <a:buSzPts val="2200"/>
              <a:buChar char="–"/>
            </a:pPr>
            <a:r>
              <a:rPr lang="en-US"/>
              <a:t>Distinguishing between people who are </a:t>
            </a:r>
            <a:r>
              <a:rPr lang="en-US" i="1"/>
              <a:t>unemployed</a:t>
            </a:r>
            <a:r>
              <a:rPr lang="en-US"/>
              <a:t> and </a:t>
            </a:r>
            <a:r>
              <a:rPr lang="en-US" i="1"/>
              <a:t>not in the labor force</a:t>
            </a:r>
            <a:r>
              <a:rPr lang="en-US"/>
              <a:t> requires judgment (should we exclude “discouraged workers?’)</a:t>
            </a:r>
            <a:endParaRPr/>
          </a:p>
          <a:p>
            <a:pPr marL="742950" lvl="1" indent="-285750" algn="l" rtl="0">
              <a:lnSpc>
                <a:spcPct val="100000"/>
              </a:lnSpc>
              <a:spcBef>
                <a:spcPts val="600"/>
              </a:spcBef>
              <a:spcAft>
                <a:spcPts val="0"/>
              </a:spcAft>
              <a:buSzPts val="2200"/>
              <a:buChar char="–"/>
            </a:pPr>
            <a:r>
              <a:rPr lang="en-US"/>
              <a:t>Only measures employment, not intensity of employment (full-time vs. part-time; some people are </a:t>
            </a:r>
            <a:r>
              <a:rPr lang="en-US" i="1"/>
              <a:t>underemployed</a:t>
            </a:r>
            <a:r>
              <a:rPr lang="en-US"/>
              <a:t>)</a:t>
            </a:r>
            <a:endParaRPr/>
          </a:p>
          <a:p>
            <a:pPr marL="292100" lvl="0" indent="-292100" algn="l" rtl="0">
              <a:lnSpc>
                <a:spcPct val="100000"/>
              </a:lnSpc>
              <a:spcBef>
                <a:spcPts val="1200"/>
              </a:spcBef>
              <a:spcAft>
                <a:spcPts val="0"/>
              </a:spcAft>
              <a:buSzPts val="2200"/>
              <a:buChar char="•"/>
            </a:pPr>
            <a:r>
              <a:rPr lang="en-US"/>
              <a:t>It may </a:t>
            </a:r>
            <a:r>
              <a:rPr lang="en-US" i="1"/>
              <a:t>overstate</a:t>
            </a:r>
            <a:r>
              <a:rPr lang="en-US"/>
              <a:t> unemployment:</a:t>
            </a:r>
            <a:endParaRPr/>
          </a:p>
          <a:p>
            <a:pPr marL="742950" lvl="1" indent="-285750" algn="l" rtl="0">
              <a:lnSpc>
                <a:spcPct val="100000"/>
              </a:lnSpc>
              <a:spcBef>
                <a:spcPts val="600"/>
              </a:spcBef>
              <a:spcAft>
                <a:spcPts val="0"/>
              </a:spcAft>
              <a:buSzPts val="2200"/>
              <a:buChar char="–"/>
            </a:pPr>
            <a:r>
              <a:rPr lang="en-US"/>
              <a:t>People might claim falsely to be actively looking for work</a:t>
            </a:r>
            <a:endParaRPr/>
          </a:p>
          <a:p>
            <a:pPr marL="742950" lvl="1" indent="-285750" algn="l" rtl="0">
              <a:lnSpc>
                <a:spcPct val="100000"/>
              </a:lnSpc>
              <a:spcBef>
                <a:spcPts val="600"/>
              </a:spcBef>
              <a:spcAft>
                <a:spcPts val="0"/>
              </a:spcAft>
              <a:buSzPts val="2200"/>
              <a:buChar char="–"/>
            </a:pPr>
            <a:r>
              <a:rPr lang="en-US"/>
              <a:t>May claim not to be working to evade taxes or keep criminal activity unnoticed</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a:spLocks noGrp="1"/>
          </p:cNvSpPr>
          <p:nvPr>
            <p:ph type="title"/>
          </p:nvPr>
        </p:nvSpPr>
        <p:spPr>
          <a:xfrm>
            <a:off x="457200" y="215372"/>
            <a:ext cx="8229600" cy="699028"/>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Clr>
                <a:srgbClr val="007FA3"/>
              </a:buClr>
              <a:buSzPts val="2400"/>
              <a:buFont typeface="Times New Roman"/>
              <a:buNone/>
            </a:pPr>
            <a:r>
              <a:rPr lang="en-US" sz="2400" dirty="0"/>
              <a:t>Figure 13.2 The Official Unemployment Rate and a Broad Measure of the Unemployment Rate, 2000-2019</a:t>
            </a:r>
            <a:endParaRPr dirty="0"/>
          </a:p>
        </p:txBody>
      </p:sp>
      <p:sp>
        <p:nvSpPr>
          <p:cNvPr id="240" name="Google Shape;240;p29"/>
          <p:cNvSpPr txBox="1">
            <a:spLocks noGrp="1"/>
          </p:cNvSpPr>
          <p:nvPr>
            <p:ph type="body" idx="1"/>
          </p:nvPr>
        </p:nvSpPr>
        <p:spPr>
          <a:xfrm>
            <a:off x="457200" y="4800600"/>
            <a:ext cx="8229600" cy="15240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2200"/>
              <a:buNone/>
            </a:pPr>
            <a:r>
              <a:rPr lang="en-US"/>
              <a:t>Some people suggest that we should include discouraged workers and underemployed workers in the unemployment statistics, to create a broader measure of unemployment.</a:t>
            </a:r>
            <a:endParaRPr/>
          </a:p>
          <a:p>
            <a:pPr marL="292100" lvl="0" indent="-292100" algn="l" rtl="0">
              <a:lnSpc>
                <a:spcPct val="100000"/>
              </a:lnSpc>
              <a:spcBef>
                <a:spcPts val="1200"/>
              </a:spcBef>
              <a:spcAft>
                <a:spcPts val="0"/>
              </a:spcAft>
              <a:buSzPts val="2200"/>
              <a:buChar char="•"/>
            </a:pPr>
            <a:r>
              <a:rPr lang="en-US"/>
              <a:t>The BLS measures this, calling it BLS series U-6.</a:t>
            </a:r>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7830" y="930584"/>
            <a:ext cx="6802170" cy="3717115"/>
          </a:xfrm>
          <a:prstGeom prst="rect">
            <a:avLst/>
          </a:prstGeom>
        </p:spPr>
      </p:pic>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7830" y="930584"/>
            <a:ext cx="6802170" cy="3717115"/>
          </a:xfrm>
          <a:prstGeom prst="rect">
            <a:avLst/>
          </a:prstGeom>
        </p:spPr>
      </p:pic>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17830" y="930584"/>
            <a:ext cx="6802170" cy="3717115"/>
          </a:xfrm>
          <a:prstGeom prst="rect">
            <a:avLst/>
          </a:prstGeom>
        </p:spPr>
      </p:pic>
      <p:pic>
        <p:nvPicPr>
          <p:cNvPr id="5" name="Picture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17830" y="930584"/>
            <a:ext cx="6802170" cy="3717115"/>
          </a:xfrm>
          <a:prstGeom prst="rect">
            <a:avLst/>
          </a:prstGeom>
        </p:spPr>
      </p:pic>
      <p:pic>
        <p:nvPicPr>
          <p:cNvPr id="6" name="Picture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7830" y="930584"/>
            <a:ext cx="6802170" cy="3717115"/>
          </a:xfrm>
          <a:prstGeom prst="rect">
            <a:avLst/>
          </a:prstGeom>
        </p:spPr>
      </p:pic>
      <p:pic>
        <p:nvPicPr>
          <p:cNvPr id="7" name="Picture 6"/>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17830" y="930584"/>
            <a:ext cx="6802170" cy="37171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500"/>
                                        <p:tgtEl>
                                          <p:spTgt spid="5"/>
                                        </p:tgtEl>
                                      </p:cBhvr>
                                    </p:animEffect>
                                  </p:childTnLst>
                                </p:cTn>
                              </p:par>
                            </p:childTnLst>
                          </p:cTn>
                        </p:par>
                        <p:par>
                          <p:cTn id="20" fill="hold">
                            <p:stCondLst>
                              <p:cond delay="2000"/>
                            </p:stCondLst>
                            <p:childTnLst>
                              <p:par>
                                <p:cTn id="21" presetID="10" presetClass="entr" presetSubtype="0"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08 Lectur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Pearson 508">
      <a:dk1>
        <a:srgbClr val="000000"/>
      </a:dk1>
      <a:lt1>
        <a:srgbClr val="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1558</Words>
  <Application>Microsoft Office PowerPoint</Application>
  <PresentationFormat>On-screen Show (4:3)</PresentationFormat>
  <Paragraphs>162</Paragraphs>
  <Slides>21</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Cambria Math</vt:lpstr>
      <vt:lpstr>Noto Sans Symbols</vt:lpstr>
      <vt:lpstr>Times New Roman</vt:lpstr>
      <vt:lpstr>Verdana</vt:lpstr>
      <vt:lpstr>508 Lecture</vt:lpstr>
      <vt:lpstr>Essentials of Economics</vt:lpstr>
      <vt:lpstr>Chapter Outline</vt:lpstr>
      <vt:lpstr>13.1 Measuring the Unemployment Rate, the Labor Force Participation Rate, and the Employment-Population Ratio</vt:lpstr>
      <vt:lpstr>The Household Survey</vt:lpstr>
      <vt:lpstr>Calculating the Unemployment Rate</vt:lpstr>
      <vt:lpstr>Discouraged Workers and Hidden Unemployment</vt:lpstr>
      <vt:lpstr>The Labor Force Participation Rate</vt:lpstr>
      <vt:lpstr>Problems with Measuring the Unemployment Rate</vt:lpstr>
      <vt:lpstr>Figure 13.2 The Official Unemployment Rate and a Broad Measure of the Unemployment Rate, 2000-2019</vt:lpstr>
      <vt:lpstr>Figure 13.4 Trends in the Labor Force: Participation Rates of Adult Men and Women since 1948</vt:lpstr>
      <vt:lpstr>The Establishment Survey</vt:lpstr>
      <vt:lpstr>Table 13.1 Household and Establishment Survey Data for March and April 2019</vt:lpstr>
      <vt:lpstr>Job Creation and Job Destruction over Time</vt:lpstr>
      <vt:lpstr>13.2 Types of Unemployment</vt:lpstr>
      <vt:lpstr>Figure 13.6 The Annual Unemployment Rate in the United States, 1950-2018 </vt:lpstr>
      <vt:lpstr>Cyclical Unemployment and the Natural Rate of Unemployment</vt:lpstr>
      <vt:lpstr>Unemployment Insurance</vt:lpstr>
      <vt:lpstr>Minimum Wage Laws</vt:lpstr>
      <vt:lpstr>Labor Unions </vt:lpstr>
      <vt:lpstr>Efficiency Wages</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Economics</dc:title>
  <dc:creator>sherylnelson</dc:creator>
  <cp:lastModifiedBy>Kemper, James</cp:lastModifiedBy>
  <cp:revision>14</cp:revision>
  <dcterms:modified xsi:type="dcterms:W3CDTF">2023-09-28T15:44:23Z</dcterms:modified>
</cp:coreProperties>
</file>