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5"/>
  </p:notesMasterIdLst>
  <p:sldIdLst>
    <p:sldId id="256" r:id="rId2"/>
    <p:sldId id="257" r:id="rId3"/>
    <p:sldId id="261" r:id="rId4"/>
    <p:sldId id="262" r:id="rId5"/>
    <p:sldId id="302" r:id="rId6"/>
    <p:sldId id="303" r:id="rId7"/>
    <p:sldId id="307" r:id="rId8"/>
    <p:sldId id="334" r:id="rId9"/>
    <p:sldId id="319" r:id="rId10"/>
    <p:sldId id="320" r:id="rId11"/>
    <p:sldId id="321" r:id="rId12"/>
    <p:sldId id="327" r:id="rId13"/>
    <p:sldId id="333"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FB788F-9C3B-4042-9657-922E62FA4669}" v="125" dt="2023-09-13T19:51:21.409"/>
  </p1510:revLst>
</p1510:revInfo>
</file>

<file path=ppt/tableStyles.xml><?xml version="1.0" encoding="utf-8"?>
<a:tblStyleLst xmlns:a="http://schemas.openxmlformats.org/drawingml/2006/main" def="{5222A2DA-CBEE-4D3B-AEA0-7FFDDD8CD386}">
  <a:tblStyle styleId="{5222A2DA-CBEE-4D3B-AEA0-7FFDDD8CD38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22" autoAdjust="0"/>
    <p:restoredTop sz="94660"/>
  </p:normalViewPr>
  <p:slideViewPr>
    <p:cSldViewPr snapToGrid="0">
      <p:cViewPr varScale="1">
        <p:scale>
          <a:sx n="92" d="100"/>
          <a:sy n="92" d="100"/>
        </p:scale>
        <p:origin x="1217" y="87"/>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mper, James" userId="a0ad9e40-2c23-4dbb-ba42-581a30ee3ed1" providerId="ADAL" clId="{D2FB788F-9C3B-4042-9657-922E62FA4669}"/>
    <pc:docChg chg="undo custSel addSld delSld modSld sldOrd">
      <pc:chgData name="Kemper, James" userId="a0ad9e40-2c23-4dbb-ba42-581a30ee3ed1" providerId="ADAL" clId="{D2FB788F-9C3B-4042-9657-922E62FA4669}" dt="2023-09-19T18:27:27.916" v="502" actId="47"/>
      <pc:docMkLst>
        <pc:docMk/>
      </pc:docMkLst>
      <pc:sldChg chg="modNotesTx">
        <pc:chgData name="Kemper, James" userId="a0ad9e40-2c23-4dbb-ba42-581a30ee3ed1" providerId="ADAL" clId="{D2FB788F-9C3B-4042-9657-922E62FA4669}" dt="2023-09-13T16:31:37.590" v="208" actId="2"/>
        <pc:sldMkLst>
          <pc:docMk/>
          <pc:sldMk cId="0" sldId="256"/>
        </pc:sldMkLst>
      </pc:sldChg>
      <pc:sldChg chg="modSp mod">
        <pc:chgData name="Kemper, James" userId="a0ad9e40-2c23-4dbb-ba42-581a30ee3ed1" providerId="ADAL" clId="{D2FB788F-9C3B-4042-9657-922E62FA4669}" dt="2023-09-13T16:25:08.778" v="59" actId="6549"/>
        <pc:sldMkLst>
          <pc:docMk/>
          <pc:sldMk cId="0" sldId="257"/>
        </pc:sldMkLst>
        <pc:spChg chg="mod">
          <ac:chgData name="Kemper, James" userId="a0ad9e40-2c23-4dbb-ba42-581a30ee3ed1" providerId="ADAL" clId="{D2FB788F-9C3B-4042-9657-922E62FA4669}" dt="2023-09-13T16:25:08.778" v="59" actId="6549"/>
          <ac:spMkLst>
            <pc:docMk/>
            <pc:sldMk cId="0" sldId="257"/>
            <ac:spMk id="175" creationId="{00000000-0000-0000-0000-000000000000}"/>
          </ac:spMkLst>
        </pc:spChg>
      </pc:sldChg>
      <pc:sldChg chg="add del">
        <pc:chgData name="Kemper, James" userId="a0ad9e40-2c23-4dbb-ba42-581a30ee3ed1" providerId="ADAL" clId="{D2FB788F-9C3B-4042-9657-922E62FA4669}" dt="2023-09-13T16:13:59.493" v="40" actId="47"/>
        <pc:sldMkLst>
          <pc:docMk/>
          <pc:sldMk cId="0" sldId="258"/>
        </pc:sldMkLst>
      </pc:sldChg>
      <pc:sldChg chg="del">
        <pc:chgData name="Kemper, James" userId="a0ad9e40-2c23-4dbb-ba42-581a30ee3ed1" providerId="ADAL" clId="{D2FB788F-9C3B-4042-9657-922E62FA4669}" dt="2023-09-13T16:14:04.584" v="41" actId="47"/>
        <pc:sldMkLst>
          <pc:docMk/>
          <pc:sldMk cId="0" sldId="259"/>
        </pc:sldMkLst>
      </pc:sldChg>
      <pc:sldChg chg="del">
        <pc:chgData name="Kemper, James" userId="a0ad9e40-2c23-4dbb-ba42-581a30ee3ed1" providerId="ADAL" clId="{D2FB788F-9C3B-4042-9657-922E62FA4669}" dt="2023-09-13T16:14:06.493" v="42" actId="47"/>
        <pc:sldMkLst>
          <pc:docMk/>
          <pc:sldMk cId="0" sldId="260"/>
        </pc:sldMkLst>
      </pc:sldChg>
      <pc:sldChg chg="modSp mod">
        <pc:chgData name="Kemper, James" userId="a0ad9e40-2c23-4dbb-ba42-581a30ee3ed1" providerId="ADAL" clId="{D2FB788F-9C3B-4042-9657-922E62FA4669}" dt="2023-09-13T16:31:29.379" v="207" actId="20577"/>
        <pc:sldMkLst>
          <pc:docMk/>
          <pc:sldMk cId="0" sldId="262"/>
        </pc:sldMkLst>
        <pc:spChg chg="mod">
          <ac:chgData name="Kemper, James" userId="a0ad9e40-2c23-4dbb-ba42-581a30ee3ed1" providerId="ADAL" clId="{D2FB788F-9C3B-4042-9657-922E62FA4669}" dt="2023-09-13T16:31:29.379" v="207" actId="20577"/>
          <ac:spMkLst>
            <pc:docMk/>
            <pc:sldMk cId="0" sldId="262"/>
            <ac:spMk id="207" creationId="{00000000-0000-0000-0000-000000000000}"/>
          </ac:spMkLst>
        </pc:spChg>
      </pc:sldChg>
      <pc:sldChg chg="add del">
        <pc:chgData name="Kemper, James" userId="a0ad9e40-2c23-4dbb-ba42-581a30ee3ed1" providerId="ADAL" clId="{D2FB788F-9C3B-4042-9657-922E62FA4669}" dt="2023-09-13T16:14:11.454" v="43" actId="47"/>
        <pc:sldMkLst>
          <pc:docMk/>
          <pc:sldMk cId="0" sldId="263"/>
        </pc:sldMkLst>
      </pc:sldChg>
      <pc:sldChg chg="del">
        <pc:chgData name="Kemper, James" userId="a0ad9e40-2c23-4dbb-ba42-581a30ee3ed1" providerId="ADAL" clId="{D2FB788F-9C3B-4042-9657-922E62FA4669}" dt="2023-09-13T16:14:14.754" v="44" actId="47"/>
        <pc:sldMkLst>
          <pc:docMk/>
          <pc:sldMk cId="0" sldId="264"/>
        </pc:sldMkLst>
      </pc:sldChg>
      <pc:sldChg chg="modSp del mod">
        <pc:chgData name="Kemper, James" userId="a0ad9e40-2c23-4dbb-ba42-581a30ee3ed1" providerId="ADAL" clId="{D2FB788F-9C3B-4042-9657-922E62FA4669}" dt="2023-09-13T16:27:57.843" v="60" actId="47"/>
        <pc:sldMkLst>
          <pc:docMk/>
          <pc:sldMk cId="0" sldId="265"/>
        </pc:sldMkLst>
        <pc:spChg chg="mod">
          <ac:chgData name="Kemper, James" userId="a0ad9e40-2c23-4dbb-ba42-581a30ee3ed1" providerId="ADAL" clId="{D2FB788F-9C3B-4042-9657-922E62FA4669}" dt="2023-09-13T16:14:42.644" v="45" actId="20577"/>
          <ac:spMkLst>
            <pc:docMk/>
            <pc:sldMk cId="0" sldId="265"/>
            <ac:spMk id="230" creationId="{00000000-0000-0000-0000-000000000000}"/>
          </ac:spMkLst>
        </pc:spChg>
      </pc:sldChg>
      <pc:sldChg chg="del">
        <pc:chgData name="Kemper, James" userId="a0ad9e40-2c23-4dbb-ba42-581a30ee3ed1" providerId="ADAL" clId="{D2FB788F-9C3B-4042-9657-922E62FA4669}" dt="2023-09-13T16:15:57.790" v="46" actId="47"/>
        <pc:sldMkLst>
          <pc:docMk/>
          <pc:sldMk cId="0" sldId="266"/>
        </pc:sldMkLst>
      </pc:sldChg>
      <pc:sldChg chg="del">
        <pc:chgData name="Kemper, James" userId="a0ad9e40-2c23-4dbb-ba42-581a30ee3ed1" providerId="ADAL" clId="{D2FB788F-9C3B-4042-9657-922E62FA4669}" dt="2023-09-13T16:15:59.274" v="47" actId="47"/>
        <pc:sldMkLst>
          <pc:docMk/>
          <pc:sldMk cId="0" sldId="267"/>
        </pc:sldMkLst>
      </pc:sldChg>
      <pc:sldChg chg="del">
        <pc:chgData name="Kemper, James" userId="a0ad9e40-2c23-4dbb-ba42-581a30ee3ed1" providerId="ADAL" clId="{D2FB788F-9C3B-4042-9657-922E62FA4669}" dt="2023-09-13T16:16:00.374" v="48" actId="47"/>
        <pc:sldMkLst>
          <pc:docMk/>
          <pc:sldMk cId="0" sldId="268"/>
        </pc:sldMkLst>
      </pc:sldChg>
      <pc:sldChg chg="del">
        <pc:chgData name="Kemper, James" userId="a0ad9e40-2c23-4dbb-ba42-581a30ee3ed1" providerId="ADAL" clId="{D2FB788F-9C3B-4042-9657-922E62FA4669}" dt="2023-09-13T16:16:02.554" v="49" actId="47"/>
        <pc:sldMkLst>
          <pc:docMk/>
          <pc:sldMk cId="0" sldId="269"/>
        </pc:sldMkLst>
      </pc:sldChg>
      <pc:sldChg chg="del">
        <pc:chgData name="Kemper, James" userId="a0ad9e40-2c23-4dbb-ba42-581a30ee3ed1" providerId="ADAL" clId="{D2FB788F-9C3B-4042-9657-922E62FA4669}" dt="2023-09-13T16:16:03.967" v="50" actId="47"/>
        <pc:sldMkLst>
          <pc:docMk/>
          <pc:sldMk cId="0" sldId="270"/>
        </pc:sldMkLst>
      </pc:sldChg>
      <pc:sldChg chg="del">
        <pc:chgData name="Kemper, James" userId="a0ad9e40-2c23-4dbb-ba42-581a30ee3ed1" providerId="ADAL" clId="{D2FB788F-9C3B-4042-9657-922E62FA4669}" dt="2023-09-13T16:16:41.614" v="52" actId="47"/>
        <pc:sldMkLst>
          <pc:docMk/>
          <pc:sldMk cId="0" sldId="271"/>
        </pc:sldMkLst>
      </pc:sldChg>
      <pc:sldChg chg="del">
        <pc:chgData name="Kemper, James" userId="a0ad9e40-2c23-4dbb-ba42-581a30ee3ed1" providerId="ADAL" clId="{D2FB788F-9C3B-4042-9657-922E62FA4669}" dt="2023-09-13T16:16:10.337" v="51" actId="47"/>
        <pc:sldMkLst>
          <pc:docMk/>
          <pc:sldMk cId="0" sldId="272"/>
        </pc:sldMkLst>
      </pc:sldChg>
      <pc:sldChg chg="del">
        <pc:chgData name="Kemper, James" userId="a0ad9e40-2c23-4dbb-ba42-581a30ee3ed1" providerId="ADAL" clId="{D2FB788F-9C3B-4042-9657-922E62FA4669}" dt="2023-09-13T16:16:44.019" v="53" actId="47"/>
        <pc:sldMkLst>
          <pc:docMk/>
          <pc:sldMk cId="0" sldId="273"/>
        </pc:sldMkLst>
      </pc:sldChg>
      <pc:sldChg chg="del">
        <pc:chgData name="Kemper, James" userId="a0ad9e40-2c23-4dbb-ba42-581a30ee3ed1" providerId="ADAL" clId="{D2FB788F-9C3B-4042-9657-922E62FA4669}" dt="2023-09-13T16:16:45.783" v="54" actId="47"/>
        <pc:sldMkLst>
          <pc:docMk/>
          <pc:sldMk cId="0" sldId="274"/>
        </pc:sldMkLst>
      </pc:sldChg>
      <pc:sldChg chg="del">
        <pc:chgData name="Kemper, James" userId="a0ad9e40-2c23-4dbb-ba42-581a30ee3ed1" providerId="ADAL" clId="{D2FB788F-9C3B-4042-9657-922E62FA4669}" dt="2023-09-13T16:16:50.894" v="55" actId="47"/>
        <pc:sldMkLst>
          <pc:docMk/>
          <pc:sldMk cId="0" sldId="275"/>
        </pc:sldMkLst>
      </pc:sldChg>
      <pc:sldChg chg="del">
        <pc:chgData name="Kemper, James" userId="a0ad9e40-2c23-4dbb-ba42-581a30ee3ed1" providerId="ADAL" clId="{D2FB788F-9C3B-4042-9657-922E62FA4669}" dt="2023-09-13T16:16:52.780" v="56" actId="47"/>
        <pc:sldMkLst>
          <pc:docMk/>
          <pc:sldMk cId="0" sldId="276"/>
        </pc:sldMkLst>
      </pc:sldChg>
      <pc:sldChg chg="del">
        <pc:chgData name="Kemper, James" userId="a0ad9e40-2c23-4dbb-ba42-581a30ee3ed1" providerId="ADAL" clId="{D2FB788F-9C3B-4042-9657-922E62FA4669}" dt="2023-09-13T16:16:55.524" v="57" actId="47"/>
        <pc:sldMkLst>
          <pc:docMk/>
          <pc:sldMk cId="0" sldId="277"/>
        </pc:sldMkLst>
      </pc:sldChg>
      <pc:sldChg chg="del">
        <pc:chgData name="Kemper, James" userId="a0ad9e40-2c23-4dbb-ba42-581a30ee3ed1" providerId="ADAL" clId="{D2FB788F-9C3B-4042-9657-922E62FA4669}" dt="2023-09-13T16:16:56.744" v="58" actId="47"/>
        <pc:sldMkLst>
          <pc:docMk/>
          <pc:sldMk cId="0" sldId="278"/>
        </pc:sldMkLst>
      </pc:sldChg>
      <pc:sldChg chg="del">
        <pc:chgData name="Kemper, James" userId="a0ad9e40-2c23-4dbb-ba42-581a30ee3ed1" providerId="ADAL" clId="{D2FB788F-9C3B-4042-9657-922E62FA4669}" dt="2023-09-13T16:27:57.843" v="60" actId="47"/>
        <pc:sldMkLst>
          <pc:docMk/>
          <pc:sldMk cId="0" sldId="279"/>
        </pc:sldMkLst>
      </pc:sldChg>
      <pc:sldChg chg="del">
        <pc:chgData name="Kemper, James" userId="a0ad9e40-2c23-4dbb-ba42-581a30ee3ed1" providerId="ADAL" clId="{D2FB788F-9C3B-4042-9657-922E62FA4669}" dt="2023-09-13T16:27:57.843" v="60" actId="47"/>
        <pc:sldMkLst>
          <pc:docMk/>
          <pc:sldMk cId="0" sldId="280"/>
        </pc:sldMkLst>
      </pc:sldChg>
      <pc:sldChg chg="del">
        <pc:chgData name="Kemper, James" userId="a0ad9e40-2c23-4dbb-ba42-581a30ee3ed1" providerId="ADAL" clId="{D2FB788F-9C3B-4042-9657-922E62FA4669}" dt="2023-09-13T16:27:57.843" v="60" actId="47"/>
        <pc:sldMkLst>
          <pc:docMk/>
          <pc:sldMk cId="0" sldId="281"/>
        </pc:sldMkLst>
      </pc:sldChg>
      <pc:sldChg chg="del">
        <pc:chgData name="Kemper, James" userId="a0ad9e40-2c23-4dbb-ba42-581a30ee3ed1" providerId="ADAL" clId="{D2FB788F-9C3B-4042-9657-922E62FA4669}" dt="2023-09-13T16:27:57.843" v="60" actId="47"/>
        <pc:sldMkLst>
          <pc:docMk/>
          <pc:sldMk cId="0" sldId="282"/>
        </pc:sldMkLst>
      </pc:sldChg>
      <pc:sldChg chg="del">
        <pc:chgData name="Kemper, James" userId="a0ad9e40-2c23-4dbb-ba42-581a30ee3ed1" providerId="ADAL" clId="{D2FB788F-9C3B-4042-9657-922E62FA4669}" dt="2023-09-13T16:27:57.843" v="60" actId="47"/>
        <pc:sldMkLst>
          <pc:docMk/>
          <pc:sldMk cId="0" sldId="283"/>
        </pc:sldMkLst>
      </pc:sldChg>
      <pc:sldChg chg="del">
        <pc:chgData name="Kemper, James" userId="a0ad9e40-2c23-4dbb-ba42-581a30ee3ed1" providerId="ADAL" clId="{D2FB788F-9C3B-4042-9657-922E62FA4669}" dt="2023-09-13T16:27:57.843" v="60" actId="47"/>
        <pc:sldMkLst>
          <pc:docMk/>
          <pc:sldMk cId="0" sldId="284"/>
        </pc:sldMkLst>
      </pc:sldChg>
      <pc:sldChg chg="del">
        <pc:chgData name="Kemper, James" userId="a0ad9e40-2c23-4dbb-ba42-581a30ee3ed1" providerId="ADAL" clId="{D2FB788F-9C3B-4042-9657-922E62FA4669}" dt="2023-09-13T16:27:57.843" v="60" actId="47"/>
        <pc:sldMkLst>
          <pc:docMk/>
          <pc:sldMk cId="0" sldId="285"/>
        </pc:sldMkLst>
      </pc:sldChg>
      <pc:sldChg chg="del">
        <pc:chgData name="Kemper, James" userId="a0ad9e40-2c23-4dbb-ba42-581a30ee3ed1" providerId="ADAL" clId="{D2FB788F-9C3B-4042-9657-922E62FA4669}" dt="2023-09-13T16:27:57.843" v="60" actId="47"/>
        <pc:sldMkLst>
          <pc:docMk/>
          <pc:sldMk cId="0" sldId="286"/>
        </pc:sldMkLst>
      </pc:sldChg>
      <pc:sldChg chg="del">
        <pc:chgData name="Kemper, James" userId="a0ad9e40-2c23-4dbb-ba42-581a30ee3ed1" providerId="ADAL" clId="{D2FB788F-9C3B-4042-9657-922E62FA4669}" dt="2023-09-13T16:27:57.843" v="60" actId="47"/>
        <pc:sldMkLst>
          <pc:docMk/>
          <pc:sldMk cId="0" sldId="287"/>
        </pc:sldMkLst>
      </pc:sldChg>
      <pc:sldChg chg="del">
        <pc:chgData name="Kemper, James" userId="a0ad9e40-2c23-4dbb-ba42-581a30ee3ed1" providerId="ADAL" clId="{D2FB788F-9C3B-4042-9657-922E62FA4669}" dt="2023-09-13T16:27:57.843" v="60" actId="47"/>
        <pc:sldMkLst>
          <pc:docMk/>
          <pc:sldMk cId="0" sldId="288"/>
        </pc:sldMkLst>
      </pc:sldChg>
      <pc:sldChg chg="del">
        <pc:chgData name="Kemper, James" userId="a0ad9e40-2c23-4dbb-ba42-581a30ee3ed1" providerId="ADAL" clId="{D2FB788F-9C3B-4042-9657-922E62FA4669}" dt="2023-09-13T16:27:57.843" v="60" actId="47"/>
        <pc:sldMkLst>
          <pc:docMk/>
          <pc:sldMk cId="0" sldId="289"/>
        </pc:sldMkLst>
      </pc:sldChg>
      <pc:sldChg chg="del">
        <pc:chgData name="Kemper, James" userId="a0ad9e40-2c23-4dbb-ba42-581a30ee3ed1" providerId="ADAL" clId="{D2FB788F-9C3B-4042-9657-922E62FA4669}" dt="2023-09-13T16:27:57.843" v="60" actId="47"/>
        <pc:sldMkLst>
          <pc:docMk/>
          <pc:sldMk cId="0" sldId="290"/>
        </pc:sldMkLst>
      </pc:sldChg>
      <pc:sldChg chg="del">
        <pc:chgData name="Kemper, James" userId="a0ad9e40-2c23-4dbb-ba42-581a30ee3ed1" providerId="ADAL" clId="{D2FB788F-9C3B-4042-9657-922E62FA4669}" dt="2023-09-13T16:27:57.843" v="60" actId="47"/>
        <pc:sldMkLst>
          <pc:docMk/>
          <pc:sldMk cId="0" sldId="291"/>
        </pc:sldMkLst>
      </pc:sldChg>
      <pc:sldChg chg="del">
        <pc:chgData name="Kemper, James" userId="a0ad9e40-2c23-4dbb-ba42-581a30ee3ed1" providerId="ADAL" clId="{D2FB788F-9C3B-4042-9657-922E62FA4669}" dt="2023-09-13T16:27:57.843" v="60" actId="47"/>
        <pc:sldMkLst>
          <pc:docMk/>
          <pc:sldMk cId="0" sldId="292"/>
        </pc:sldMkLst>
      </pc:sldChg>
      <pc:sldChg chg="del">
        <pc:chgData name="Kemper, James" userId="a0ad9e40-2c23-4dbb-ba42-581a30ee3ed1" providerId="ADAL" clId="{D2FB788F-9C3B-4042-9657-922E62FA4669}" dt="2023-09-13T16:27:57.843" v="60" actId="47"/>
        <pc:sldMkLst>
          <pc:docMk/>
          <pc:sldMk cId="0" sldId="293"/>
        </pc:sldMkLst>
      </pc:sldChg>
      <pc:sldChg chg="del">
        <pc:chgData name="Kemper, James" userId="a0ad9e40-2c23-4dbb-ba42-581a30ee3ed1" providerId="ADAL" clId="{D2FB788F-9C3B-4042-9657-922E62FA4669}" dt="2023-09-13T16:27:57.843" v="60" actId="47"/>
        <pc:sldMkLst>
          <pc:docMk/>
          <pc:sldMk cId="0" sldId="294"/>
        </pc:sldMkLst>
      </pc:sldChg>
      <pc:sldChg chg="del">
        <pc:chgData name="Kemper, James" userId="a0ad9e40-2c23-4dbb-ba42-581a30ee3ed1" providerId="ADAL" clId="{D2FB788F-9C3B-4042-9657-922E62FA4669}" dt="2023-09-13T16:27:57.843" v="60" actId="47"/>
        <pc:sldMkLst>
          <pc:docMk/>
          <pc:sldMk cId="0" sldId="295"/>
        </pc:sldMkLst>
      </pc:sldChg>
      <pc:sldChg chg="del">
        <pc:chgData name="Kemper, James" userId="a0ad9e40-2c23-4dbb-ba42-581a30ee3ed1" providerId="ADAL" clId="{D2FB788F-9C3B-4042-9657-922E62FA4669}" dt="2023-09-13T16:27:57.843" v="60" actId="47"/>
        <pc:sldMkLst>
          <pc:docMk/>
          <pc:sldMk cId="0" sldId="296"/>
        </pc:sldMkLst>
      </pc:sldChg>
      <pc:sldChg chg="del">
        <pc:chgData name="Kemper, James" userId="a0ad9e40-2c23-4dbb-ba42-581a30ee3ed1" providerId="ADAL" clId="{D2FB788F-9C3B-4042-9657-922E62FA4669}" dt="2023-09-13T16:27:57.843" v="60" actId="47"/>
        <pc:sldMkLst>
          <pc:docMk/>
          <pc:sldMk cId="0" sldId="297"/>
        </pc:sldMkLst>
      </pc:sldChg>
      <pc:sldChg chg="del">
        <pc:chgData name="Kemper, James" userId="a0ad9e40-2c23-4dbb-ba42-581a30ee3ed1" providerId="ADAL" clId="{D2FB788F-9C3B-4042-9657-922E62FA4669}" dt="2023-09-13T16:27:57.843" v="60" actId="47"/>
        <pc:sldMkLst>
          <pc:docMk/>
          <pc:sldMk cId="0" sldId="298"/>
        </pc:sldMkLst>
      </pc:sldChg>
      <pc:sldChg chg="del">
        <pc:chgData name="Kemper, James" userId="a0ad9e40-2c23-4dbb-ba42-581a30ee3ed1" providerId="ADAL" clId="{D2FB788F-9C3B-4042-9657-922E62FA4669}" dt="2023-09-13T16:27:57.843" v="60" actId="47"/>
        <pc:sldMkLst>
          <pc:docMk/>
          <pc:sldMk cId="0" sldId="299"/>
        </pc:sldMkLst>
      </pc:sldChg>
      <pc:sldChg chg="del">
        <pc:chgData name="Kemper, James" userId="a0ad9e40-2c23-4dbb-ba42-581a30ee3ed1" providerId="ADAL" clId="{D2FB788F-9C3B-4042-9657-922E62FA4669}" dt="2023-09-13T16:27:57.843" v="60" actId="47"/>
        <pc:sldMkLst>
          <pc:docMk/>
          <pc:sldMk cId="0" sldId="300"/>
        </pc:sldMkLst>
      </pc:sldChg>
      <pc:sldChg chg="add del">
        <pc:chgData name="Kemper, James" userId="a0ad9e40-2c23-4dbb-ba42-581a30ee3ed1" providerId="ADAL" clId="{D2FB788F-9C3B-4042-9657-922E62FA4669}" dt="2023-09-13T16:27:57.843" v="60" actId="47"/>
        <pc:sldMkLst>
          <pc:docMk/>
          <pc:sldMk cId="0" sldId="301"/>
        </pc:sldMkLst>
      </pc:sldChg>
      <pc:sldChg chg="modSp mod">
        <pc:chgData name="Kemper, James" userId="a0ad9e40-2c23-4dbb-ba42-581a30ee3ed1" providerId="ADAL" clId="{D2FB788F-9C3B-4042-9657-922E62FA4669}" dt="2023-09-13T16:33:20.614" v="270" actId="20577"/>
        <pc:sldMkLst>
          <pc:docMk/>
          <pc:sldMk cId="0" sldId="302"/>
        </pc:sldMkLst>
        <pc:spChg chg="mod">
          <ac:chgData name="Kemper, James" userId="a0ad9e40-2c23-4dbb-ba42-581a30ee3ed1" providerId="ADAL" clId="{D2FB788F-9C3B-4042-9657-922E62FA4669}" dt="2023-09-13T16:33:20.614" v="270" actId="20577"/>
          <ac:spMkLst>
            <pc:docMk/>
            <pc:sldMk cId="0" sldId="302"/>
            <ac:spMk id="479" creationId="{00000000-0000-0000-0000-000000000000}"/>
          </ac:spMkLst>
        </pc:spChg>
      </pc:sldChg>
      <pc:sldChg chg="addSp delSp modSp add del mod addAnim delAnim modAnim">
        <pc:chgData name="Kemper, James" userId="a0ad9e40-2c23-4dbb-ba42-581a30ee3ed1" providerId="ADAL" clId="{D2FB788F-9C3B-4042-9657-922E62FA4669}" dt="2023-09-13T16:52:27.553" v="412" actId="20577"/>
        <pc:sldMkLst>
          <pc:docMk/>
          <pc:sldMk cId="0" sldId="303"/>
        </pc:sldMkLst>
        <pc:spChg chg="mod">
          <ac:chgData name="Kemper, James" userId="a0ad9e40-2c23-4dbb-ba42-581a30ee3ed1" providerId="ADAL" clId="{D2FB788F-9C3B-4042-9657-922E62FA4669}" dt="2023-09-13T16:52:08.795" v="408" actId="20577"/>
          <ac:spMkLst>
            <pc:docMk/>
            <pc:sldMk cId="0" sldId="303"/>
            <ac:spMk id="486" creationId="{00000000-0000-0000-0000-000000000000}"/>
          </ac:spMkLst>
        </pc:spChg>
        <pc:spChg chg="mod">
          <ac:chgData name="Kemper, James" userId="a0ad9e40-2c23-4dbb-ba42-581a30ee3ed1" providerId="ADAL" clId="{D2FB788F-9C3B-4042-9657-922E62FA4669}" dt="2023-09-13T16:52:27.553" v="412" actId="20577"/>
          <ac:spMkLst>
            <pc:docMk/>
            <pc:sldMk cId="0" sldId="303"/>
            <ac:spMk id="488" creationId="{00000000-0000-0000-0000-000000000000}"/>
          </ac:spMkLst>
        </pc:spChg>
        <pc:picChg chg="add del mod">
          <ac:chgData name="Kemper, James" userId="a0ad9e40-2c23-4dbb-ba42-581a30ee3ed1" providerId="ADAL" clId="{D2FB788F-9C3B-4042-9657-922E62FA4669}" dt="2023-09-13T16:13:48.249" v="36"/>
          <ac:picMkLst>
            <pc:docMk/>
            <pc:sldMk cId="0" sldId="303"/>
            <ac:picMk id="2" creationId="{6EB978E9-552A-D9E0-ECB1-857B52634139}"/>
          </ac:picMkLst>
        </pc:picChg>
        <pc:picChg chg="add mod">
          <ac:chgData name="Kemper, James" userId="a0ad9e40-2c23-4dbb-ba42-581a30ee3ed1" providerId="ADAL" clId="{D2FB788F-9C3B-4042-9657-922E62FA4669}" dt="2023-09-13T16:52:18.099" v="410" actId="1076"/>
          <ac:picMkLst>
            <pc:docMk/>
            <pc:sldMk cId="0" sldId="303"/>
            <ac:picMk id="3" creationId="{664B679B-A1BD-166E-30A1-85AA9E265975}"/>
          </ac:picMkLst>
        </pc:picChg>
        <pc:picChg chg="add del">
          <ac:chgData name="Kemper, James" userId="a0ad9e40-2c23-4dbb-ba42-581a30ee3ed1" providerId="ADAL" clId="{D2FB788F-9C3B-4042-9657-922E62FA4669}" dt="2023-09-13T16:32:24.356" v="209" actId="478"/>
          <ac:picMkLst>
            <pc:docMk/>
            <pc:sldMk cId="0" sldId="303"/>
            <ac:picMk id="487" creationId="{00000000-0000-0000-0000-000000000000}"/>
          </ac:picMkLst>
        </pc:picChg>
      </pc:sldChg>
      <pc:sldChg chg="del ord">
        <pc:chgData name="Kemper, James" userId="a0ad9e40-2c23-4dbb-ba42-581a30ee3ed1" providerId="ADAL" clId="{D2FB788F-9C3B-4042-9657-922E62FA4669}" dt="2023-09-13T16:42:44.249" v="367" actId="47"/>
        <pc:sldMkLst>
          <pc:docMk/>
          <pc:sldMk cId="0" sldId="304"/>
        </pc:sldMkLst>
      </pc:sldChg>
      <pc:sldChg chg="del">
        <pc:chgData name="Kemper, James" userId="a0ad9e40-2c23-4dbb-ba42-581a30ee3ed1" providerId="ADAL" clId="{D2FB788F-9C3B-4042-9657-922E62FA4669}" dt="2023-09-13T16:34:57.117" v="348" actId="47"/>
        <pc:sldMkLst>
          <pc:docMk/>
          <pc:sldMk cId="0" sldId="305"/>
        </pc:sldMkLst>
      </pc:sldChg>
      <pc:sldChg chg="del">
        <pc:chgData name="Kemper, James" userId="a0ad9e40-2c23-4dbb-ba42-581a30ee3ed1" providerId="ADAL" clId="{D2FB788F-9C3B-4042-9657-922E62FA4669}" dt="2023-09-13T16:35:04.285" v="349" actId="47"/>
        <pc:sldMkLst>
          <pc:docMk/>
          <pc:sldMk cId="0" sldId="306"/>
        </pc:sldMkLst>
      </pc:sldChg>
      <pc:sldChg chg="del">
        <pc:chgData name="Kemper, James" userId="a0ad9e40-2c23-4dbb-ba42-581a30ee3ed1" providerId="ADAL" clId="{D2FB788F-9C3B-4042-9657-922E62FA4669}" dt="2023-09-13T16:35:19.013" v="350" actId="47"/>
        <pc:sldMkLst>
          <pc:docMk/>
          <pc:sldMk cId="0" sldId="308"/>
        </pc:sldMkLst>
      </pc:sldChg>
      <pc:sldChg chg="del">
        <pc:chgData name="Kemper, James" userId="a0ad9e40-2c23-4dbb-ba42-581a30ee3ed1" providerId="ADAL" clId="{D2FB788F-9C3B-4042-9657-922E62FA4669}" dt="2023-09-13T16:35:20.453" v="351" actId="47"/>
        <pc:sldMkLst>
          <pc:docMk/>
          <pc:sldMk cId="0" sldId="309"/>
        </pc:sldMkLst>
      </pc:sldChg>
      <pc:sldChg chg="del">
        <pc:chgData name="Kemper, James" userId="a0ad9e40-2c23-4dbb-ba42-581a30ee3ed1" providerId="ADAL" clId="{D2FB788F-9C3B-4042-9657-922E62FA4669}" dt="2023-09-13T16:35:24.103" v="352" actId="47"/>
        <pc:sldMkLst>
          <pc:docMk/>
          <pc:sldMk cId="0" sldId="310"/>
        </pc:sldMkLst>
      </pc:sldChg>
      <pc:sldChg chg="del">
        <pc:chgData name="Kemper, James" userId="a0ad9e40-2c23-4dbb-ba42-581a30ee3ed1" providerId="ADAL" clId="{D2FB788F-9C3B-4042-9657-922E62FA4669}" dt="2023-09-13T16:42:44.249" v="367" actId="47"/>
        <pc:sldMkLst>
          <pc:docMk/>
          <pc:sldMk cId="0" sldId="311"/>
        </pc:sldMkLst>
      </pc:sldChg>
      <pc:sldChg chg="del">
        <pc:chgData name="Kemper, James" userId="a0ad9e40-2c23-4dbb-ba42-581a30ee3ed1" providerId="ADAL" clId="{D2FB788F-9C3B-4042-9657-922E62FA4669}" dt="2023-09-13T16:42:44.249" v="367" actId="47"/>
        <pc:sldMkLst>
          <pc:docMk/>
          <pc:sldMk cId="0" sldId="312"/>
        </pc:sldMkLst>
      </pc:sldChg>
      <pc:sldChg chg="del">
        <pc:chgData name="Kemper, James" userId="a0ad9e40-2c23-4dbb-ba42-581a30ee3ed1" providerId="ADAL" clId="{D2FB788F-9C3B-4042-9657-922E62FA4669}" dt="2023-09-13T16:37:04.733" v="357" actId="47"/>
        <pc:sldMkLst>
          <pc:docMk/>
          <pc:sldMk cId="0" sldId="313"/>
        </pc:sldMkLst>
      </pc:sldChg>
      <pc:sldChg chg="del">
        <pc:chgData name="Kemper, James" userId="a0ad9e40-2c23-4dbb-ba42-581a30ee3ed1" providerId="ADAL" clId="{D2FB788F-9C3B-4042-9657-922E62FA4669}" dt="2023-09-13T16:37:04.733" v="357" actId="47"/>
        <pc:sldMkLst>
          <pc:docMk/>
          <pc:sldMk cId="0" sldId="314"/>
        </pc:sldMkLst>
      </pc:sldChg>
      <pc:sldChg chg="del">
        <pc:chgData name="Kemper, James" userId="a0ad9e40-2c23-4dbb-ba42-581a30ee3ed1" providerId="ADAL" clId="{D2FB788F-9C3B-4042-9657-922E62FA4669}" dt="2023-09-13T16:37:04.733" v="357" actId="47"/>
        <pc:sldMkLst>
          <pc:docMk/>
          <pc:sldMk cId="0" sldId="315"/>
        </pc:sldMkLst>
      </pc:sldChg>
      <pc:sldChg chg="del">
        <pc:chgData name="Kemper, James" userId="a0ad9e40-2c23-4dbb-ba42-581a30ee3ed1" providerId="ADAL" clId="{D2FB788F-9C3B-4042-9657-922E62FA4669}" dt="2023-09-13T16:37:04.733" v="357" actId="47"/>
        <pc:sldMkLst>
          <pc:docMk/>
          <pc:sldMk cId="0" sldId="316"/>
        </pc:sldMkLst>
      </pc:sldChg>
      <pc:sldChg chg="del">
        <pc:chgData name="Kemper, James" userId="a0ad9e40-2c23-4dbb-ba42-581a30ee3ed1" providerId="ADAL" clId="{D2FB788F-9C3B-4042-9657-922E62FA4669}" dt="2023-09-13T16:37:04.733" v="357" actId="47"/>
        <pc:sldMkLst>
          <pc:docMk/>
          <pc:sldMk cId="0" sldId="317"/>
        </pc:sldMkLst>
      </pc:sldChg>
      <pc:sldChg chg="del">
        <pc:chgData name="Kemper, James" userId="a0ad9e40-2c23-4dbb-ba42-581a30ee3ed1" providerId="ADAL" clId="{D2FB788F-9C3B-4042-9657-922E62FA4669}" dt="2023-09-13T16:37:04.733" v="357" actId="47"/>
        <pc:sldMkLst>
          <pc:docMk/>
          <pc:sldMk cId="0" sldId="318"/>
        </pc:sldMkLst>
      </pc:sldChg>
      <pc:sldChg chg="modSp mod">
        <pc:chgData name="Kemper, James" userId="a0ad9e40-2c23-4dbb-ba42-581a30ee3ed1" providerId="ADAL" clId="{D2FB788F-9C3B-4042-9657-922E62FA4669}" dt="2023-09-13T19:43:29.383" v="479" actId="33524"/>
        <pc:sldMkLst>
          <pc:docMk/>
          <pc:sldMk cId="0" sldId="319"/>
        </pc:sldMkLst>
        <pc:spChg chg="mod">
          <ac:chgData name="Kemper, James" userId="a0ad9e40-2c23-4dbb-ba42-581a30ee3ed1" providerId="ADAL" clId="{D2FB788F-9C3B-4042-9657-922E62FA4669}" dt="2023-09-13T19:43:29.383" v="479" actId="33524"/>
          <ac:spMkLst>
            <pc:docMk/>
            <pc:sldMk cId="0" sldId="319"/>
            <ac:spMk id="604" creationId="{00000000-0000-0000-0000-000000000000}"/>
          </ac:spMkLst>
        </pc:spChg>
      </pc:sldChg>
      <pc:sldChg chg="del">
        <pc:chgData name="Kemper, James" userId="a0ad9e40-2c23-4dbb-ba42-581a30ee3ed1" providerId="ADAL" clId="{D2FB788F-9C3B-4042-9657-922E62FA4669}" dt="2023-09-13T16:37:04.733" v="357" actId="47"/>
        <pc:sldMkLst>
          <pc:docMk/>
          <pc:sldMk cId="0" sldId="322"/>
        </pc:sldMkLst>
      </pc:sldChg>
      <pc:sldChg chg="del">
        <pc:chgData name="Kemper, James" userId="a0ad9e40-2c23-4dbb-ba42-581a30ee3ed1" providerId="ADAL" clId="{D2FB788F-9C3B-4042-9657-922E62FA4669}" dt="2023-09-13T16:37:04.733" v="357" actId="47"/>
        <pc:sldMkLst>
          <pc:docMk/>
          <pc:sldMk cId="0" sldId="323"/>
        </pc:sldMkLst>
      </pc:sldChg>
      <pc:sldChg chg="del">
        <pc:chgData name="Kemper, James" userId="a0ad9e40-2c23-4dbb-ba42-581a30ee3ed1" providerId="ADAL" clId="{D2FB788F-9C3B-4042-9657-922E62FA4669}" dt="2023-09-13T16:37:04.733" v="357" actId="47"/>
        <pc:sldMkLst>
          <pc:docMk/>
          <pc:sldMk cId="0" sldId="324"/>
        </pc:sldMkLst>
      </pc:sldChg>
      <pc:sldChg chg="del">
        <pc:chgData name="Kemper, James" userId="a0ad9e40-2c23-4dbb-ba42-581a30ee3ed1" providerId="ADAL" clId="{D2FB788F-9C3B-4042-9657-922E62FA4669}" dt="2023-09-13T16:37:04.733" v="357" actId="47"/>
        <pc:sldMkLst>
          <pc:docMk/>
          <pc:sldMk cId="0" sldId="325"/>
        </pc:sldMkLst>
      </pc:sldChg>
      <pc:sldChg chg="del">
        <pc:chgData name="Kemper, James" userId="a0ad9e40-2c23-4dbb-ba42-581a30ee3ed1" providerId="ADAL" clId="{D2FB788F-9C3B-4042-9657-922E62FA4669}" dt="2023-09-13T16:37:04.733" v="357" actId="47"/>
        <pc:sldMkLst>
          <pc:docMk/>
          <pc:sldMk cId="0" sldId="326"/>
        </pc:sldMkLst>
      </pc:sldChg>
      <pc:sldChg chg="modSp mod">
        <pc:chgData name="Kemper, James" userId="a0ad9e40-2c23-4dbb-ba42-581a30ee3ed1" providerId="ADAL" clId="{D2FB788F-9C3B-4042-9657-922E62FA4669}" dt="2023-09-13T19:52:29.450" v="497" actId="403"/>
        <pc:sldMkLst>
          <pc:docMk/>
          <pc:sldMk cId="0" sldId="327"/>
        </pc:sldMkLst>
        <pc:spChg chg="mod">
          <ac:chgData name="Kemper, James" userId="a0ad9e40-2c23-4dbb-ba42-581a30ee3ed1" providerId="ADAL" clId="{D2FB788F-9C3B-4042-9657-922E62FA4669}" dt="2023-09-13T19:52:29.450" v="497" actId="403"/>
          <ac:spMkLst>
            <pc:docMk/>
            <pc:sldMk cId="0" sldId="327"/>
            <ac:spMk id="654" creationId="{00000000-0000-0000-0000-000000000000}"/>
          </ac:spMkLst>
        </pc:spChg>
      </pc:sldChg>
      <pc:sldChg chg="delSp modSp add del mod delAnim modAnim">
        <pc:chgData name="Kemper, James" userId="a0ad9e40-2c23-4dbb-ba42-581a30ee3ed1" providerId="ADAL" clId="{D2FB788F-9C3B-4042-9657-922E62FA4669}" dt="2023-09-13T19:56:04.804" v="500" actId="47"/>
        <pc:sldMkLst>
          <pc:docMk/>
          <pc:sldMk cId="0" sldId="328"/>
        </pc:sldMkLst>
        <pc:spChg chg="del mod">
          <ac:chgData name="Kemper, James" userId="a0ad9e40-2c23-4dbb-ba42-581a30ee3ed1" providerId="ADAL" clId="{D2FB788F-9C3B-4042-9657-922E62FA4669}" dt="2023-09-13T16:38:19.263" v="362" actId="478"/>
          <ac:spMkLst>
            <pc:docMk/>
            <pc:sldMk cId="0" sldId="328"/>
            <ac:spMk id="661" creationId="{00000000-0000-0000-0000-000000000000}"/>
          </ac:spMkLst>
        </pc:spChg>
        <pc:spChg chg="mod">
          <ac:chgData name="Kemper, James" userId="a0ad9e40-2c23-4dbb-ba42-581a30ee3ed1" providerId="ADAL" clId="{D2FB788F-9C3B-4042-9657-922E62FA4669}" dt="2023-09-13T19:53:21.288" v="499" actId="14100"/>
          <ac:spMkLst>
            <pc:docMk/>
            <pc:sldMk cId="0" sldId="328"/>
            <ac:spMk id="663" creationId="{00000000-0000-0000-0000-000000000000}"/>
          </ac:spMkLst>
        </pc:spChg>
        <pc:picChg chg="del">
          <ac:chgData name="Kemper, James" userId="a0ad9e40-2c23-4dbb-ba42-581a30ee3ed1" providerId="ADAL" clId="{D2FB788F-9C3B-4042-9657-922E62FA4669}" dt="2023-09-13T16:38:14.523" v="360" actId="478"/>
          <ac:picMkLst>
            <pc:docMk/>
            <pc:sldMk cId="0" sldId="328"/>
            <ac:picMk id="662" creationId="{00000000-0000-0000-0000-000000000000}"/>
          </ac:picMkLst>
        </pc:picChg>
      </pc:sldChg>
      <pc:sldChg chg="del">
        <pc:chgData name="Kemper, James" userId="a0ad9e40-2c23-4dbb-ba42-581a30ee3ed1" providerId="ADAL" clId="{D2FB788F-9C3B-4042-9657-922E62FA4669}" dt="2023-09-13T19:44:05.630" v="481" actId="47"/>
        <pc:sldMkLst>
          <pc:docMk/>
          <pc:sldMk cId="0" sldId="329"/>
        </pc:sldMkLst>
      </pc:sldChg>
      <pc:sldChg chg="del">
        <pc:chgData name="Kemper, James" userId="a0ad9e40-2c23-4dbb-ba42-581a30ee3ed1" providerId="ADAL" clId="{D2FB788F-9C3B-4042-9657-922E62FA4669}" dt="2023-09-13T19:44:05.630" v="481" actId="47"/>
        <pc:sldMkLst>
          <pc:docMk/>
          <pc:sldMk cId="0" sldId="330"/>
        </pc:sldMkLst>
      </pc:sldChg>
      <pc:sldChg chg="del">
        <pc:chgData name="Kemper, James" userId="a0ad9e40-2c23-4dbb-ba42-581a30ee3ed1" providerId="ADAL" clId="{D2FB788F-9C3B-4042-9657-922E62FA4669}" dt="2023-09-13T19:44:05.630" v="481" actId="47"/>
        <pc:sldMkLst>
          <pc:docMk/>
          <pc:sldMk cId="0" sldId="331"/>
        </pc:sldMkLst>
      </pc:sldChg>
      <pc:sldChg chg="del">
        <pc:chgData name="Kemper, James" userId="a0ad9e40-2c23-4dbb-ba42-581a30ee3ed1" providerId="ADAL" clId="{D2FB788F-9C3B-4042-9657-922E62FA4669}" dt="2023-09-13T19:44:05.630" v="481" actId="47"/>
        <pc:sldMkLst>
          <pc:docMk/>
          <pc:sldMk cId="0" sldId="332"/>
        </pc:sldMkLst>
      </pc:sldChg>
      <pc:sldChg chg="addSp delSp modSp new mod">
        <pc:chgData name="Kemper, James" userId="a0ad9e40-2c23-4dbb-ba42-581a30ee3ed1" providerId="ADAL" clId="{D2FB788F-9C3B-4042-9657-922E62FA4669}" dt="2023-09-13T19:42:17.094" v="477" actId="255"/>
        <pc:sldMkLst>
          <pc:docMk/>
          <pc:sldMk cId="2369762247" sldId="334"/>
        </pc:sldMkLst>
        <pc:spChg chg="mod">
          <ac:chgData name="Kemper, James" userId="a0ad9e40-2c23-4dbb-ba42-581a30ee3ed1" providerId="ADAL" clId="{D2FB788F-9C3B-4042-9657-922E62FA4669}" dt="2023-09-13T16:45:12.055" v="399"/>
          <ac:spMkLst>
            <pc:docMk/>
            <pc:sldMk cId="2369762247" sldId="334"/>
            <ac:spMk id="2" creationId="{D6D8BF2F-55FD-F85D-D1E1-B2751D1B8AB5}"/>
          </ac:spMkLst>
        </pc:spChg>
        <pc:graphicFrameChg chg="add del mod modGraphic">
          <ac:chgData name="Kemper, James" userId="a0ad9e40-2c23-4dbb-ba42-581a30ee3ed1" providerId="ADAL" clId="{D2FB788F-9C3B-4042-9657-922E62FA4669}" dt="2023-09-13T19:39:29.638" v="461" actId="478"/>
          <ac:graphicFrameMkLst>
            <pc:docMk/>
            <pc:sldMk cId="2369762247" sldId="334"/>
            <ac:graphicFrameMk id="12" creationId="{13FF42E7-E404-E2D2-B3B2-91F0B91DBD03}"/>
          </ac:graphicFrameMkLst>
        </pc:graphicFrameChg>
        <pc:graphicFrameChg chg="add mod modGraphic">
          <ac:chgData name="Kemper, James" userId="a0ad9e40-2c23-4dbb-ba42-581a30ee3ed1" providerId="ADAL" clId="{D2FB788F-9C3B-4042-9657-922E62FA4669}" dt="2023-09-13T19:42:17.094" v="477" actId="255"/>
          <ac:graphicFrameMkLst>
            <pc:docMk/>
            <pc:sldMk cId="2369762247" sldId="334"/>
            <ac:graphicFrameMk id="13" creationId="{342C87B4-5A6C-BAD1-0C07-AC0F95DA889C}"/>
          </ac:graphicFrameMkLst>
        </pc:graphicFrameChg>
        <pc:picChg chg="add del mod">
          <ac:chgData name="Kemper, James" userId="a0ad9e40-2c23-4dbb-ba42-581a30ee3ed1" providerId="ADAL" clId="{D2FB788F-9C3B-4042-9657-922E62FA4669}" dt="2023-09-13T16:53:09.334" v="414" actId="478"/>
          <ac:picMkLst>
            <pc:docMk/>
            <pc:sldMk cId="2369762247" sldId="334"/>
            <ac:picMk id="5" creationId="{443C9314-6170-36EF-AB63-0B455953960D}"/>
          </ac:picMkLst>
        </pc:picChg>
        <pc:picChg chg="add del mod">
          <ac:chgData name="Kemper, James" userId="a0ad9e40-2c23-4dbb-ba42-581a30ee3ed1" providerId="ADAL" clId="{D2FB788F-9C3B-4042-9657-922E62FA4669}" dt="2023-09-13T19:31:47.918" v="417" actId="478"/>
          <ac:picMkLst>
            <pc:docMk/>
            <pc:sldMk cId="2369762247" sldId="334"/>
            <ac:picMk id="7" creationId="{AA50F2B1-8F75-BFED-A482-764001C90AA3}"/>
          </ac:picMkLst>
        </pc:picChg>
        <pc:picChg chg="add del mod">
          <ac:chgData name="Kemper, James" userId="a0ad9e40-2c23-4dbb-ba42-581a30ee3ed1" providerId="ADAL" clId="{D2FB788F-9C3B-4042-9657-922E62FA4669}" dt="2023-09-13T19:33:41.113" v="421" actId="478"/>
          <ac:picMkLst>
            <pc:docMk/>
            <pc:sldMk cId="2369762247" sldId="334"/>
            <ac:picMk id="9" creationId="{570FABAA-EEC0-7C2E-E1B9-431EB09AA5C0}"/>
          </ac:picMkLst>
        </pc:picChg>
        <pc:picChg chg="add del mod">
          <ac:chgData name="Kemper, James" userId="a0ad9e40-2c23-4dbb-ba42-581a30ee3ed1" providerId="ADAL" clId="{D2FB788F-9C3B-4042-9657-922E62FA4669}" dt="2023-09-13T19:35:16.581" v="429" actId="478"/>
          <ac:picMkLst>
            <pc:docMk/>
            <pc:sldMk cId="2369762247" sldId="334"/>
            <ac:picMk id="11" creationId="{B2EA01D1-6A21-198E-12A1-5B62A8F5359B}"/>
          </ac:picMkLst>
        </pc:picChg>
      </pc:sldChg>
      <pc:sldChg chg="new del">
        <pc:chgData name="Kemper, James" userId="a0ad9e40-2c23-4dbb-ba42-581a30ee3ed1" providerId="ADAL" clId="{D2FB788F-9C3B-4042-9657-922E62FA4669}" dt="2023-09-19T18:27:27.916" v="502" actId="47"/>
        <pc:sldMkLst>
          <pc:docMk/>
          <pc:sldMk cId="749784321" sldId="335"/>
        </pc:sldMkLst>
      </pc:sldChg>
      <pc:sldMasterChg chg="delSldLayout">
        <pc:chgData name="Kemper, James" userId="a0ad9e40-2c23-4dbb-ba42-581a30ee3ed1" providerId="ADAL" clId="{D2FB788F-9C3B-4042-9657-922E62FA4669}" dt="2023-09-19T18:27:27.916" v="502" actId="47"/>
        <pc:sldMasterMkLst>
          <pc:docMk/>
          <pc:sldMasterMk cId="0" sldId="2147483665"/>
        </pc:sldMasterMkLst>
        <pc:sldLayoutChg chg="del">
          <pc:chgData name="Kemper, James" userId="a0ad9e40-2c23-4dbb-ba42-581a30ee3ed1" providerId="ADAL" clId="{D2FB788F-9C3B-4042-9657-922E62FA4669}" dt="2023-09-13T16:27:57.843" v="60" actId="47"/>
          <pc:sldLayoutMkLst>
            <pc:docMk/>
            <pc:sldMasterMk cId="0" sldId="2147483665"/>
            <pc:sldLayoutMk cId="0" sldId="2147483651"/>
          </pc:sldLayoutMkLst>
        </pc:sldLayoutChg>
        <pc:sldLayoutChg chg="del">
          <pc:chgData name="Kemper, James" userId="a0ad9e40-2c23-4dbb-ba42-581a30ee3ed1" providerId="ADAL" clId="{D2FB788F-9C3B-4042-9657-922E62FA4669}" dt="2023-09-13T16:35:24.103" v="352" actId="47"/>
          <pc:sldLayoutMkLst>
            <pc:docMk/>
            <pc:sldMasterMk cId="0" sldId="2147483665"/>
            <pc:sldLayoutMk cId="0" sldId="2147483653"/>
          </pc:sldLayoutMkLst>
        </pc:sldLayoutChg>
        <pc:sldLayoutChg chg="del">
          <pc:chgData name="Kemper, James" userId="a0ad9e40-2c23-4dbb-ba42-581a30ee3ed1" providerId="ADAL" clId="{D2FB788F-9C3B-4042-9657-922E62FA4669}" dt="2023-09-19T18:27:27.916" v="502" actId="47"/>
          <pc:sldLayoutMkLst>
            <pc:docMk/>
            <pc:sldMasterMk cId="0" sldId="2147483665"/>
            <pc:sldLayoutMk cId="0" sldId="214748365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dirty="0"/>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283818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dirty="0">
                <a:solidFill>
                  <a:schemeClr val="dk1"/>
                </a:solidFill>
                <a:latin typeface="Arial"/>
                <a:ea typeface="Arial"/>
                <a:cs typeface="Arial"/>
                <a:sym typeface="Arial"/>
              </a:rPr>
              <a:t>If this PowerPoint presentation contains mathematical equations, you may need to check that your computer has the following installed:</a:t>
            </a:r>
            <a:endParaRPr dirty="0"/>
          </a:p>
          <a:p>
            <a:pPr marL="0" lvl="0" indent="0" algn="l" rtl="0">
              <a:lnSpc>
                <a:spcPct val="100000"/>
              </a:lnSpc>
              <a:spcBef>
                <a:spcPts val="0"/>
              </a:spcBef>
              <a:spcAft>
                <a:spcPts val="0"/>
              </a:spcAft>
              <a:buSzPts val="1400"/>
              <a:buNone/>
            </a:pPr>
            <a:r>
              <a:rPr lang="en-US" sz="1200" b="0" i="0" u="none" strike="noStrike" cap="none" dirty="0">
                <a:solidFill>
                  <a:schemeClr val="dk1"/>
                </a:solidFill>
                <a:latin typeface="Arial"/>
                <a:ea typeface="Arial"/>
                <a:cs typeface="Arial"/>
                <a:sym typeface="Arial"/>
              </a:rPr>
              <a:t>1) MathType Plugin</a:t>
            </a:r>
            <a:endParaRPr sz="1200" b="0" i="0" u="none" strike="noStrike" cap="none"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b="0" i="0" u="none" strike="noStrike" cap="none" dirty="0">
                <a:solidFill>
                  <a:schemeClr val="dk1"/>
                </a:solidFill>
                <a:latin typeface="Arial"/>
                <a:ea typeface="Arial"/>
                <a:cs typeface="Arial"/>
                <a:sym typeface="Arial"/>
              </a:rPr>
              <a:t>2) Math Player (free versions available)</a:t>
            </a:r>
            <a:endParaRPr dirty="0"/>
          </a:p>
          <a:p>
            <a:pPr marL="0" lvl="0" indent="0" algn="l" rtl="0">
              <a:lnSpc>
                <a:spcPct val="100000"/>
              </a:lnSpc>
              <a:spcBef>
                <a:spcPts val="0"/>
              </a:spcBef>
              <a:spcAft>
                <a:spcPts val="0"/>
              </a:spcAft>
              <a:buSzPts val="1400"/>
              <a:buNone/>
            </a:pPr>
            <a:r>
              <a:rPr lang="en-US" sz="1200" b="0" i="0" u="none" strike="noStrike" cap="none" dirty="0">
                <a:solidFill>
                  <a:schemeClr val="dk1"/>
                </a:solidFill>
                <a:latin typeface="Arial"/>
                <a:ea typeface="Arial"/>
                <a:cs typeface="Arial"/>
                <a:sym typeface="Arial"/>
              </a:rPr>
              <a:t>3) NVDA Reader (free versions available)</a:t>
            </a:r>
            <a:endParaRPr dirty="0"/>
          </a:p>
        </p:txBody>
      </p:sp>
      <p:sp>
        <p:nvSpPr>
          <p:cNvPr id="163" name="Google Shape;16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dirty="0"/>
          </a:p>
        </p:txBody>
      </p:sp>
    </p:spTree>
    <p:extLst>
      <p:ext uri="{BB962C8B-B14F-4D97-AF65-F5344CB8AC3E}">
        <p14:creationId xmlns:p14="http://schemas.microsoft.com/office/powerpoint/2010/main" val="1620296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13" name="Google Shape;613;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956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52" name="Google Shape;652;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2972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3" name="Google Shape;693;p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94" name="Google Shape;694;p7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dirty="0"/>
          </a:p>
        </p:txBody>
      </p:sp>
    </p:spTree>
    <p:extLst>
      <p:ext uri="{BB962C8B-B14F-4D97-AF65-F5344CB8AC3E}">
        <p14:creationId xmlns:p14="http://schemas.microsoft.com/office/powerpoint/2010/main" val="2300699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72" name="Google Shape;17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5962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98" name="Google Shape;19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88242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04" name="Google Shape;20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3677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76" name="Google Shape;47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3341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83" name="Google Shape;483;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9181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512" name="Google Shape;512;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99418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00" name="Google Shape;600;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57163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607" name="Google Shape;607;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3874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hapter Opener">
  <p:cSld name="Chapter Opener">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457200" y="215372"/>
            <a:ext cx="8229600" cy="62282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457200" y="816430"/>
            <a:ext cx="8229600" cy="47897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000"/>
              <a:buNone/>
              <a:defRPr sz="2000">
                <a:solidFill>
                  <a:srgbClr val="007FA3"/>
                </a:solidFill>
              </a:defRPr>
            </a:lvl1pPr>
            <a:lvl2pPr marL="914400" lvl="1" indent="-228600" algn="l">
              <a:lnSpc>
                <a:spcPct val="100000"/>
              </a:lnSpc>
              <a:spcBef>
                <a:spcPts val="0"/>
              </a:spcBef>
              <a:spcAft>
                <a:spcPts val="0"/>
              </a:spcAft>
              <a:buSzPts val="2400"/>
              <a:buNone/>
              <a:defRPr sz="2400">
                <a:solidFill>
                  <a:schemeClr val="lt1"/>
                </a:solidFill>
              </a:defRPr>
            </a:lvl2pPr>
            <a:lvl3pPr marL="1371600" lvl="2" indent="-228600" algn="l">
              <a:lnSpc>
                <a:spcPct val="100000"/>
              </a:lnSpc>
              <a:spcBef>
                <a:spcPts val="0"/>
              </a:spcBef>
              <a:spcAft>
                <a:spcPts val="0"/>
              </a:spcAft>
              <a:buSzPts val="2400"/>
              <a:buNone/>
              <a:defRPr sz="2400">
                <a:solidFill>
                  <a:schemeClr val="lt1"/>
                </a:solidFill>
              </a:defRPr>
            </a:lvl3pPr>
            <a:lvl4pPr marL="1828800" lvl="3" indent="-228600" algn="l">
              <a:lnSpc>
                <a:spcPct val="100000"/>
              </a:lnSpc>
              <a:spcBef>
                <a:spcPts val="0"/>
              </a:spcBef>
              <a:spcAft>
                <a:spcPts val="0"/>
              </a:spcAft>
              <a:buSzPts val="2400"/>
              <a:buNone/>
              <a:defRPr sz="2400">
                <a:solidFill>
                  <a:schemeClr val="lt1"/>
                </a:solidFill>
              </a:defRPr>
            </a:lvl4pPr>
            <a:lvl5pPr marL="2286000" lvl="4" indent="-228600" algn="l">
              <a:lnSpc>
                <a:spcPct val="100000"/>
              </a:lnSpc>
              <a:spcBef>
                <a:spcPts val="0"/>
              </a:spcBef>
              <a:spcAft>
                <a:spcPts val="0"/>
              </a:spcAft>
              <a:buSzPts val="2400"/>
              <a:buNone/>
              <a:defRPr sz="2400">
                <a:solidFill>
                  <a:schemeClr val="lt1"/>
                </a:solidFill>
              </a:defRPr>
            </a:lvl5pPr>
            <a:lvl6pPr marL="2743200" lvl="5" indent="-228600" algn="l">
              <a:lnSpc>
                <a:spcPct val="100000"/>
              </a:lnSpc>
              <a:spcBef>
                <a:spcPts val="0"/>
              </a:spcBef>
              <a:spcAft>
                <a:spcPts val="0"/>
              </a:spcAft>
              <a:buSzPts val="2400"/>
              <a:buNone/>
              <a:defRPr sz="2400">
                <a:solidFill>
                  <a:schemeClr val="lt1"/>
                </a:solidFill>
              </a:defRPr>
            </a:lvl6pPr>
            <a:lvl7pPr marL="3200400" lvl="6" indent="-228600" algn="l">
              <a:lnSpc>
                <a:spcPct val="100000"/>
              </a:lnSpc>
              <a:spcBef>
                <a:spcPts val="0"/>
              </a:spcBef>
              <a:spcAft>
                <a:spcPts val="0"/>
              </a:spcAft>
              <a:buSzPts val="2400"/>
              <a:buNone/>
              <a:defRPr sz="2400">
                <a:solidFill>
                  <a:schemeClr val="lt1"/>
                </a:solidFill>
              </a:defRPr>
            </a:lvl7pPr>
            <a:lvl8pPr marL="3657600" lvl="7" indent="-228600" algn="l">
              <a:lnSpc>
                <a:spcPct val="100000"/>
              </a:lnSpc>
              <a:spcBef>
                <a:spcPts val="0"/>
              </a:spcBef>
              <a:spcAft>
                <a:spcPts val="0"/>
              </a:spcAft>
              <a:buSzPts val="2400"/>
              <a:buNone/>
              <a:defRPr sz="2400">
                <a:solidFill>
                  <a:schemeClr val="lt1"/>
                </a:solidFill>
              </a:defRPr>
            </a:lvl8pPr>
            <a:lvl9pPr marL="4114800" lvl="8" indent="-228600" algn="l">
              <a:lnSpc>
                <a:spcPct val="100000"/>
              </a:lnSpc>
              <a:spcBef>
                <a:spcPts val="0"/>
              </a:spcBef>
              <a:spcAft>
                <a:spcPts val="0"/>
              </a:spcAft>
              <a:buSzPts val="2400"/>
              <a:buNone/>
              <a:defRPr sz="2400">
                <a:solidFill>
                  <a:schemeClr val="lt1"/>
                </a:solidFill>
              </a:defRPr>
            </a:lvl9pPr>
          </a:lstStyle>
          <a:p>
            <a:endParaRPr/>
          </a:p>
        </p:txBody>
      </p:sp>
      <p:sp>
        <p:nvSpPr>
          <p:cNvPr id="20" name="Google Shape;20;p2"/>
          <p:cNvSpPr txBox="1">
            <a:spLocks noGrp="1"/>
          </p:cNvSpPr>
          <p:nvPr>
            <p:ph type="body" idx="2"/>
          </p:nvPr>
        </p:nvSpPr>
        <p:spPr>
          <a:xfrm>
            <a:off x="5029200" y="1447800"/>
            <a:ext cx="3657600" cy="1600199"/>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3000"/>
              <a:buNone/>
              <a:defRPr sz="3000"/>
            </a:lvl1pPr>
            <a:lvl2pPr marL="914400" lvl="1" indent="-228600" algn="l">
              <a:lnSpc>
                <a:spcPct val="100000"/>
              </a:lnSpc>
              <a:spcBef>
                <a:spcPts val="0"/>
              </a:spcBef>
              <a:spcAft>
                <a:spcPts val="0"/>
              </a:spcAft>
              <a:buSzPts val="4400"/>
              <a:buNone/>
              <a:defRPr sz="4400"/>
            </a:lvl2pPr>
            <a:lvl3pPr marL="1371600" lvl="2" indent="-228600" algn="l">
              <a:lnSpc>
                <a:spcPct val="100000"/>
              </a:lnSpc>
              <a:spcBef>
                <a:spcPts val="0"/>
              </a:spcBef>
              <a:spcAft>
                <a:spcPts val="0"/>
              </a:spcAft>
              <a:buSzPts val="4400"/>
              <a:buNone/>
              <a:defRPr sz="4400"/>
            </a:lvl3pPr>
            <a:lvl4pPr marL="1828800" lvl="3" indent="-228600" algn="l">
              <a:lnSpc>
                <a:spcPct val="100000"/>
              </a:lnSpc>
              <a:spcBef>
                <a:spcPts val="0"/>
              </a:spcBef>
              <a:spcAft>
                <a:spcPts val="0"/>
              </a:spcAft>
              <a:buSzPts val="4400"/>
              <a:buNone/>
              <a:defRPr sz="4400"/>
            </a:lvl4pPr>
            <a:lvl5pPr marL="2286000" lvl="4" indent="-228600" algn="l">
              <a:lnSpc>
                <a:spcPct val="100000"/>
              </a:lnSpc>
              <a:spcBef>
                <a:spcPts val="0"/>
              </a:spcBef>
              <a:spcAft>
                <a:spcPts val="0"/>
              </a:spcAft>
              <a:buSzPts val="4400"/>
              <a:buNone/>
              <a:defRPr sz="4400"/>
            </a:lvl5pPr>
            <a:lvl6pPr marL="2743200" lvl="5" indent="-228600" algn="l">
              <a:lnSpc>
                <a:spcPct val="100000"/>
              </a:lnSpc>
              <a:spcBef>
                <a:spcPts val="0"/>
              </a:spcBef>
              <a:spcAft>
                <a:spcPts val="0"/>
              </a:spcAft>
              <a:buSzPts val="4400"/>
              <a:buNone/>
              <a:defRPr sz="4400"/>
            </a:lvl6pPr>
            <a:lvl7pPr marL="3200400" lvl="6" indent="-228600" algn="l">
              <a:lnSpc>
                <a:spcPct val="100000"/>
              </a:lnSpc>
              <a:spcBef>
                <a:spcPts val="0"/>
              </a:spcBef>
              <a:spcAft>
                <a:spcPts val="0"/>
              </a:spcAft>
              <a:buSzPts val="4400"/>
              <a:buNone/>
              <a:defRPr sz="4400"/>
            </a:lvl7pPr>
            <a:lvl8pPr marL="3657600" lvl="7" indent="-228600" algn="l">
              <a:lnSpc>
                <a:spcPct val="100000"/>
              </a:lnSpc>
              <a:spcBef>
                <a:spcPts val="0"/>
              </a:spcBef>
              <a:spcAft>
                <a:spcPts val="0"/>
              </a:spcAft>
              <a:buSzPts val="4400"/>
              <a:buNone/>
              <a:defRPr sz="4400"/>
            </a:lvl8pPr>
            <a:lvl9pPr marL="4114800" lvl="8" indent="-228600" algn="l">
              <a:lnSpc>
                <a:spcPct val="100000"/>
              </a:lnSpc>
              <a:spcBef>
                <a:spcPts val="0"/>
              </a:spcBef>
              <a:spcAft>
                <a:spcPts val="0"/>
              </a:spcAft>
              <a:buSzPts val="4400"/>
              <a:buNone/>
              <a:defRPr sz="4400"/>
            </a:lvl9pPr>
          </a:lstStyle>
          <a:p>
            <a:endParaRPr/>
          </a:p>
        </p:txBody>
      </p:sp>
      <p:sp>
        <p:nvSpPr>
          <p:cNvPr id="21" name="Google Shape;21;p2"/>
          <p:cNvSpPr txBox="1">
            <a:spLocks noGrp="1"/>
          </p:cNvSpPr>
          <p:nvPr>
            <p:ph type="body" idx="3"/>
          </p:nvPr>
        </p:nvSpPr>
        <p:spPr>
          <a:xfrm>
            <a:off x="5029200" y="3200400"/>
            <a:ext cx="3657600" cy="292576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None/>
              <a:defRPr sz="2200"/>
            </a:lvl1pPr>
            <a:lvl2pPr marL="914400" lvl="1" indent="-228600" algn="l">
              <a:lnSpc>
                <a:spcPct val="100000"/>
              </a:lnSpc>
              <a:spcBef>
                <a:spcPts val="0"/>
              </a:spcBef>
              <a:spcAft>
                <a:spcPts val="0"/>
              </a:spcAft>
              <a:buSzPts val="2200"/>
              <a:buNone/>
              <a:defRPr/>
            </a:lvl2pPr>
            <a:lvl3pPr marL="1371600" lvl="2" indent="-228600" algn="l">
              <a:lnSpc>
                <a:spcPct val="100000"/>
              </a:lnSpc>
              <a:spcBef>
                <a:spcPts val="0"/>
              </a:spcBef>
              <a:spcAft>
                <a:spcPts val="0"/>
              </a:spcAft>
              <a:buSzPts val="2200"/>
              <a:buNone/>
              <a:defRPr/>
            </a:lvl3pPr>
            <a:lvl4pPr marL="1828800" lvl="3" indent="-228600" algn="l">
              <a:lnSpc>
                <a:spcPct val="100000"/>
              </a:lnSpc>
              <a:spcBef>
                <a:spcPts val="0"/>
              </a:spcBef>
              <a:spcAft>
                <a:spcPts val="0"/>
              </a:spcAft>
              <a:buSzPts val="2200"/>
              <a:buNone/>
              <a:defRPr/>
            </a:lvl4pPr>
            <a:lvl5pPr marL="2286000" lvl="4" indent="-228600" algn="l">
              <a:lnSpc>
                <a:spcPct val="100000"/>
              </a:lnSpc>
              <a:spcBef>
                <a:spcPts val="0"/>
              </a:spcBef>
              <a:spcAft>
                <a:spcPts val="0"/>
              </a:spcAft>
              <a:buSzPts val="2200"/>
              <a:buNone/>
              <a:defRPr/>
            </a:lvl5pPr>
            <a:lvl6pPr marL="2743200" lvl="5" indent="-228600" algn="l">
              <a:lnSpc>
                <a:spcPct val="100000"/>
              </a:lnSpc>
              <a:spcBef>
                <a:spcPts val="0"/>
              </a:spcBef>
              <a:spcAft>
                <a:spcPts val="0"/>
              </a:spcAft>
              <a:buSzPts val="2200"/>
              <a:buNone/>
              <a:defRPr/>
            </a:lvl6pPr>
            <a:lvl7pPr marL="3200400" lvl="6" indent="-228600" algn="l">
              <a:lnSpc>
                <a:spcPct val="100000"/>
              </a:lnSpc>
              <a:spcBef>
                <a:spcPts val="0"/>
              </a:spcBef>
              <a:spcAft>
                <a:spcPts val="0"/>
              </a:spcAft>
              <a:buSzPts val="2200"/>
              <a:buNone/>
              <a:defRPr/>
            </a:lvl7pPr>
            <a:lvl8pPr marL="3657600" lvl="7" indent="-228600" algn="l">
              <a:lnSpc>
                <a:spcPct val="100000"/>
              </a:lnSpc>
              <a:spcBef>
                <a:spcPts val="0"/>
              </a:spcBef>
              <a:spcAft>
                <a:spcPts val="0"/>
              </a:spcAft>
              <a:buSzPts val="2200"/>
              <a:buNone/>
              <a:defRPr/>
            </a:lvl8pPr>
            <a:lvl9pPr marL="4114800" lvl="8" indent="-228600" algn="l">
              <a:lnSpc>
                <a:spcPct val="100000"/>
              </a:lnSpc>
              <a:spcBef>
                <a:spcPts val="0"/>
              </a:spcBef>
              <a:spcAft>
                <a:spcPts val="0"/>
              </a:spcAft>
              <a:buSzPts val="2200"/>
              <a:buNone/>
              <a:defRPr/>
            </a:lvl9pPr>
          </a:lstStyle>
          <a:p>
            <a:endParaRPr/>
          </a:p>
        </p:txBody>
      </p:sp>
      <p:sp>
        <p:nvSpPr>
          <p:cNvPr id="22" name="Google Shape;22;p2"/>
          <p:cNvSpPr txBox="1">
            <a:spLocks noGrp="1"/>
          </p:cNvSpPr>
          <p:nvPr>
            <p:ph type="ftr" idx="11"/>
          </p:nvPr>
        </p:nvSpPr>
        <p:spPr>
          <a:xfrm>
            <a:off x="93969" y="6165337"/>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3" name="Google Shape;23;p2"/>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4" name="Google Shape;24;p2"/>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25" name="Google Shape;25;p2"/>
          <p:cNvSpPr txBox="1">
            <a:spLocks noGrp="1"/>
          </p:cNvSpPr>
          <p:nvPr>
            <p:ph type="body" idx="4"/>
          </p:nvPr>
        </p:nvSpPr>
        <p:spPr>
          <a:xfrm>
            <a:off x="2697480" y="6428232"/>
            <a:ext cx="6172200" cy="27432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0"/>
              </a:spcBef>
              <a:spcAft>
                <a:spcPts val="0"/>
              </a:spcAft>
              <a:buClr>
                <a:schemeClr val="dk1"/>
              </a:buClr>
              <a:buSzPts val="1200"/>
              <a:buFont typeface="Verdana"/>
              <a:buNone/>
              <a:defRPr sz="1200" b="0">
                <a:solidFill>
                  <a:schemeClr val="dk1"/>
                </a:solidFill>
                <a:latin typeface="Verdana"/>
                <a:ea typeface="Verdana"/>
                <a:cs typeface="Verdana"/>
                <a:sym typeface="Verdana"/>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pic>
        <p:nvPicPr>
          <p:cNvPr id="26" name="Google Shape;26;p2"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Title and Two Content">
  <p:cSld name="1_Title and Two Content">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457200" y="1600200"/>
            <a:ext cx="8229600" cy="21637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17500" algn="l">
              <a:lnSpc>
                <a:spcPct val="100000"/>
              </a:lnSpc>
              <a:spcBef>
                <a:spcPts val="300"/>
              </a:spcBef>
              <a:spcAft>
                <a:spcPts val="0"/>
              </a:spcAft>
              <a:buSzPts val="1400"/>
              <a:buChar char="•"/>
              <a:defRPr sz="1400"/>
            </a:lvl6pPr>
            <a:lvl7pPr marL="3200400" lvl="6" indent="-317500" algn="l">
              <a:lnSpc>
                <a:spcPct val="100000"/>
              </a:lnSpc>
              <a:spcBef>
                <a:spcPts val="300"/>
              </a:spcBef>
              <a:spcAft>
                <a:spcPts val="0"/>
              </a:spcAft>
              <a:buSzPts val="1400"/>
              <a:buChar char="•"/>
              <a:defRPr sz="1400"/>
            </a:lvl7pPr>
            <a:lvl8pPr marL="3657600" lvl="7" indent="-317500" algn="l">
              <a:lnSpc>
                <a:spcPct val="100000"/>
              </a:lnSpc>
              <a:spcBef>
                <a:spcPts val="300"/>
              </a:spcBef>
              <a:spcAft>
                <a:spcPts val="0"/>
              </a:spcAft>
              <a:buSzPts val="1400"/>
              <a:buChar char="•"/>
              <a:defRPr sz="1400"/>
            </a:lvl8pPr>
            <a:lvl9pPr marL="4114800" lvl="8" indent="-317500" algn="l">
              <a:lnSpc>
                <a:spcPct val="100000"/>
              </a:lnSpc>
              <a:spcBef>
                <a:spcPts val="300"/>
              </a:spcBef>
              <a:spcAft>
                <a:spcPts val="0"/>
              </a:spcAft>
              <a:buSzPts val="1400"/>
              <a:buChar char="•"/>
              <a:defRPr sz="1400"/>
            </a:lvl9pPr>
          </a:lstStyle>
          <a:p>
            <a:endParaRPr/>
          </a:p>
        </p:txBody>
      </p:sp>
      <p:sp>
        <p:nvSpPr>
          <p:cNvPr id="114" name="Google Shape;114;p14"/>
          <p:cNvSpPr txBox="1">
            <a:spLocks noGrp="1"/>
          </p:cNvSpPr>
          <p:nvPr>
            <p:ph type="body" idx="2"/>
          </p:nvPr>
        </p:nvSpPr>
        <p:spPr>
          <a:xfrm>
            <a:off x="457200" y="3962400"/>
            <a:ext cx="8229600" cy="21637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17500" algn="l">
              <a:lnSpc>
                <a:spcPct val="100000"/>
              </a:lnSpc>
              <a:spcBef>
                <a:spcPts val="300"/>
              </a:spcBef>
              <a:spcAft>
                <a:spcPts val="0"/>
              </a:spcAft>
              <a:buSzPts val="1400"/>
              <a:buChar char="•"/>
              <a:defRPr sz="1400"/>
            </a:lvl6pPr>
            <a:lvl7pPr marL="3200400" lvl="6" indent="-317500" algn="l">
              <a:lnSpc>
                <a:spcPct val="100000"/>
              </a:lnSpc>
              <a:spcBef>
                <a:spcPts val="300"/>
              </a:spcBef>
              <a:spcAft>
                <a:spcPts val="0"/>
              </a:spcAft>
              <a:buSzPts val="1400"/>
              <a:buChar char="•"/>
              <a:defRPr sz="1400"/>
            </a:lvl7pPr>
            <a:lvl8pPr marL="3657600" lvl="7" indent="-317500" algn="l">
              <a:lnSpc>
                <a:spcPct val="100000"/>
              </a:lnSpc>
              <a:spcBef>
                <a:spcPts val="300"/>
              </a:spcBef>
              <a:spcAft>
                <a:spcPts val="0"/>
              </a:spcAft>
              <a:buSzPts val="1400"/>
              <a:buChar char="•"/>
              <a:defRPr sz="1400"/>
            </a:lvl8pPr>
            <a:lvl9pPr marL="4114800" lvl="8" indent="-317500" algn="l">
              <a:lnSpc>
                <a:spcPct val="100000"/>
              </a:lnSpc>
              <a:spcBef>
                <a:spcPts val="300"/>
              </a:spcBef>
              <a:spcAft>
                <a:spcPts val="0"/>
              </a:spcAft>
              <a:buSzPts val="1400"/>
              <a:buChar char="•"/>
              <a:defRPr sz="1400"/>
            </a:lvl9pPr>
          </a:lstStyle>
          <a:p>
            <a:endParaRPr/>
          </a:p>
        </p:txBody>
      </p:sp>
      <p:sp>
        <p:nvSpPr>
          <p:cNvPr id="115" name="Google Shape;115;p14"/>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16" name="Google Shape;116;p14"/>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17" name="Google Shape;117;p14"/>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118" name="Google Shape;118;p14"/>
          <p:cNvSpPr txBox="1">
            <a:spLocks noGrp="1"/>
          </p:cNvSpPr>
          <p:nvPr>
            <p:ph type="body" idx="3"/>
          </p:nvPr>
        </p:nvSpPr>
        <p:spPr>
          <a:xfrm>
            <a:off x="612648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19" name="Google Shape;119;p14"/>
          <p:cNvSpPr txBox="1">
            <a:spLocks noGrp="1"/>
          </p:cNvSpPr>
          <p:nvPr>
            <p:ph type="body" idx="4"/>
          </p:nvPr>
        </p:nvSpPr>
        <p:spPr>
          <a:xfrm>
            <a:off x="45720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0" name="Google Shape;120;p14"/>
          <p:cNvSpPr txBox="1">
            <a:spLocks noGrp="1"/>
          </p:cNvSpPr>
          <p:nvPr>
            <p:ph type="body" idx="5"/>
          </p:nvPr>
        </p:nvSpPr>
        <p:spPr>
          <a:xfrm>
            <a:off x="329184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1_Figure + Caption">
  <p:cSld name="1_Figure + Caption">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457200" y="228600"/>
            <a:ext cx="8229600" cy="1066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7FA3"/>
              </a:buClr>
              <a:buSzPts val="3400"/>
              <a:buFont typeface="Times New Roman"/>
              <a:buNone/>
              <a:defRPr sz="3400">
                <a:solidFill>
                  <a:srgbClr val="007FA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5"/>
          <p:cNvSpPr txBox="1">
            <a:spLocks noGrp="1"/>
          </p:cNvSpPr>
          <p:nvPr>
            <p:ph type="body" idx="1"/>
          </p:nvPr>
        </p:nvSpPr>
        <p:spPr>
          <a:xfrm>
            <a:off x="457200" y="5368160"/>
            <a:ext cx="8229600" cy="916856"/>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800"/>
              <a:buNone/>
              <a:defRPr sz="800"/>
            </a:lvl1pPr>
            <a:lvl2pPr marL="914400" lvl="1" indent="-228600" algn="l">
              <a:lnSpc>
                <a:spcPct val="100000"/>
              </a:lnSpc>
              <a:spcBef>
                <a:spcPts val="0"/>
              </a:spcBef>
              <a:spcAft>
                <a:spcPts val="0"/>
              </a:spcAft>
              <a:buSzPts val="1600"/>
              <a:buNone/>
              <a:defRPr sz="1600"/>
            </a:lvl2pPr>
            <a:lvl3pPr marL="1371600" lvl="2" indent="-228600" algn="l">
              <a:lnSpc>
                <a:spcPct val="100000"/>
              </a:lnSpc>
              <a:spcBef>
                <a:spcPts val="0"/>
              </a:spcBef>
              <a:spcAft>
                <a:spcPts val="0"/>
              </a:spcAft>
              <a:buSzPts val="1600"/>
              <a:buNone/>
              <a:defRPr sz="1600"/>
            </a:lvl3pPr>
            <a:lvl4pPr marL="1828800" lvl="3" indent="-228600" algn="l">
              <a:lnSpc>
                <a:spcPct val="100000"/>
              </a:lnSpc>
              <a:spcBef>
                <a:spcPts val="0"/>
              </a:spcBef>
              <a:spcAft>
                <a:spcPts val="0"/>
              </a:spcAft>
              <a:buSzPts val="1600"/>
              <a:buNone/>
              <a:defRPr sz="1600"/>
            </a:lvl4pPr>
            <a:lvl5pPr marL="2286000" lvl="4" indent="-228600" algn="l">
              <a:lnSpc>
                <a:spcPct val="100000"/>
              </a:lnSpc>
              <a:spcBef>
                <a:spcPts val="0"/>
              </a:spcBef>
              <a:spcAft>
                <a:spcPts val="0"/>
              </a:spcAft>
              <a:buSzPts val="1600"/>
              <a:buNone/>
              <a:defRPr sz="1600"/>
            </a:lvl5pPr>
            <a:lvl6pPr marL="2743200" lvl="5" indent="-228600" algn="l">
              <a:lnSpc>
                <a:spcPct val="100000"/>
              </a:lnSpc>
              <a:spcBef>
                <a:spcPts val="0"/>
              </a:spcBef>
              <a:spcAft>
                <a:spcPts val="0"/>
              </a:spcAft>
              <a:buSzPts val="1600"/>
              <a:buNone/>
              <a:defRPr sz="1600"/>
            </a:lvl6pPr>
            <a:lvl7pPr marL="3200400" lvl="6" indent="-228600" algn="l">
              <a:lnSpc>
                <a:spcPct val="100000"/>
              </a:lnSpc>
              <a:spcBef>
                <a:spcPts val="0"/>
              </a:spcBef>
              <a:spcAft>
                <a:spcPts val="0"/>
              </a:spcAft>
              <a:buSzPts val="1600"/>
              <a:buNone/>
              <a:defRPr sz="1600"/>
            </a:lvl7pPr>
            <a:lvl8pPr marL="3657600" lvl="7" indent="-228600" algn="l">
              <a:lnSpc>
                <a:spcPct val="100000"/>
              </a:lnSpc>
              <a:spcBef>
                <a:spcPts val="0"/>
              </a:spcBef>
              <a:spcAft>
                <a:spcPts val="0"/>
              </a:spcAft>
              <a:buSzPts val="1600"/>
              <a:buNone/>
              <a:defRPr sz="1600"/>
            </a:lvl8pPr>
            <a:lvl9pPr marL="4114800" lvl="8" indent="-228600" algn="l">
              <a:lnSpc>
                <a:spcPct val="100000"/>
              </a:lnSpc>
              <a:spcBef>
                <a:spcPts val="0"/>
              </a:spcBef>
              <a:spcAft>
                <a:spcPts val="0"/>
              </a:spcAft>
              <a:buSzPts val="1600"/>
              <a:buNone/>
              <a:defRPr sz="1600"/>
            </a:lvl9pPr>
          </a:lstStyle>
          <a:p>
            <a:endParaRPr/>
          </a:p>
        </p:txBody>
      </p:sp>
      <p:sp>
        <p:nvSpPr>
          <p:cNvPr id="124" name="Google Shape;124;p15"/>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25" name="Google Shape;125;p15"/>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26" name="Google Shape;126;p15"/>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127" name="Google Shape;127;p15"/>
          <p:cNvSpPr txBox="1">
            <a:spLocks noGrp="1"/>
          </p:cNvSpPr>
          <p:nvPr>
            <p:ph type="body" idx="2"/>
          </p:nvPr>
        </p:nvSpPr>
        <p:spPr>
          <a:xfrm>
            <a:off x="612648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28" name="Google Shape;128;p15"/>
          <p:cNvSpPr txBox="1">
            <a:spLocks noGrp="1"/>
          </p:cNvSpPr>
          <p:nvPr>
            <p:ph type="body" idx="3"/>
          </p:nvPr>
        </p:nvSpPr>
        <p:spPr>
          <a:xfrm>
            <a:off x="45720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9" name="Google Shape;129;p15"/>
          <p:cNvSpPr txBox="1">
            <a:spLocks noGrp="1"/>
          </p:cNvSpPr>
          <p:nvPr>
            <p:ph type="body" idx="4"/>
          </p:nvPr>
        </p:nvSpPr>
        <p:spPr>
          <a:xfrm>
            <a:off x="329184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pic>
        <p:nvPicPr>
          <p:cNvPr id="130" name="Google Shape;130;p15"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131" name="Google Shape;131;p15"/>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dirty="0">
                <a:solidFill>
                  <a:schemeClr val="dk1"/>
                </a:solidFill>
                <a:latin typeface="Verdana"/>
                <a:ea typeface="Verdana"/>
                <a:cs typeface="Verdana"/>
                <a:sym typeface="Verdana"/>
              </a:rPr>
              <a:t>Copyright © 2021, 2019, 2017 Pearson Education, Inc. All Rights Reserved.</a:t>
            </a:r>
            <a:endParaRPr sz="1200" b="0" i="0" u="none" strike="noStrike" cap="none" dirty="0">
              <a:solidFill>
                <a:schemeClr val="dk1"/>
              </a:solidFill>
              <a:latin typeface="Verdana"/>
              <a:ea typeface="Verdana"/>
              <a:cs typeface="Verdana"/>
              <a:sym typeface="Verdan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2"/>
        <p:cNvGrpSpPr/>
        <p:nvPr/>
      </p:nvGrpSpPr>
      <p:grpSpPr>
        <a:xfrm>
          <a:off x="0" y="0"/>
          <a:ext cx="0" cy="0"/>
          <a:chOff x="0" y="0"/>
          <a:chExt cx="0" cy="0"/>
        </a:xfrm>
      </p:grpSpPr>
      <p:sp>
        <p:nvSpPr>
          <p:cNvPr id="133" name="Google Shape;133;p16"/>
          <p:cNvSpPr txBox="1">
            <a:spLocks noGrp="1"/>
          </p:cNvSpPr>
          <p:nvPr>
            <p:ph type="title"/>
          </p:nvPr>
        </p:nvSpPr>
        <p:spPr>
          <a:xfrm>
            <a:off x="629841" y="365126"/>
            <a:ext cx="7886700" cy="13255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16"/>
          <p:cNvSpPr txBox="1">
            <a:spLocks noGrp="1"/>
          </p:cNvSpPr>
          <p:nvPr>
            <p:ph type="body" idx="1"/>
          </p:nvPr>
        </p:nvSpPr>
        <p:spPr>
          <a:xfrm>
            <a:off x="629842" y="1681163"/>
            <a:ext cx="3868340"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35" name="Google Shape;135;p16"/>
          <p:cNvSpPr txBox="1">
            <a:spLocks noGrp="1"/>
          </p:cNvSpPr>
          <p:nvPr>
            <p:ph type="body" idx="2"/>
          </p:nvPr>
        </p:nvSpPr>
        <p:spPr>
          <a:xfrm>
            <a:off x="629842" y="2505075"/>
            <a:ext cx="3868340" cy="36845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6" name="Google Shape;136;p16"/>
          <p:cNvSpPr txBox="1">
            <a:spLocks noGrp="1"/>
          </p:cNvSpPr>
          <p:nvPr>
            <p:ph type="body" idx="3"/>
          </p:nvPr>
        </p:nvSpPr>
        <p:spPr>
          <a:xfrm>
            <a:off x="4629150" y="1681163"/>
            <a:ext cx="3887391"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37" name="Google Shape;137;p16"/>
          <p:cNvSpPr txBox="1">
            <a:spLocks noGrp="1"/>
          </p:cNvSpPr>
          <p:nvPr>
            <p:ph type="body" idx="4"/>
          </p:nvPr>
        </p:nvSpPr>
        <p:spPr>
          <a:xfrm>
            <a:off x="4629150" y="2505075"/>
            <a:ext cx="3887391" cy="36845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8" name="Google Shape;138;p16"/>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39" name="Google Shape;139;p16"/>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40" name="Google Shape;140;p16"/>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629841" y="365126"/>
            <a:ext cx="7886700" cy="13255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17"/>
          <p:cNvSpPr txBox="1">
            <a:spLocks noGrp="1"/>
          </p:cNvSpPr>
          <p:nvPr>
            <p:ph type="body" idx="1"/>
          </p:nvPr>
        </p:nvSpPr>
        <p:spPr>
          <a:xfrm>
            <a:off x="629842" y="1681163"/>
            <a:ext cx="3868340"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44" name="Google Shape;144;p17"/>
          <p:cNvSpPr txBox="1">
            <a:spLocks noGrp="1"/>
          </p:cNvSpPr>
          <p:nvPr>
            <p:ph type="body" idx="2"/>
          </p:nvPr>
        </p:nvSpPr>
        <p:spPr>
          <a:xfrm>
            <a:off x="629842" y="2505075"/>
            <a:ext cx="3868340" cy="160972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5" name="Google Shape;145;p17"/>
          <p:cNvSpPr txBox="1">
            <a:spLocks noGrp="1"/>
          </p:cNvSpPr>
          <p:nvPr>
            <p:ph type="body" idx="3"/>
          </p:nvPr>
        </p:nvSpPr>
        <p:spPr>
          <a:xfrm>
            <a:off x="4629150" y="1681163"/>
            <a:ext cx="3887391"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46" name="Google Shape;146;p17"/>
          <p:cNvSpPr txBox="1">
            <a:spLocks noGrp="1"/>
          </p:cNvSpPr>
          <p:nvPr>
            <p:ph type="body" idx="4"/>
          </p:nvPr>
        </p:nvSpPr>
        <p:spPr>
          <a:xfrm>
            <a:off x="4629150" y="2505075"/>
            <a:ext cx="3887391" cy="160972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7" name="Google Shape;147;p17"/>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48" name="Google Shape;148;p17"/>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49" name="Google Shape;149;p17"/>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150" name="Google Shape;150;p17"/>
          <p:cNvSpPr txBox="1">
            <a:spLocks noGrp="1"/>
          </p:cNvSpPr>
          <p:nvPr>
            <p:ph type="body" idx="5"/>
          </p:nvPr>
        </p:nvSpPr>
        <p:spPr>
          <a:xfrm>
            <a:off x="631372" y="4278084"/>
            <a:ext cx="3868340" cy="18557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51" name="Google Shape;151;p17"/>
          <p:cNvSpPr txBox="1">
            <a:spLocks noGrp="1"/>
          </p:cNvSpPr>
          <p:nvPr>
            <p:ph type="body" idx="6"/>
          </p:nvPr>
        </p:nvSpPr>
        <p:spPr>
          <a:xfrm>
            <a:off x="4637312" y="4288972"/>
            <a:ext cx="3887391" cy="18557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Title and Content">
  <p:cSld name="2+Title and Content">
    <p:spTree>
      <p:nvGrpSpPr>
        <p:cNvPr id="1" name="Shape 152"/>
        <p:cNvGrpSpPr/>
        <p:nvPr/>
      </p:nvGrpSpPr>
      <p:grpSpPr>
        <a:xfrm>
          <a:off x="0" y="0"/>
          <a:ext cx="0" cy="0"/>
          <a:chOff x="0" y="0"/>
          <a:chExt cx="0" cy="0"/>
        </a:xfrm>
      </p:grpSpPr>
      <p:sp>
        <p:nvSpPr>
          <p:cNvPr id="153" name="Google Shape;153;p18"/>
          <p:cNvSpPr txBox="1">
            <a:spLocks noGrp="1"/>
          </p:cNvSpPr>
          <p:nvPr>
            <p:ph type="title"/>
          </p:nvPr>
        </p:nvSpPr>
        <p:spPr>
          <a:xfrm>
            <a:off x="457200" y="35256"/>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3400"/>
              <a:buFont typeface="Times New Roma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18"/>
          <p:cNvSpPr txBox="1">
            <a:spLocks noGrp="1"/>
          </p:cNvSpPr>
          <p:nvPr>
            <p:ph type="body" idx="1"/>
          </p:nvPr>
        </p:nvSpPr>
        <p:spPr>
          <a:xfrm>
            <a:off x="457200" y="1869149"/>
            <a:ext cx="8229600" cy="4248459"/>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Clr>
                <a:srgbClr val="007FA3"/>
              </a:buClr>
              <a:buSzPts val="2200"/>
              <a:buChar char="•"/>
              <a:defRPr/>
            </a:lvl1pPr>
            <a:lvl2pPr marL="914400" lvl="1" indent="-368300" algn="l">
              <a:lnSpc>
                <a:spcPct val="100000"/>
              </a:lnSpc>
              <a:spcBef>
                <a:spcPts val="600"/>
              </a:spcBef>
              <a:spcAft>
                <a:spcPts val="0"/>
              </a:spcAft>
              <a:buClr>
                <a:srgbClr val="007FA3"/>
              </a:buClr>
              <a:buSzPts val="2200"/>
              <a:buChar char="–"/>
              <a:defRPr/>
            </a:lvl2pPr>
            <a:lvl3pPr marL="1371600" lvl="2" indent="-368300" algn="l">
              <a:lnSpc>
                <a:spcPct val="100000"/>
              </a:lnSpc>
              <a:spcBef>
                <a:spcPts val="600"/>
              </a:spcBef>
              <a:spcAft>
                <a:spcPts val="0"/>
              </a:spcAft>
              <a:buClr>
                <a:srgbClr val="007FA3"/>
              </a:buClr>
              <a:buSzPts val="2200"/>
              <a:buChar char="▪"/>
              <a:defRPr/>
            </a:lvl3pPr>
            <a:lvl4pPr marL="1828800" lvl="3" indent="-368300" algn="l">
              <a:lnSpc>
                <a:spcPct val="100000"/>
              </a:lnSpc>
              <a:spcBef>
                <a:spcPts val="600"/>
              </a:spcBef>
              <a:spcAft>
                <a:spcPts val="0"/>
              </a:spcAft>
              <a:buClr>
                <a:srgbClr val="007FA3"/>
              </a:buClr>
              <a:buSzPts val="2200"/>
              <a:buChar char="–"/>
              <a:defRPr/>
            </a:lvl4pPr>
            <a:lvl5pPr marL="2286000" lvl="4" indent="-368300" algn="l">
              <a:lnSpc>
                <a:spcPct val="100000"/>
              </a:lnSpc>
              <a:spcBef>
                <a:spcPts val="600"/>
              </a:spcBef>
              <a:spcAft>
                <a:spcPts val="0"/>
              </a:spcAft>
              <a:buClr>
                <a:srgbClr val="007FA3"/>
              </a:buClr>
              <a:buSzPts val="2200"/>
              <a:buChar char="•"/>
              <a:defRPr/>
            </a:lvl5pPr>
            <a:lvl6pPr marL="2743200" lvl="5" indent="-368300" algn="l">
              <a:lnSpc>
                <a:spcPct val="100000"/>
              </a:lnSpc>
              <a:spcBef>
                <a:spcPts val="300"/>
              </a:spcBef>
              <a:spcAft>
                <a:spcPts val="0"/>
              </a:spcAft>
              <a:buClr>
                <a:srgbClr val="007FA3"/>
              </a:buClr>
              <a:buSzPts val="2200"/>
              <a:buChar char="•"/>
              <a:defRPr/>
            </a:lvl6pPr>
            <a:lvl7pPr marL="3200400" lvl="6" indent="-368300" algn="l">
              <a:lnSpc>
                <a:spcPct val="100000"/>
              </a:lnSpc>
              <a:spcBef>
                <a:spcPts val="300"/>
              </a:spcBef>
              <a:spcAft>
                <a:spcPts val="0"/>
              </a:spcAft>
              <a:buClr>
                <a:srgbClr val="007FA3"/>
              </a:buClr>
              <a:buSzPts val="2200"/>
              <a:buChar char="•"/>
              <a:defRPr/>
            </a:lvl7pPr>
            <a:lvl8pPr marL="3657600" lvl="7" indent="-368300" algn="l">
              <a:lnSpc>
                <a:spcPct val="100000"/>
              </a:lnSpc>
              <a:spcBef>
                <a:spcPts val="300"/>
              </a:spcBef>
              <a:spcAft>
                <a:spcPts val="0"/>
              </a:spcAft>
              <a:buClr>
                <a:srgbClr val="007FA3"/>
              </a:buClr>
              <a:buSzPts val="2200"/>
              <a:buChar char="•"/>
              <a:defRPr/>
            </a:lvl8pPr>
            <a:lvl9pPr marL="4114800" lvl="8" indent="-368300" algn="l">
              <a:lnSpc>
                <a:spcPct val="100000"/>
              </a:lnSpc>
              <a:spcBef>
                <a:spcPts val="300"/>
              </a:spcBef>
              <a:spcAft>
                <a:spcPts val="0"/>
              </a:spcAft>
              <a:buClr>
                <a:srgbClr val="007FA3"/>
              </a:buClr>
              <a:buSzPts val="2200"/>
              <a:buChar char="•"/>
              <a:defRPr/>
            </a:lvl9pPr>
          </a:lstStyle>
          <a:p>
            <a:endParaRPr/>
          </a:p>
        </p:txBody>
      </p:sp>
      <p:sp>
        <p:nvSpPr>
          <p:cNvPr id="155" name="Google Shape;155;p18"/>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56" name="Google Shape;156;p18"/>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57" name="Google Shape;157;p18"/>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158" name="Google Shape;158;p18"/>
          <p:cNvSpPr txBox="1">
            <a:spLocks noGrp="1"/>
          </p:cNvSpPr>
          <p:nvPr>
            <p:ph type="body" idx="2"/>
          </p:nvPr>
        </p:nvSpPr>
        <p:spPr>
          <a:xfrm>
            <a:off x="457200" y="1183944"/>
            <a:ext cx="8229600" cy="457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400"/>
              <a:buNone/>
              <a:defRPr sz="2400" b="1">
                <a:solidFill>
                  <a:srgbClr val="007FA3"/>
                </a:solidFill>
                <a:latin typeface="Times New Roman"/>
                <a:ea typeface="Times New Roman"/>
                <a:cs typeface="Times New Roman"/>
                <a:sym typeface="Times New Roman"/>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59" name="Google Shape;159;p18"/>
          <p:cNvSpPr/>
          <p:nvPr/>
        </p:nvSpPr>
        <p:spPr>
          <a:xfrm>
            <a:off x="228600" y="1641144"/>
            <a:ext cx="457200" cy="228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Clr>
                <a:srgbClr val="007FA3"/>
              </a:buClr>
              <a:buSzPts val="2200"/>
              <a:buChar char="•"/>
              <a:defRPr sz="2200"/>
            </a:lvl1pPr>
            <a:lvl2pPr marL="914400" lvl="1" indent="-368300" algn="l">
              <a:lnSpc>
                <a:spcPct val="100000"/>
              </a:lnSpc>
              <a:spcBef>
                <a:spcPts val="600"/>
              </a:spcBef>
              <a:spcAft>
                <a:spcPts val="0"/>
              </a:spcAft>
              <a:buClr>
                <a:srgbClr val="007FA3"/>
              </a:buClr>
              <a:buSzPts val="2200"/>
              <a:buChar char="–"/>
              <a:defRPr sz="2200"/>
            </a:lvl2pPr>
            <a:lvl3pPr marL="1371600" lvl="2" indent="-368300" algn="l">
              <a:lnSpc>
                <a:spcPct val="100000"/>
              </a:lnSpc>
              <a:spcBef>
                <a:spcPts val="600"/>
              </a:spcBef>
              <a:spcAft>
                <a:spcPts val="0"/>
              </a:spcAft>
              <a:buClr>
                <a:srgbClr val="007FA3"/>
              </a:buClr>
              <a:buSzPts val="2200"/>
              <a:buChar char="▪"/>
              <a:defRPr sz="2200"/>
            </a:lvl3pPr>
            <a:lvl4pPr marL="1828800" lvl="3" indent="-368300" algn="l">
              <a:lnSpc>
                <a:spcPct val="100000"/>
              </a:lnSpc>
              <a:spcBef>
                <a:spcPts val="600"/>
              </a:spcBef>
              <a:spcAft>
                <a:spcPts val="0"/>
              </a:spcAft>
              <a:buClr>
                <a:srgbClr val="007FA3"/>
              </a:buClr>
              <a:buSzPts val="2200"/>
              <a:buChar char="–"/>
              <a:defRPr sz="2200"/>
            </a:lvl4pPr>
            <a:lvl5pPr marL="2286000" lvl="4" indent="-368300" algn="l">
              <a:lnSpc>
                <a:spcPct val="100000"/>
              </a:lnSpc>
              <a:spcBef>
                <a:spcPts val="600"/>
              </a:spcBef>
              <a:spcAft>
                <a:spcPts val="0"/>
              </a:spcAft>
              <a:buClr>
                <a:srgbClr val="007FA3"/>
              </a:buClr>
              <a:buSzPts val="2200"/>
              <a:buChar char="•"/>
              <a:defRPr sz="2200"/>
            </a:lvl5pPr>
            <a:lvl6pPr marL="2743200" lvl="5" indent="-368300" algn="l">
              <a:lnSpc>
                <a:spcPct val="100000"/>
              </a:lnSpc>
              <a:spcBef>
                <a:spcPts val="300"/>
              </a:spcBef>
              <a:spcAft>
                <a:spcPts val="0"/>
              </a:spcAft>
              <a:buClr>
                <a:srgbClr val="007FA3"/>
              </a:buClr>
              <a:buSzPts val="2200"/>
              <a:buChar char="•"/>
              <a:defRPr sz="2200"/>
            </a:lvl6pPr>
            <a:lvl7pPr marL="3200400" lvl="6" indent="-368300" algn="l">
              <a:lnSpc>
                <a:spcPct val="100000"/>
              </a:lnSpc>
              <a:spcBef>
                <a:spcPts val="300"/>
              </a:spcBef>
              <a:spcAft>
                <a:spcPts val="0"/>
              </a:spcAft>
              <a:buClr>
                <a:srgbClr val="007FA3"/>
              </a:buClr>
              <a:buSzPts val="2200"/>
              <a:buChar char="•"/>
              <a:defRPr sz="2200"/>
            </a:lvl7pPr>
            <a:lvl8pPr marL="3657600" lvl="7" indent="-368300" algn="l">
              <a:lnSpc>
                <a:spcPct val="100000"/>
              </a:lnSpc>
              <a:spcBef>
                <a:spcPts val="300"/>
              </a:spcBef>
              <a:spcAft>
                <a:spcPts val="0"/>
              </a:spcAft>
              <a:buClr>
                <a:srgbClr val="007FA3"/>
              </a:buClr>
              <a:buSzPts val="2200"/>
              <a:buChar char="•"/>
              <a:defRPr sz="2200"/>
            </a:lvl8pPr>
            <a:lvl9pPr marL="4114800" lvl="8" indent="-368300" algn="l">
              <a:lnSpc>
                <a:spcPct val="100000"/>
              </a:lnSpc>
              <a:spcBef>
                <a:spcPts val="300"/>
              </a:spcBef>
              <a:spcAft>
                <a:spcPts val="0"/>
              </a:spcAft>
              <a:buClr>
                <a:srgbClr val="007FA3"/>
              </a:buClr>
              <a:buSzPts val="2200"/>
              <a:buChar char="•"/>
              <a:defRPr sz="2200"/>
            </a:lvl9pPr>
          </a:lstStyle>
          <a:p>
            <a:endParaRPr/>
          </a:p>
        </p:txBody>
      </p:sp>
      <p:sp>
        <p:nvSpPr>
          <p:cNvPr id="30" name="Google Shape;30;p3"/>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1" name="Google Shape;31;p3"/>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2" name="Google Shape;32;p3"/>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Learning Objectives and Content">
  <p:cSld name="Title + Learning Objectives and Conten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600"/>
              <a:buNone/>
              <a:defRPr sz="1600">
                <a:solidFill>
                  <a:srgbClr val="007FA3"/>
                </a:solidFill>
              </a:defRPr>
            </a:lvl1pPr>
            <a:lvl2pPr marL="914400" lvl="1" indent="-228600" algn="l">
              <a:lnSpc>
                <a:spcPct val="100000"/>
              </a:lnSpc>
              <a:spcBef>
                <a:spcPts val="0"/>
              </a:spcBef>
              <a:spcAft>
                <a:spcPts val="0"/>
              </a:spcAft>
              <a:buSzPts val="2400"/>
              <a:buNone/>
              <a:defRPr sz="2400">
                <a:solidFill>
                  <a:schemeClr val="lt1"/>
                </a:solidFill>
              </a:defRPr>
            </a:lvl2pPr>
            <a:lvl3pPr marL="1371600" lvl="2" indent="-228600" algn="l">
              <a:lnSpc>
                <a:spcPct val="100000"/>
              </a:lnSpc>
              <a:spcBef>
                <a:spcPts val="0"/>
              </a:spcBef>
              <a:spcAft>
                <a:spcPts val="0"/>
              </a:spcAft>
              <a:buSzPts val="2400"/>
              <a:buNone/>
              <a:defRPr sz="2400">
                <a:solidFill>
                  <a:schemeClr val="lt1"/>
                </a:solidFill>
              </a:defRPr>
            </a:lvl3pPr>
            <a:lvl4pPr marL="1828800" lvl="3" indent="-228600" algn="l">
              <a:lnSpc>
                <a:spcPct val="100000"/>
              </a:lnSpc>
              <a:spcBef>
                <a:spcPts val="0"/>
              </a:spcBef>
              <a:spcAft>
                <a:spcPts val="0"/>
              </a:spcAft>
              <a:buSzPts val="2400"/>
              <a:buNone/>
              <a:defRPr sz="2400">
                <a:solidFill>
                  <a:schemeClr val="lt1"/>
                </a:solidFill>
              </a:defRPr>
            </a:lvl4pPr>
            <a:lvl5pPr marL="2286000" lvl="4" indent="-228600" algn="l">
              <a:lnSpc>
                <a:spcPct val="100000"/>
              </a:lnSpc>
              <a:spcBef>
                <a:spcPts val="0"/>
              </a:spcBef>
              <a:spcAft>
                <a:spcPts val="0"/>
              </a:spcAft>
              <a:buSzPts val="2400"/>
              <a:buNone/>
              <a:defRPr sz="2400">
                <a:solidFill>
                  <a:schemeClr val="lt1"/>
                </a:solidFill>
              </a:defRPr>
            </a:lvl5pPr>
            <a:lvl6pPr marL="2743200" lvl="5" indent="-228600" algn="l">
              <a:lnSpc>
                <a:spcPct val="100000"/>
              </a:lnSpc>
              <a:spcBef>
                <a:spcPts val="0"/>
              </a:spcBef>
              <a:spcAft>
                <a:spcPts val="0"/>
              </a:spcAft>
              <a:buSzPts val="2400"/>
              <a:buNone/>
              <a:defRPr sz="2400">
                <a:solidFill>
                  <a:schemeClr val="lt1"/>
                </a:solidFill>
              </a:defRPr>
            </a:lvl6pPr>
            <a:lvl7pPr marL="3200400" lvl="6" indent="-228600" algn="l">
              <a:lnSpc>
                <a:spcPct val="100000"/>
              </a:lnSpc>
              <a:spcBef>
                <a:spcPts val="0"/>
              </a:spcBef>
              <a:spcAft>
                <a:spcPts val="0"/>
              </a:spcAft>
              <a:buSzPts val="2400"/>
              <a:buNone/>
              <a:defRPr sz="2400">
                <a:solidFill>
                  <a:schemeClr val="lt1"/>
                </a:solidFill>
              </a:defRPr>
            </a:lvl7pPr>
            <a:lvl8pPr marL="3657600" lvl="7" indent="-228600" algn="l">
              <a:lnSpc>
                <a:spcPct val="100000"/>
              </a:lnSpc>
              <a:spcBef>
                <a:spcPts val="0"/>
              </a:spcBef>
              <a:spcAft>
                <a:spcPts val="0"/>
              </a:spcAft>
              <a:buSzPts val="2400"/>
              <a:buNone/>
              <a:defRPr sz="2400">
                <a:solidFill>
                  <a:schemeClr val="lt1"/>
                </a:solidFill>
              </a:defRPr>
            </a:lvl8pPr>
            <a:lvl9pPr marL="4114800" lvl="8" indent="-228600" algn="l">
              <a:lnSpc>
                <a:spcPct val="100000"/>
              </a:lnSpc>
              <a:spcBef>
                <a:spcPts val="0"/>
              </a:spcBef>
              <a:spcAft>
                <a:spcPts val="0"/>
              </a:spcAft>
              <a:buSzPts val="2400"/>
              <a:buNone/>
              <a:defRPr sz="2400">
                <a:solidFill>
                  <a:schemeClr val="lt1"/>
                </a:solidFill>
              </a:defRPr>
            </a:lvl9pPr>
          </a:lstStyle>
          <a:p>
            <a:endParaRPr/>
          </a:p>
        </p:txBody>
      </p:sp>
      <p:sp>
        <p:nvSpPr>
          <p:cNvPr id="36" name="Google Shape;36;p4"/>
          <p:cNvSpPr txBox="1">
            <a:spLocks noGrp="1"/>
          </p:cNvSpPr>
          <p:nvPr>
            <p:ph type="body" idx="2"/>
          </p:nvPr>
        </p:nvSpPr>
        <p:spPr>
          <a:xfrm>
            <a:off x="457200" y="2130552"/>
            <a:ext cx="8229600" cy="3995928"/>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68300" algn="l">
              <a:lnSpc>
                <a:spcPct val="100000"/>
              </a:lnSpc>
              <a:spcBef>
                <a:spcPts val="300"/>
              </a:spcBef>
              <a:spcAft>
                <a:spcPts val="0"/>
              </a:spcAft>
              <a:buSzPts val="2200"/>
              <a:buChar char="•"/>
              <a:defRPr sz="2200"/>
            </a:lvl6pPr>
            <a:lvl7pPr marL="3200400" lvl="6" indent="-368300" algn="l">
              <a:lnSpc>
                <a:spcPct val="100000"/>
              </a:lnSpc>
              <a:spcBef>
                <a:spcPts val="300"/>
              </a:spcBef>
              <a:spcAft>
                <a:spcPts val="0"/>
              </a:spcAft>
              <a:buSzPts val="2200"/>
              <a:buChar char="•"/>
              <a:defRPr sz="2200"/>
            </a:lvl7pPr>
            <a:lvl8pPr marL="3657600" lvl="7" indent="-368300" algn="l">
              <a:lnSpc>
                <a:spcPct val="100000"/>
              </a:lnSpc>
              <a:spcBef>
                <a:spcPts val="300"/>
              </a:spcBef>
              <a:spcAft>
                <a:spcPts val="0"/>
              </a:spcAft>
              <a:buSzPts val="2200"/>
              <a:buChar char="•"/>
              <a:defRPr sz="2200"/>
            </a:lvl8pPr>
            <a:lvl9pPr marL="4114800" lvl="8" indent="-368300" algn="l">
              <a:lnSpc>
                <a:spcPct val="100000"/>
              </a:lnSpc>
              <a:spcBef>
                <a:spcPts val="300"/>
              </a:spcBef>
              <a:spcAft>
                <a:spcPts val="0"/>
              </a:spcAft>
              <a:buSzPts val="2200"/>
              <a:buChar char="•"/>
              <a:defRPr sz="2200"/>
            </a:lvl9pPr>
          </a:lstStyle>
          <a:p>
            <a:endParaRPr/>
          </a:p>
        </p:txBody>
      </p:sp>
      <p:sp>
        <p:nvSpPr>
          <p:cNvPr id="37" name="Google Shape;37;p4"/>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8" name="Google Shape;38;p4"/>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9" name="Google Shape;39;p4"/>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ntent">
  <p:cSld name="Title and Two Content">
    <p:spTree>
      <p:nvGrpSpPr>
        <p:cNvPr id="1" name="Shape 48"/>
        <p:cNvGrpSpPr/>
        <p:nvPr/>
      </p:nvGrpSpPr>
      <p:grpSpPr>
        <a:xfrm>
          <a:off x="0" y="0"/>
          <a:ext cx="0" cy="0"/>
          <a:chOff x="0" y="0"/>
          <a:chExt cx="0" cy="0"/>
        </a:xfrm>
      </p:grpSpPr>
      <p:sp>
        <p:nvSpPr>
          <p:cNvPr id="49" name="Google Shape;49;p6"/>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body" idx="1"/>
          </p:nvPr>
        </p:nvSpPr>
        <p:spPr>
          <a:xfrm>
            <a:off x="457200" y="1600200"/>
            <a:ext cx="8229600" cy="21637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17500" algn="l">
              <a:lnSpc>
                <a:spcPct val="100000"/>
              </a:lnSpc>
              <a:spcBef>
                <a:spcPts val="300"/>
              </a:spcBef>
              <a:spcAft>
                <a:spcPts val="0"/>
              </a:spcAft>
              <a:buSzPts val="1400"/>
              <a:buChar char="•"/>
              <a:defRPr sz="1400"/>
            </a:lvl6pPr>
            <a:lvl7pPr marL="3200400" lvl="6" indent="-317500" algn="l">
              <a:lnSpc>
                <a:spcPct val="100000"/>
              </a:lnSpc>
              <a:spcBef>
                <a:spcPts val="300"/>
              </a:spcBef>
              <a:spcAft>
                <a:spcPts val="0"/>
              </a:spcAft>
              <a:buSzPts val="1400"/>
              <a:buChar char="•"/>
              <a:defRPr sz="1400"/>
            </a:lvl7pPr>
            <a:lvl8pPr marL="3657600" lvl="7" indent="-317500" algn="l">
              <a:lnSpc>
                <a:spcPct val="100000"/>
              </a:lnSpc>
              <a:spcBef>
                <a:spcPts val="300"/>
              </a:spcBef>
              <a:spcAft>
                <a:spcPts val="0"/>
              </a:spcAft>
              <a:buSzPts val="1400"/>
              <a:buChar char="•"/>
              <a:defRPr sz="1400"/>
            </a:lvl8pPr>
            <a:lvl9pPr marL="4114800" lvl="8" indent="-317500" algn="l">
              <a:lnSpc>
                <a:spcPct val="100000"/>
              </a:lnSpc>
              <a:spcBef>
                <a:spcPts val="300"/>
              </a:spcBef>
              <a:spcAft>
                <a:spcPts val="0"/>
              </a:spcAft>
              <a:buSzPts val="1400"/>
              <a:buChar char="•"/>
              <a:defRPr sz="1400"/>
            </a:lvl9pPr>
          </a:lstStyle>
          <a:p>
            <a:endParaRPr/>
          </a:p>
        </p:txBody>
      </p:sp>
      <p:sp>
        <p:nvSpPr>
          <p:cNvPr id="51" name="Google Shape;51;p6"/>
          <p:cNvSpPr txBox="1">
            <a:spLocks noGrp="1"/>
          </p:cNvSpPr>
          <p:nvPr>
            <p:ph type="body" idx="2"/>
          </p:nvPr>
        </p:nvSpPr>
        <p:spPr>
          <a:xfrm>
            <a:off x="457200" y="3962400"/>
            <a:ext cx="8229600" cy="21637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17500" algn="l">
              <a:lnSpc>
                <a:spcPct val="100000"/>
              </a:lnSpc>
              <a:spcBef>
                <a:spcPts val="300"/>
              </a:spcBef>
              <a:spcAft>
                <a:spcPts val="0"/>
              </a:spcAft>
              <a:buSzPts val="1400"/>
              <a:buChar char="•"/>
              <a:defRPr sz="1400"/>
            </a:lvl6pPr>
            <a:lvl7pPr marL="3200400" lvl="6" indent="-317500" algn="l">
              <a:lnSpc>
                <a:spcPct val="100000"/>
              </a:lnSpc>
              <a:spcBef>
                <a:spcPts val="300"/>
              </a:spcBef>
              <a:spcAft>
                <a:spcPts val="0"/>
              </a:spcAft>
              <a:buSzPts val="1400"/>
              <a:buChar char="•"/>
              <a:defRPr sz="1400"/>
            </a:lvl7pPr>
            <a:lvl8pPr marL="3657600" lvl="7" indent="-317500" algn="l">
              <a:lnSpc>
                <a:spcPct val="100000"/>
              </a:lnSpc>
              <a:spcBef>
                <a:spcPts val="300"/>
              </a:spcBef>
              <a:spcAft>
                <a:spcPts val="0"/>
              </a:spcAft>
              <a:buSzPts val="1400"/>
              <a:buChar char="•"/>
              <a:defRPr sz="1400"/>
            </a:lvl8pPr>
            <a:lvl9pPr marL="4114800" lvl="8" indent="-317500" algn="l">
              <a:lnSpc>
                <a:spcPct val="100000"/>
              </a:lnSpc>
              <a:spcBef>
                <a:spcPts val="300"/>
              </a:spcBef>
              <a:spcAft>
                <a:spcPts val="0"/>
              </a:spcAft>
              <a:buSzPts val="1400"/>
              <a:buChar char="•"/>
              <a:defRPr sz="1400"/>
            </a:lvl9pPr>
          </a:lstStyle>
          <a:p>
            <a:endParaRPr/>
          </a:p>
        </p:txBody>
      </p:sp>
      <p:sp>
        <p:nvSpPr>
          <p:cNvPr id="52" name="Google Shape;52;p6"/>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3" name="Google Shape;53;p6"/>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4" name="Google Shape;54;p6"/>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4"/>
        <p:cNvGrpSpPr/>
        <p:nvPr/>
      </p:nvGrpSpPr>
      <p:grpSpPr>
        <a:xfrm>
          <a:off x="0" y="0"/>
          <a:ext cx="0" cy="0"/>
          <a:chOff x="0" y="0"/>
          <a:chExt cx="0" cy="0"/>
        </a:xfrm>
      </p:grpSpPr>
      <p:sp>
        <p:nvSpPr>
          <p:cNvPr id="65" name="Google Shape;65;p8"/>
          <p:cNvSpPr/>
          <p:nvPr/>
        </p:nvSpPr>
        <p:spPr>
          <a:xfrm>
            <a:off x="0" y="0"/>
            <a:ext cx="9144000" cy="3886200"/>
          </a:xfrm>
          <a:prstGeom prst="rect">
            <a:avLst/>
          </a:prstGeom>
          <a:solidFill>
            <a:srgbClr val="007FA3"/>
          </a:solidFill>
          <a:ln w="25400" cap="flat" cmpd="sng">
            <a:solidFill>
              <a:srgbClr val="007F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66" name="Google Shape;66;p8"/>
          <p:cNvSpPr txBox="1">
            <a:spLocks noGrp="1"/>
          </p:cNvSpPr>
          <p:nvPr>
            <p:ph type="ctrTitle"/>
          </p:nvPr>
        </p:nvSpPr>
        <p:spPr>
          <a:xfrm>
            <a:off x="685800" y="762000"/>
            <a:ext cx="7772400" cy="2838451"/>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lt1"/>
              </a:buClr>
              <a:buSzPts val="3600"/>
              <a:buFont typeface="Times New Roman"/>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8"/>
          <p:cNvSpPr txBox="1">
            <a:spLocks noGrp="1"/>
          </p:cNvSpPr>
          <p:nvPr>
            <p:ph type="subTitle" idx="1"/>
          </p:nvPr>
        </p:nvSpPr>
        <p:spPr>
          <a:xfrm>
            <a:off x="674687" y="3962400"/>
            <a:ext cx="7794626" cy="1752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200"/>
              <a:buNone/>
              <a:defRPr sz="2200">
                <a:solidFill>
                  <a:schemeClr val="dk1"/>
                </a:solidFill>
              </a:defRPr>
            </a:lvl1pPr>
            <a:lvl2pPr lvl="1" algn="ctr">
              <a:lnSpc>
                <a:spcPct val="100000"/>
              </a:lnSpc>
              <a:spcBef>
                <a:spcPts val="600"/>
              </a:spcBef>
              <a:spcAft>
                <a:spcPts val="0"/>
              </a:spcAft>
              <a:buSzPts val="2200"/>
              <a:buNone/>
              <a:defRPr>
                <a:solidFill>
                  <a:srgbClr val="888888"/>
                </a:solidFill>
              </a:defRPr>
            </a:lvl2pPr>
            <a:lvl3pPr lvl="2" algn="ctr">
              <a:lnSpc>
                <a:spcPct val="100000"/>
              </a:lnSpc>
              <a:spcBef>
                <a:spcPts val="600"/>
              </a:spcBef>
              <a:spcAft>
                <a:spcPts val="0"/>
              </a:spcAft>
              <a:buSzPts val="2200"/>
              <a:buNone/>
              <a:defRPr>
                <a:solidFill>
                  <a:srgbClr val="888888"/>
                </a:solidFill>
              </a:defRPr>
            </a:lvl3pPr>
            <a:lvl4pPr lvl="3" algn="ctr">
              <a:lnSpc>
                <a:spcPct val="100000"/>
              </a:lnSpc>
              <a:spcBef>
                <a:spcPts val="600"/>
              </a:spcBef>
              <a:spcAft>
                <a:spcPts val="0"/>
              </a:spcAft>
              <a:buSzPts val="2200"/>
              <a:buNone/>
              <a:defRPr>
                <a:solidFill>
                  <a:srgbClr val="888888"/>
                </a:solidFill>
              </a:defRPr>
            </a:lvl4pPr>
            <a:lvl5pPr lvl="4" algn="ctr">
              <a:lnSpc>
                <a:spcPct val="100000"/>
              </a:lnSpc>
              <a:spcBef>
                <a:spcPts val="600"/>
              </a:spcBef>
              <a:spcAft>
                <a:spcPts val="0"/>
              </a:spcAft>
              <a:buSzPts val="2200"/>
              <a:buNone/>
              <a:defRPr>
                <a:solidFill>
                  <a:srgbClr val="888888"/>
                </a:solidFill>
              </a:defRPr>
            </a:lvl5pPr>
            <a:lvl6pPr lvl="5" algn="ctr">
              <a:lnSpc>
                <a:spcPct val="100000"/>
              </a:lnSpc>
              <a:spcBef>
                <a:spcPts val="300"/>
              </a:spcBef>
              <a:spcAft>
                <a:spcPts val="0"/>
              </a:spcAft>
              <a:buSzPts val="2200"/>
              <a:buNone/>
              <a:defRPr>
                <a:solidFill>
                  <a:srgbClr val="888888"/>
                </a:solidFill>
              </a:defRPr>
            </a:lvl6pPr>
            <a:lvl7pPr lvl="6" algn="ctr">
              <a:lnSpc>
                <a:spcPct val="100000"/>
              </a:lnSpc>
              <a:spcBef>
                <a:spcPts val="300"/>
              </a:spcBef>
              <a:spcAft>
                <a:spcPts val="0"/>
              </a:spcAft>
              <a:buSzPts val="2200"/>
              <a:buNone/>
              <a:defRPr>
                <a:solidFill>
                  <a:srgbClr val="888888"/>
                </a:solidFill>
              </a:defRPr>
            </a:lvl7pPr>
            <a:lvl8pPr lvl="7" algn="ctr">
              <a:lnSpc>
                <a:spcPct val="100000"/>
              </a:lnSpc>
              <a:spcBef>
                <a:spcPts val="300"/>
              </a:spcBef>
              <a:spcAft>
                <a:spcPts val="0"/>
              </a:spcAft>
              <a:buSzPts val="2200"/>
              <a:buNone/>
              <a:defRPr>
                <a:solidFill>
                  <a:srgbClr val="888888"/>
                </a:solidFill>
              </a:defRPr>
            </a:lvl8pPr>
            <a:lvl9pPr lvl="8" algn="ctr">
              <a:lnSpc>
                <a:spcPct val="100000"/>
              </a:lnSpc>
              <a:spcBef>
                <a:spcPts val="300"/>
              </a:spcBef>
              <a:spcAft>
                <a:spcPts val="0"/>
              </a:spcAft>
              <a:buSzPts val="2200"/>
              <a:buNone/>
              <a:defRPr>
                <a:solidFill>
                  <a:srgbClr val="888888"/>
                </a:solidFill>
              </a:defRPr>
            </a:lvl9pPr>
          </a:lstStyle>
          <a:p>
            <a:endParaRPr/>
          </a:p>
        </p:txBody>
      </p:sp>
      <p:sp>
        <p:nvSpPr>
          <p:cNvPr id="68" name="Google Shape;68;p8"/>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9" name="Google Shape;69;p8"/>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0" name="Google Shape;70;p8"/>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pic>
        <p:nvPicPr>
          <p:cNvPr id="71" name="Google Shape;71;p8"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72" name="Google Shape;72;p8"/>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dirty="0">
                <a:solidFill>
                  <a:schemeClr val="dk1"/>
                </a:solidFill>
                <a:latin typeface="Verdana"/>
                <a:ea typeface="Verdana"/>
                <a:cs typeface="Verdana"/>
                <a:sym typeface="Verdana"/>
              </a:rPr>
              <a:t>Copyright © 2021, 2019, 2017 Pearson Education, Inc. All Rights Reserved.</a:t>
            </a:r>
            <a:endParaRPr sz="1200" b="0" i="0" u="none" strike="noStrike" cap="none" dirty="0">
              <a:solidFill>
                <a:schemeClr val="dk1"/>
              </a:solidFill>
              <a:latin typeface="Verdana"/>
              <a:ea typeface="Verdana"/>
              <a:cs typeface="Verdana"/>
              <a:sym typeface="Verdan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earning Objectives">
  <p:cSld name="Learning Objectives">
    <p:spTree>
      <p:nvGrpSpPr>
        <p:cNvPr id="1" name="Shape 73"/>
        <p:cNvGrpSpPr/>
        <p:nvPr/>
      </p:nvGrpSpPr>
      <p:grpSpPr>
        <a:xfrm>
          <a:off x="0" y="0"/>
          <a:ext cx="0" cy="0"/>
          <a:chOff x="0" y="0"/>
          <a:chExt cx="0" cy="0"/>
        </a:xfrm>
      </p:grpSpPr>
      <p:sp>
        <p:nvSpPr>
          <p:cNvPr id="74" name="Google Shape;74;p9"/>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9"/>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lvl="0" indent="-263525" algn="l">
              <a:lnSpc>
                <a:spcPct val="100000"/>
              </a:lnSpc>
              <a:spcBef>
                <a:spcPts val="1500"/>
              </a:spcBef>
              <a:spcAft>
                <a:spcPts val="0"/>
              </a:spcAft>
              <a:buClr>
                <a:srgbClr val="007FA3"/>
              </a:buClr>
              <a:buSzPts val="550"/>
              <a:buChar char="•"/>
              <a:defRPr sz="2200">
                <a:solidFill>
                  <a:schemeClr val="dk1"/>
                </a:solidFill>
                <a:latin typeface="Arial"/>
                <a:ea typeface="Arial"/>
                <a:cs typeface="Arial"/>
                <a:sym typeface="Arial"/>
              </a:defRPr>
            </a:lvl1pPr>
            <a:lvl2pPr marL="914400" lvl="1" indent="-368300" algn="l">
              <a:lnSpc>
                <a:spcPct val="100000"/>
              </a:lnSpc>
              <a:spcBef>
                <a:spcPts val="600"/>
              </a:spcBef>
              <a:spcAft>
                <a:spcPts val="0"/>
              </a:spcAft>
              <a:buClr>
                <a:srgbClr val="007FA3"/>
              </a:buClr>
              <a:buSzPts val="2200"/>
              <a:buChar char="–"/>
              <a:defRPr sz="2200">
                <a:solidFill>
                  <a:schemeClr val="dk1"/>
                </a:solidFill>
                <a:latin typeface="Arial"/>
                <a:ea typeface="Arial"/>
                <a:cs typeface="Arial"/>
                <a:sym typeface="Arial"/>
              </a:defRPr>
            </a:lvl2pPr>
            <a:lvl3pPr marL="1371600" lvl="2" indent="-368300" algn="l">
              <a:lnSpc>
                <a:spcPct val="100000"/>
              </a:lnSpc>
              <a:spcBef>
                <a:spcPts val="600"/>
              </a:spcBef>
              <a:spcAft>
                <a:spcPts val="0"/>
              </a:spcAft>
              <a:buClr>
                <a:srgbClr val="007FA3"/>
              </a:buClr>
              <a:buSzPts val="2200"/>
              <a:buChar char="▪"/>
              <a:defRPr sz="2200"/>
            </a:lvl3pPr>
            <a:lvl4pPr marL="1828800" lvl="3" indent="-368300" algn="l">
              <a:lnSpc>
                <a:spcPct val="100000"/>
              </a:lnSpc>
              <a:spcBef>
                <a:spcPts val="600"/>
              </a:spcBef>
              <a:spcAft>
                <a:spcPts val="0"/>
              </a:spcAft>
              <a:buClr>
                <a:srgbClr val="007FA3"/>
              </a:buClr>
              <a:buSzPts val="2200"/>
              <a:buChar char="–"/>
              <a:defRPr sz="2200"/>
            </a:lvl4pPr>
            <a:lvl5pPr marL="2286000" lvl="4" indent="-368300" algn="l">
              <a:lnSpc>
                <a:spcPct val="100000"/>
              </a:lnSpc>
              <a:spcBef>
                <a:spcPts val="600"/>
              </a:spcBef>
              <a:spcAft>
                <a:spcPts val="0"/>
              </a:spcAft>
              <a:buClr>
                <a:srgbClr val="007FA3"/>
              </a:buClr>
              <a:buSzPts val="2200"/>
              <a:buChar char="•"/>
              <a:defRPr sz="2200"/>
            </a:lvl5pPr>
            <a:lvl6pPr marL="2743200" lvl="5" indent="-368300" algn="l">
              <a:lnSpc>
                <a:spcPct val="100000"/>
              </a:lnSpc>
              <a:spcBef>
                <a:spcPts val="300"/>
              </a:spcBef>
              <a:spcAft>
                <a:spcPts val="0"/>
              </a:spcAft>
              <a:buClr>
                <a:srgbClr val="007FA3"/>
              </a:buClr>
              <a:buSzPts val="2200"/>
              <a:buChar char="•"/>
              <a:defRPr sz="2200"/>
            </a:lvl6pPr>
            <a:lvl7pPr marL="3200400" lvl="6" indent="-368300" algn="l">
              <a:lnSpc>
                <a:spcPct val="100000"/>
              </a:lnSpc>
              <a:spcBef>
                <a:spcPts val="300"/>
              </a:spcBef>
              <a:spcAft>
                <a:spcPts val="0"/>
              </a:spcAft>
              <a:buClr>
                <a:srgbClr val="007FA3"/>
              </a:buClr>
              <a:buSzPts val="2200"/>
              <a:buChar char="•"/>
              <a:defRPr sz="2200"/>
            </a:lvl7pPr>
            <a:lvl8pPr marL="3657600" lvl="7" indent="-368300" algn="l">
              <a:lnSpc>
                <a:spcPct val="100000"/>
              </a:lnSpc>
              <a:spcBef>
                <a:spcPts val="300"/>
              </a:spcBef>
              <a:spcAft>
                <a:spcPts val="0"/>
              </a:spcAft>
              <a:buClr>
                <a:srgbClr val="007FA3"/>
              </a:buClr>
              <a:buSzPts val="2200"/>
              <a:buChar char="•"/>
              <a:defRPr sz="2200"/>
            </a:lvl8pPr>
            <a:lvl9pPr marL="4114800" lvl="8" indent="-368300" algn="l">
              <a:lnSpc>
                <a:spcPct val="100000"/>
              </a:lnSpc>
              <a:spcBef>
                <a:spcPts val="300"/>
              </a:spcBef>
              <a:spcAft>
                <a:spcPts val="0"/>
              </a:spcAft>
              <a:buClr>
                <a:srgbClr val="007FA3"/>
              </a:buClr>
              <a:buSzPts val="2200"/>
              <a:buChar char="•"/>
              <a:defRPr sz="2200"/>
            </a:lvl9pPr>
          </a:lstStyle>
          <a:p>
            <a:endParaRPr/>
          </a:p>
        </p:txBody>
      </p:sp>
      <p:sp>
        <p:nvSpPr>
          <p:cNvPr id="76" name="Google Shape;76;p9"/>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7" name="Google Shape;77;p9"/>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8" name="Google Shape;78;p9"/>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sp>
        <p:nvSpPr>
          <p:cNvPr id="80" name="Google Shape;80;p10"/>
          <p:cNvSpPr txBox="1">
            <a:spLocks noGrp="1"/>
          </p:cNvSpPr>
          <p:nvPr>
            <p:ph type="title"/>
          </p:nvPr>
        </p:nvSpPr>
        <p:spPr>
          <a:xfrm>
            <a:off x="685800" y="1447800"/>
            <a:ext cx="7772400" cy="2152651"/>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3400"/>
              <a:buFont typeface="Times New Roman"/>
              <a:buNone/>
              <a:defRPr sz="3400" b="1" cap="none">
                <a:solidFill>
                  <a:srgbClr val="007FA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0"/>
          <p:cNvSpPr txBox="1">
            <a:spLocks noGrp="1"/>
          </p:cNvSpPr>
          <p:nvPr>
            <p:ph type="body" idx="1"/>
          </p:nvPr>
        </p:nvSpPr>
        <p:spPr>
          <a:xfrm>
            <a:off x="674687" y="3962400"/>
            <a:ext cx="7794627" cy="17526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None/>
              <a:defRPr sz="2200">
                <a:solidFill>
                  <a:srgbClr val="007FA3"/>
                </a:solidFill>
              </a:defRPr>
            </a:lvl1pPr>
            <a:lvl2pPr marL="914400" lvl="1" indent="-228600" algn="l">
              <a:lnSpc>
                <a:spcPct val="100000"/>
              </a:lnSpc>
              <a:spcBef>
                <a:spcPts val="600"/>
              </a:spcBef>
              <a:spcAft>
                <a:spcPts val="0"/>
              </a:spcAft>
              <a:buSzPts val="1800"/>
              <a:buNone/>
              <a:defRPr sz="1800">
                <a:solidFill>
                  <a:srgbClr val="888888"/>
                </a:solidFill>
              </a:defRPr>
            </a:lvl2pPr>
            <a:lvl3pPr marL="1371600" lvl="2" indent="-228600" algn="l">
              <a:lnSpc>
                <a:spcPct val="100000"/>
              </a:lnSpc>
              <a:spcBef>
                <a:spcPts val="600"/>
              </a:spcBef>
              <a:spcAft>
                <a:spcPts val="0"/>
              </a:spcAft>
              <a:buSzPts val="1600"/>
              <a:buNone/>
              <a:defRPr sz="1600">
                <a:solidFill>
                  <a:srgbClr val="888888"/>
                </a:solidFill>
              </a:defRPr>
            </a:lvl3pPr>
            <a:lvl4pPr marL="1828800" lvl="3" indent="-228600" algn="l">
              <a:lnSpc>
                <a:spcPct val="100000"/>
              </a:lnSpc>
              <a:spcBef>
                <a:spcPts val="600"/>
              </a:spcBef>
              <a:spcAft>
                <a:spcPts val="0"/>
              </a:spcAft>
              <a:buSzPts val="1400"/>
              <a:buNone/>
              <a:defRPr sz="1400">
                <a:solidFill>
                  <a:srgbClr val="888888"/>
                </a:solidFill>
              </a:defRPr>
            </a:lvl4pPr>
            <a:lvl5pPr marL="2286000" lvl="4" indent="-228600" algn="l">
              <a:lnSpc>
                <a:spcPct val="100000"/>
              </a:lnSpc>
              <a:spcBef>
                <a:spcPts val="600"/>
              </a:spcBef>
              <a:spcAft>
                <a:spcPts val="0"/>
              </a:spcAft>
              <a:buSzPts val="1400"/>
              <a:buNone/>
              <a:defRPr sz="1400">
                <a:solidFill>
                  <a:srgbClr val="888888"/>
                </a:solidFill>
              </a:defRPr>
            </a:lvl5pPr>
            <a:lvl6pPr marL="2743200" lvl="5" indent="-228600" algn="l">
              <a:lnSpc>
                <a:spcPct val="100000"/>
              </a:lnSpc>
              <a:spcBef>
                <a:spcPts val="300"/>
              </a:spcBef>
              <a:spcAft>
                <a:spcPts val="0"/>
              </a:spcAft>
              <a:buSzPts val="1400"/>
              <a:buNone/>
              <a:defRPr sz="1400">
                <a:solidFill>
                  <a:srgbClr val="888888"/>
                </a:solidFill>
              </a:defRPr>
            </a:lvl6pPr>
            <a:lvl7pPr marL="3200400" lvl="6" indent="-228600" algn="l">
              <a:lnSpc>
                <a:spcPct val="100000"/>
              </a:lnSpc>
              <a:spcBef>
                <a:spcPts val="300"/>
              </a:spcBef>
              <a:spcAft>
                <a:spcPts val="0"/>
              </a:spcAft>
              <a:buSzPts val="1400"/>
              <a:buNone/>
              <a:defRPr sz="1400">
                <a:solidFill>
                  <a:srgbClr val="888888"/>
                </a:solidFill>
              </a:defRPr>
            </a:lvl7pPr>
            <a:lvl8pPr marL="3657600" lvl="7" indent="-228600" algn="l">
              <a:lnSpc>
                <a:spcPct val="100000"/>
              </a:lnSpc>
              <a:spcBef>
                <a:spcPts val="300"/>
              </a:spcBef>
              <a:spcAft>
                <a:spcPts val="0"/>
              </a:spcAft>
              <a:buSzPts val="1400"/>
              <a:buNone/>
              <a:defRPr sz="1400">
                <a:solidFill>
                  <a:srgbClr val="888888"/>
                </a:solidFill>
              </a:defRPr>
            </a:lvl8pPr>
            <a:lvl9pPr marL="4114800" lvl="8" indent="-228600" algn="l">
              <a:lnSpc>
                <a:spcPct val="100000"/>
              </a:lnSpc>
              <a:spcBef>
                <a:spcPts val="300"/>
              </a:spcBef>
              <a:spcAft>
                <a:spcPts val="0"/>
              </a:spcAft>
              <a:buSzPts val="1400"/>
              <a:buNone/>
              <a:defRPr sz="1400">
                <a:solidFill>
                  <a:srgbClr val="888888"/>
                </a:solidFill>
              </a:defRPr>
            </a:lvl9pPr>
          </a:lstStyle>
          <a:p>
            <a:endParaRPr/>
          </a:p>
        </p:txBody>
      </p:sp>
      <p:sp>
        <p:nvSpPr>
          <p:cNvPr id="82" name="Google Shape;82;p10"/>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3" name="Google Shape;83;p10"/>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4" name="Google Shape;84;p10"/>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5"/>
        <p:cNvGrpSpPr/>
        <p:nvPr/>
      </p:nvGrpSpPr>
      <p:grpSpPr>
        <a:xfrm>
          <a:off x="0" y="0"/>
          <a:ext cx="0" cy="0"/>
          <a:chOff x="0" y="0"/>
          <a:chExt cx="0" cy="0"/>
        </a:xfrm>
      </p:grpSpPr>
      <p:sp>
        <p:nvSpPr>
          <p:cNvPr id="86" name="Google Shape;86;p1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1"/>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8" name="Google Shape;88;p11"/>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9" name="Google Shape;89;p11"/>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Comparison">
  <p:cSld name="2_Comparison">
    <p:spTree>
      <p:nvGrpSpPr>
        <p:cNvPr id="1" name="Shape 96"/>
        <p:cNvGrpSpPr/>
        <p:nvPr/>
      </p:nvGrpSpPr>
      <p:grpSpPr>
        <a:xfrm>
          <a:off x="0" y="0"/>
          <a:ext cx="0" cy="0"/>
          <a:chOff x="0" y="0"/>
          <a:chExt cx="0" cy="0"/>
        </a:xfrm>
      </p:grpSpPr>
      <p:sp>
        <p:nvSpPr>
          <p:cNvPr id="97" name="Google Shape;97;p13"/>
          <p:cNvSpPr txBox="1">
            <a:spLocks noGrp="1"/>
          </p:cNvSpPr>
          <p:nvPr>
            <p:ph type="title"/>
          </p:nvPr>
        </p:nvSpPr>
        <p:spPr>
          <a:xfrm>
            <a:off x="457200" y="219456"/>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3"/>
          <p:cNvSpPr txBox="1">
            <a:spLocks noGrp="1"/>
          </p:cNvSpPr>
          <p:nvPr>
            <p:ph type="body" idx="1"/>
          </p:nvPr>
        </p:nvSpPr>
        <p:spPr>
          <a:xfrm>
            <a:off x="457200" y="1457450"/>
            <a:ext cx="8229600" cy="914400"/>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9" name="Google Shape;99;p13"/>
          <p:cNvSpPr txBox="1">
            <a:spLocks noGrp="1"/>
          </p:cNvSpPr>
          <p:nvPr>
            <p:ph type="body" idx="2"/>
          </p:nvPr>
        </p:nvSpPr>
        <p:spPr>
          <a:xfrm>
            <a:off x="45720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00" name="Google Shape;100;p13"/>
          <p:cNvSpPr txBox="1">
            <a:spLocks noGrp="1"/>
          </p:cNvSpPr>
          <p:nvPr>
            <p:ph type="body" idx="3"/>
          </p:nvPr>
        </p:nvSpPr>
        <p:spPr>
          <a:xfrm>
            <a:off x="3291114" y="160194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1" name="Google Shape;101;p13"/>
          <p:cNvSpPr txBox="1">
            <a:spLocks noGrp="1"/>
          </p:cNvSpPr>
          <p:nvPr>
            <p:ph type="body" idx="4"/>
          </p:nvPr>
        </p:nvSpPr>
        <p:spPr>
          <a:xfrm>
            <a:off x="612648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02" name="Google Shape;102;p13"/>
          <p:cNvSpPr txBox="1">
            <a:spLocks noGrp="1"/>
          </p:cNvSpPr>
          <p:nvPr>
            <p:ph type="body" idx="5"/>
          </p:nvPr>
        </p:nvSpPr>
        <p:spPr>
          <a:xfrm>
            <a:off x="457200" y="317565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3" name="Google Shape;103;p13"/>
          <p:cNvSpPr txBox="1">
            <a:spLocks noGrp="1"/>
          </p:cNvSpPr>
          <p:nvPr>
            <p:ph type="body" idx="6"/>
          </p:nvPr>
        </p:nvSpPr>
        <p:spPr>
          <a:xfrm>
            <a:off x="3300984" y="317565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4" name="Google Shape;104;p13"/>
          <p:cNvSpPr txBox="1">
            <a:spLocks noGrp="1"/>
          </p:cNvSpPr>
          <p:nvPr>
            <p:ph type="body" idx="7"/>
          </p:nvPr>
        </p:nvSpPr>
        <p:spPr>
          <a:xfrm>
            <a:off x="6128658" y="3171876"/>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5" name="Google Shape;105;p13"/>
          <p:cNvSpPr txBox="1">
            <a:spLocks noGrp="1"/>
          </p:cNvSpPr>
          <p:nvPr>
            <p:ph type="body" idx="8"/>
          </p:nvPr>
        </p:nvSpPr>
        <p:spPr>
          <a:xfrm>
            <a:off x="457200" y="4761264"/>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6" name="Google Shape;106;p13"/>
          <p:cNvSpPr txBox="1">
            <a:spLocks noGrp="1"/>
          </p:cNvSpPr>
          <p:nvPr>
            <p:ph type="body" idx="9"/>
          </p:nvPr>
        </p:nvSpPr>
        <p:spPr>
          <a:xfrm>
            <a:off x="3299388" y="4761264"/>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7" name="Google Shape;107;p13"/>
          <p:cNvSpPr txBox="1">
            <a:spLocks noGrp="1"/>
          </p:cNvSpPr>
          <p:nvPr>
            <p:ph type="body" idx="13"/>
          </p:nvPr>
        </p:nvSpPr>
        <p:spPr>
          <a:xfrm>
            <a:off x="6128658" y="4764312"/>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8" name="Google Shape;108;p13"/>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dk1"/>
              </a:buClr>
              <a:buSzPts val="11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09" name="Google Shape;109;p13"/>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10" name="Google Shape;110;p13"/>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7FA3"/>
              </a:buClr>
              <a:buSzPts val="3400"/>
              <a:buFont typeface="Times New Roman"/>
              <a:buNone/>
              <a:defRPr sz="3400" b="1" i="0" u="none" strike="noStrike" cap="none">
                <a:solidFill>
                  <a:srgbClr val="007FA3"/>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marR="0" lvl="0" indent="-368300" algn="l" rtl="0">
              <a:lnSpc>
                <a:spcPct val="100000"/>
              </a:lnSpc>
              <a:spcBef>
                <a:spcPts val="15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68300" algn="l" rtl="0">
              <a:lnSpc>
                <a:spcPct val="100000"/>
              </a:lnSpc>
              <a:spcBef>
                <a:spcPts val="6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2pPr>
            <a:lvl3pPr marL="1371600" marR="0" lvl="2" indent="-368300" algn="l" rtl="0">
              <a:lnSpc>
                <a:spcPct val="100000"/>
              </a:lnSpc>
              <a:spcBef>
                <a:spcPts val="600"/>
              </a:spcBef>
              <a:spcAft>
                <a:spcPts val="0"/>
              </a:spcAft>
              <a:buClr>
                <a:srgbClr val="007FA3"/>
              </a:buClr>
              <a:buSzPts val="2200"/>
              <a:buFont typeface="Noto Sans Symbols"/>
              <a:buChar char="▪"/>
              <a:defRPr sz="2200" b="0" i="0" u="none" strike="noStrike" cap="none">
                <a:solidFill>
                  <a:schemeClr val="dk1"/>
                </a:solidFill>
                <a:latin typeface="Arial"/>
                <a:ea typeface="Arial"/>
                <a:cs typeface="Arial"/>
                <a:sym typeface="Arial"/>
              </a:defRPr>
            </a:lvl3pPr>
            <a:lvl4pPr marL="1828800" marR="0" lvl="3" indent="-368300" algn="l" rtl="0">
              <a:lnSpc>
                <a:spcPct val="100000"/>
              </a:lnSpc>
              <a:spcBef>
                <a:spcPts val="6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4pPr>
            <a:lvl5pPr marL="2286000" marR="0" lvl="4" indent="-368300" algn="l" rtl="0">
              <a:lnSpc>
                <a:spcPct val="100000"/>
              </a:lnSpc>
              <a:spcBef>
                <a:spcPts val="6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5pPr>
            <a:lvl6pPr marL="2743200" marR="0" lvl="5"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6pPr>
            <a:lvl7pPr marL="3200400" marR="0" lvl="6"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7pPr>
            <a:lvl8pPr marL="3657600" marR="0" lvl="7"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8pPr>
            <a:lvl9pPr marL="4114800" marR="0" lvl="8"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dirty="0"/>
          </a:p>
        </p:txBody>
      </p:sp>
      <p:sp>
        <p:nvSpPr>
          <p:cNvPr id="13" name="Google Shape;13;p1"/>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dirty="0"/>
          </a:p>
        </p:txBody>
      </p:sp>
      <p:sp>
        <p:nvSpPr>
          <p:cNvPr id="14" name="Google Shape;14;p1"/>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15" name="Google Shape;15;p1"/>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dirty="0">
                <a:solidFill>
                  <a:schemeClr val="dk1"/>
                </a:solidFill>
                <a:latin typeface="Verdana"/>
                <a:ea typeface="Verdana"/>
                <a:cs typeface="Verdana"/>
                <a:sym typeface="Verdana"/>
              </a:rPr>
              <a:t>Copyright © 2021, 2019, 2017 Pearson Education, Inc. All Rights Reserved.</a:t>
            </a:r>
            <a:endParaRPr sz="1200" b="0" i="0" u="none" strike="noStrike" cap="none" dirty="0">
              <a:solidFill>
                <a:schemeClr val="dk1"/>
              </a:solidFill>
              <a:latin typeface="Verdana"/>
              <a:ea typeface="Verdana"/>
              <a:cs typeface="Verdana"/>
              <a:sym typeface="Verdana"/>
            </a:endParaRPr>
          </a:p>
        </p:txBody>
      </p:sp>
      <p:pic>
        <p:nvPicPr>
          <p:cNvPr id="16" name="Google Shape;16;p1" descr="Pearson Logo"/>
          <p:cNvPicPr preferRelativeResize="0"/>
          <p:nvPr/>
        </p:nvPicPr>
        <p:blipFill rotWithShape="1">
          <a:blip r:embed="rId16">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7" r:id="rId8"/>
    <p:sldLayoutId id="2147483659" r:id="rId9"/>
    <p:sldLayoutId id="2147483660" r:id="rId10"/>
    <p:sldLayoutId id="2147483661" r:id="rId11"/>
    <p:sldLayoutId id="2147483662" r:id="rId12"/>
    <p:sldLayoutId id="2147483663" r:id="rId13"/>
    <p:sldLayoutId id="2147483664" r:id="rId1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457200" y="215372"/>
            <a:ext cx="8229600" cy="6228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Essentials of Economics</a:t>
            </a:r>
            <a:endParaRPr dirty="0"/>
          </a:p>
        </p:txBody>
      </p:sp>
      <p:sp>
        <p:nvSpPr>
          <p:cNvPr id="166" name="Google Shape;166;p19"/>
          <p:cNvSpPr txBox="1">
            <a:spLocks noGrp="1"/>
          </p:cNvSpPr>
          <p:nvPr>
            <p:ph type="body" idx="1"/>
          </p:nvPr>
        </p:nvSpPr>
        <p:spPr>
          <a:xfrm>
            <a:off x="457200" y="816430"/>
            <a:ext cx="8229600" cy="47897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dirty="0"/>
              <a:t>Seventh Edition</a:t>
            </a:r>
            <a:endParaRPr dirty="0"/>
          </a:p>
        </p:txBody>
      </p:sp>
      <p:sp>
        <p:nvSpPr>
          <p:cNvPr id="167" name="Google Shape;167;p19"/>
          <p:cNvSpPr txBox="1">
            <a:spLocks noGrp="1"/>
          </p:cNvSpPr>
          <p:nvPr>
            <p:ph type="body" idx="2"/>
          </p:nvPr>
        </p:nvSpPr>
        <p:spPr>
          <a:xfrm>
            <a:off x="5029200" y="1447800"/>
            <a:ext cx="3657600" cy="1600199"/>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3000"/>
              <a:buNone/>
            </a:pPr>
            <a:r>
              <a:rPr lang="en-US" dirty="0"/>
              <a:t>Chapter 7</a:t>
            </a:r>
            <a:endParaRPr dirty="0"/>
          </a:p>
        </p:txBody>
      </p:sp>
      <p:sp>
        <p:nvSpPr>
          <p:cNvPr id="168" name="Google Shape;168;p19"/>
          <p:cNvSpPr txBox="1">
            <a:spLocks noGrp="1"/>
          </p:cNvSpPr>
          <p:nvPr>
            <p:ph type="body" idx="3"/>
          </p:nvPr>
        </p:nvSpPr>
        <p:spPr>
          <a:xfrm>
            <a:off x="5029200" y="3200400"/>
            <a:ext cx="3657600" cy="29257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dirty="0"/>
              <a:t>Consumer Choice and Elasticity</a:t>
            </a:r>
            <a:endParaRPr dirty="0"/>
          </a:p>
        </p:txBody>
      </p:sp>
      <p:sp>
        <p:nvSpPr>
          <p:cNvPr id="169" name="Google Shape;169;p19"/>
          <p:cNvSpPr txBox="1">
            <a:spLocks noGrp="1"/>
          </p:cNvSpPr>
          <p:nvPr>
            <p:ph type="body" idx="4"/>
          </p:nvPr>
        </p:nvSpPr>
        <p:spPr>
          <a:xfrm>
            <a:off x="2697480" y="6428232"/>
            <a:ext cx="6172200" cy="2743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dirty="0"/>
              <a:t>Copyright © 2021, 2019, 2017 Pearson Education, Inc. All Rights Reserved.</a:t>
            </a:r>
            <a:endParaRPr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74" t="809" r="874" b="10905"/>
          <a:stretch/>
        </p:blipFill>
        <p:spPr>
          <a:xfrm>
            <a:off x="483326" y="1159328"/>
            <a:ext cx="3984172" cy="45822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83"/>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More Determinants of the Price Elasticity of Demand</a:t>
            </a:r>
            <a:endParaRPr dirty="0"/>
          </a:p>
        </p:txBody>
      </p:sp>
      <p:sp>
        <p:nvSpPr>
          <p:cNvPr id="610" name="Google Shape;610;p83"/>
          <p:cNvSpPr txBox="1">
            <a:spLocks noGrp="1"/>
          </p:cNvSpPr>
          <p:nvPr>
            <p:ph type="body" idx="1"/>
          </p:nvPr>
        </p:nvSpPr>
        <p:spPr>
          <a:xfrm>
            <a:off x="457200" y="1447799"/>
            <a:ext cx="8229600" cy="4867275"/>
          </a:xfrm>
          <a:prstGeom prst="rect">
            <a:avLst/>
          </a:prstGeom>
          <a:noFill/>
          <a:ln>
            <a:noFill/>
          </a:ln>
        </p:spPr>
        <p:txBody>
          <a:bodyPr spcFirstLastPara="1" wrap="square" lIns="0" tIns="0" rIns="0" bIns="0" anchor="t" anchorCtr="0">
            <a:noAutofit/>
          </a:bodyPr>
          <a:lstStyle/>
          <a:p>
            <a:pPr marL="457200" lvl="0" indent="-457200" algn="l" rtl="0">
              <a:lnSpc>
                <a:spcPct val="100000"/>
              </a:lnSpc>
              <a:spcBef>
                <a:spcPts val="0"/>
              </a:spcBef>
              <a:spcAft>
                <a:spcPts val="0"/>
              </a:spcAft>
              <a:buSzPts val="2200"/>
              <a:buFont typeface="Arial"/>
              <a:buAutoNum type="arabicPeriod" startAt="2"/>
            </a:pPr>
            <a:r>
              <a:rPr lang="en-US" b="1" dirty="0"/>
              <a:t>The passage of time</a:t>
            </a:r>
            <a:endParaRPr dirty="0"/>
          </a:p>
          <a:p>
            <a:pPr marL="0" lvl="0" indent="0" algn="l" rtl="0">
              <a:lnSpc>
                <a:spcPct val="100000"/>
              </a:lnSpc>
              <a:spcBef>
                <a:spcPts val="900"/>
              </a:spcBef>
              <a:spcAft>
                <a:spcPts val="0"/>
              </a:spcAft>
              <a:buSzPts val="2200"/>
              <a:buNone/>
            </a:pPr>
            <a:r>
              <a:rPr lang="en-US" dirty="0"/>
              <a:t>Over time, people can adjust their buying habits more easily. Elasticity is higher in the long run than the short run.</a:t>
            </a:r>
            <a:endParaRPr dirty="0"/>
          </a:p>
          <a:p>
            <a:pPr marL="0" lvl="0" indent="0" algn="l" rtl="0">
              <a:lnSpc>
                <a:spcPct val="100000"/>
              </a:lnSpc>
              <a:spcBef>
                <a:spcPts val="900"/>
              </a:spcBef>
              <a:spcAft>
                <a:spcPts val="0"/>
              </a:spcAft>
              <a:buSzPts val="2200"/>
              <a:buNone/>
            </a:pPr>
            <a:r>
              <a:rPr lang="en-US" i="1" dirty="0"/>
              <a:t>Example: If the price of gasoline rises, it takes a while for people to adjust their gasoline consumption. How might they do that?</a:t>
            </a:r>
            <a:endParaRPr dirty="0"/>
          </a:p>
          <a:p>
            <a:pPr marL="288925" lvl="0" indent="-288925" algn="l" rtl="0">
              <a:lnSpc>
                <a:spcPct val="100000"/>
              </a:lnSpc>
              <a:spcBef>
                <a:spcPts val="900"/>
              </a:spcBef>
              <a:spcAft>
                <a:spcPts val="0"/>
              </a:spcAft>
              <a:buSzPts val="2200"/>
              <a:buChar char="•"/>
            </a:pPr>
            <a:r>
              <a:rPr lang="en-US" i="1" dirty="0"/>
              <a:t>Buying a more fuel-efficient car</a:t>
            </a:r>
            <a:endParaRPr dirty="0"/>
          </a:p>
          <a:p>
            <a:pPr marL="288925" lvl="0" indent="-288925" algn="l" rtl="0">
              <a:lnSpc>
                <a:spcPct val="100000"/>
              </a:lnSpc>
              <a:spcBef>
                <a:spcPts val="900"/>
              </a:spcBef>
              <a:spcAft>
                <a:spcPts val="0"/>
              </a:spcAft>
              <a:buSzPts val="2200"/>
              <a:buChar char="•"/>
            </a:pPr>
            <a:r>
              <a:rPr lang="en-US" i="1" dirty="0"/>
              <a:t>Moving closer to work</a:t>
            </a:r>
            <a:endParaRPr dirty="0"/>
          </a:p>
          <a:p>
            <a:pPr marL="457200" lvl="0" indent="-457200" algn="l" rtl="0">
              <a:lnSpc>
                <a:spcPct val="100000"/>
              </a:lnSpc>
              <a:spcBef>
                <a:spcPts val="900"/>
              </a:spcBef>
              <a:spcAft>
                <a:spcPts val="0"/>
              </a:spcAft>
              <a:buSzPts val="2200"/>
              <a:buFont typeface="Arial"/>
              <a:buAutoNum type="arabicPeriod" startAt="3"/>
            </a:pPr>
            <a:r>
              <a:rPr lang="en-US" b="1" dirty="0"/>
              <a:t>Whether the good is a luxury or a necessity</a:t>
            </a:r>
            <a:endParaRPr dirty="0"/>
          </a:p>
          <a:p>
            <a:pPr marL="0" lvl="0" indent="0" algn="l" rtl="0">
              <a:lnSpc>
                <a:spcPct val="100000"/>
              </a:lnSpc>
              <a:spcBef>
                <a:spcPts val="900"/>
              </a:spcBef>
              <a:spcAft>
                <a:spcPts val="0"/>
              </a:spcAft>
              <a:buSzPts val="2200"/>
              <a:buNone/>
            </a:pPr>
            <a:r>
              <a:rPr lang="en-US" dirty="0"/>
              <a:t>People are more flexible with luxuries than necessities, so price elasticity of demand is higher for luxuries.</a:t>
            </a:r>
            <a:endParaRPr dirty="0"/>
          </a:p>
          <a:p>
            <a:pPr marL="0" lvl="0" indent="0" algn="l" rtl="0">
              <a:lnSpc>
                <a:spcPct val="100000"/>
              </a:lnSpc>
              <a:spcBef>
                <a:spcPts val="900"/>
              </a:spcBef>
              <a:spcAft>
                <a:spcPts val="0"/>
              </a:spcAft>
              <a:buSzPts val="2200"/>
              <a:buNone/>
            </a:pPr>
            <a:r>
              <a:rPr lang="en-US" i="1" dirty="0"/>
              <a:t>Example: Many people consider milk and bread necessities; they will buy them every week almost regardless of the price.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8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Still More Determinants of the Price Elasticity of Demand</a:t>
            </a:r>
            <a:endParaRPr dirty="0"/>
          </a:p>
        </p:txBody>
      </p:sp>
      <p:sp>
        <p:nvSpPr>
          <p:cNvPr id="616" name="Google Shape;616;p84"/>
          <p:cNvSpPr txBox="1">
            <a:spLocks noGrp="1"/>
          </p:cNvSpPr>
          <p:nvPr>
            <p:ph type="body" idx="1"/>
          </p:nvPr>
        </p:nvSpPr>
        <p:spPr>
          <a:xfrm>
            <a:off x="457200" y="1524000"/>
            <a:ext cx="8229600" cy="4724400"/>
          </a:xfrm>
          <a:prstGeom prst="rect">
            <a:avLst/>
          </a:prstGeom>
          <a:noFill/>
          <a:ln>
            <a:noFill/>
          </a:ln>
        </p:spPr>
        <p:txBody>
          <a:bodyPr spcFirstLastPara="1" wrap="square" lIns="0" tIns="0" rIns="0" bIns="0" anchor="t" anchorCtr="0">
            <a:noAutofit/>
          </a:bodyPr>
          <a:lstStyle/>
          <a:p>
            <a:pPr marL="457200" lvl="0" indent="-457200" algn="l" rtl="0">
              <a:lnSpc>
                <a:spcPct val="100000"/>
              </a:lnSpc>
              <a:spcBef>
                <a:spcPts val="0"/>
              </a:spcBef>
              <a:spcAft>
                <a:spcPts val="0"/>
              </a:spcAft>
              <a:buSzPts val="2200"/>
              <a:buFont typeface="Arial"/>
              <a:buAutoNum type="arabicPeriod" startAt="4"/>
            </a:pPr>
            <a:r>
              <a:rPr lang="en-US" b="1" dirty="0"/>
              <a:t>The definition of the market</a:t>
            </a:r>
            <a:endParaRPr dirty="0"/>
          </a:p>
          <a:p>
            <a:pPr marL="0" lvl="0" indent="0" algn="l" rtl="0">
              <a:lnSpc>
                <a:spcPct val="100000"/>
              </a:lnSpc>
              <a:spcBef>
                <a:spcPts val="900"/>
              </a:spcBef>
              <a:spcAft>
                <a:spcPts val="0"/>
              </a:spcAft>
              <a:buSzPts val="2200"/>
              <a:buNone/>
            </a:pPr>
            <a:r>
              <a:rPr lang="en-US" dirty="0"/>
              <a:t>The more narrowly defined the market, the more substitutes are available, and hence the more elastic is demand.</a:t>
            </a:r>
            <a:endParaRPr dirty="0"/>
          </a:p>
          <a:p>
            <a:pPr marL="0" lvl="0" indent="0" algn="l" rtl="0">
              <a:lnSpc>
                <a:spcPct val="100000"/>
              </a:lnSpc>
              <a:spcBef>
                <a:spcPts val="900"/>
              </a:spcBef>
              <a:spcAft>
                <a:spcPts val="0"/>
              </a:spcAft>
              <a:buSzPts val="2200"/>
              <a:buNone/>
            </a:pPr>
            <a:r>
              <a:rPr lang="en-US" i="1" dirty="0"/>
              <a:t>Example: You might believe there is no good substitute for jeans, so your demand for jeans is very inelastic.</a:t>
            </a:r>
            <a:endParaRPr dirty="0"/>
          </a:p>
          <a:p>
            <a:pPr marL="0" lvl="0" indent="0" algn="l" rtl="0">
              <a:lnSpc>
                <a:spcPct val="100000"/>
              </a:lnSpc>
              <a:spcBef>
                <a:spcPts val="900"/>
              </a:spcBef>
              <a:spcAft>
                <a:spcPts val="0"/>
              </a:spcAft>
              <a:buSzPts val="2200"/>
              <a:buNone/>
            </a:pPr>
            <a:r>
              <a:rPr lang="en-US" i="1" dirty="0"/>
              <a:t>But if you consider different brands of jeans, you might be more sensitive to the price of a particular brand.</a:t>
            </a:r>
            <a:endParaRPr dirty="0"/>
          </a:p>
          <a:p>
            <a:pPr marL="457200" lvl="0" indent="-457200" algn="l" rtl="0">
              <a:lnSpc>
                <a:spcPct val="100000"/>
              </a:lnSpc>
              <a:spcBef>
                <a:spcPts val="900"/>
              </a:spcBef>
              <a:spcAft>
                <a:spcPts val="0"/>
              </a:spcAft>
              <a:buSzPts val="2200"/>
              <a:buFont typeface="Arial"/>
              <a:buAutoNum type="arabicPeriod" startAt="5"/>
            </a:pPr>
            <a:r>
              <a:rPr lang="en-US" b="1" dirty="0"/>
              <a:t>The share of a good in a consumer’s budget</a:t>
            </a:r>
            <a:endParaRPr dirty="0"/>
          </a:p>
          <a:p>
            <a:pPr marL="0" lvl="0" indent="0" algn="l" rtl="0">
              <a:lnSpc>
                <a:spcPct val="100000"/>
              </a:lnSpc>
              <a:spcBef>
                <a:spcPts val="900"/>
              </a:spcBef>
              <a:spcAft>
                <a:spcPts val="0"/>
              </a:spcAft>
              <a:buSzPts val="2200"/>
              <a:buNone/>
            </a:pPr>
            <a:r>
              <a:rPr lang="en-US" dirty="0"/>
              <a:t>If a good is a small portion of your budget, you will likely not be very sensitive to its price.</a:t>
            </a:r>
            <a:endParaRPr dirty="0"/>
          </a:p>
          <a:p>
            <a:pPr marL="0" lvl="0" indent="0" algn="l" rtl="0">
              <a:lnSpc>
                <a:spcPct val="100000"/>
              </a:lnSpc>
              <a:spcBef>
                <a:spcPts val="900"/>
              </a:spcBef>
              <a:spcAft>
                <a:spcPts val="0"/>
              </a:spcAft>
              <a:buSzPts val="2200"/>
              <a:buNone/>
            </a:pPr>
            <a:r>
              <a:rPr lang="en-US" i="1" dirty="0"/>
              <a:t>Example: You might buy table salt once a year or less; changes in its price will not affect very much how much you buy.</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90"/>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800" dirty="0"/>
              <a:t>The Relationship between Price Elasticity and Revenue</a:t>
            </a:r>
            <a:endParaRPr sz="3600" dirty="0"/>
          </a:p>
        </p:txBody>
      </p:sp>
      <p:graphicFrame>
        <p:nvGraphicFramePr>
          <p:cNvPr id="655" name="Google Shape;655;p90"/>
          <p:cNvGraphicFramePr/>
          <p:nvPr/>
        </p:nvGraphicFramePr>
        <p:xfrm>
          <a:off x="495300" y="1433286"/>
          <a:ext cx="7927125" cy="4881825"/>
        </p:xfrm>
        <a:graphic>
          <a:graphicData uri="http://schemas.openxmlformats.org/drawingml/2006/table">
            <a:tbl>
              <a:tblPr>
                <a:noFill/>
                <a:tableStyleId>{5222A2DA-CBEE-4D3B-AEA0-7FFDDD8CD386}</a:tableStyleId>
              </a:tblPr>
              <a:tblGrid>
                <a:gridCol w="1492575">
                  <a:extLst>
                    <a:ext uri="{9D8B030D-6E8A-4147-A177-3AD203B41FA5}">
                      <a16:colId xmlns:a16="http://schemas.microsoft.com/office/drawing/2014/main" val="20000"/>
                    </a:ext>
                  </a:extLst>
                </a:gridCol>
                <a:gridCol w="2684350">
                  <a:extLst>
                    <a:ext uri="{9D8B030D-6E8A-4147-A177-3AD203B41FA5}">
                      <a16:colId xmlns:a16="http://schemas.microsoft.com/office/drawing/2014/main" val="20001"/>
                    </a:ext>
                  </a:extLst>
                </a:gridCol>
                <a:gridCol w="3750200">
                  <a:extLst>
                    <a:ext uri="{9D8B030D-6E8A-4147-A177-3AD203B41FA5}">
                      <a16:colId xmlns:a16="http://schemas.microsoft.com/office/drawing/2014/main" val="20002"/>
                    </a:ext>
                  </a:extLst>
                </a:gridCol>
              </a:tblGrid>
              <a:tr h="341025">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If demand is …</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then …</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because …</a:t>
                      </a:r>
                      <a:endParaRPr sz="1400" u="none" strike="noStrike" cap="none" dirty="0"/>
                    </a:p>
                  </a:txBody>
                  <a:tcPr marL="91450" marR="91450" marT="45725" marB="45725"/>
                </a:tc>
                <a:extLst>
                  <a:ext uri="{0D108BD9-81ED-4DB2-BD59-A6C34878D82A}">
                    <a16:rowId xmlns:a16="http://schemas.microsoft.com/office/drawing/2014/main" val="10000"/>
                  </a:ext>
                </a:extLst>
              </a:tr>
              <a:tr h="75680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elastic</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an increase in price reduces revenue</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the decrease in quantity demanded is proportionally </a:t>
                      </a:r>
                      <a:r>
                        <a:rPr lang="en-US" sz="1400" b="0" i="1" u="none" strike="noStrike" cap="none" dirty="0">
                          <a:solidFill>
                            <a:schemeClr val="dk1"/>
                          </a:solidFill>
                          <a:latin typeface="Arial"/>
                          <a:ea typeface="Arial"/>
                          <a:cs typeface="Arial"/>
                          <a:sym typeface="Arial"/>
                        </a:rPr>
                        <a:t>greater </a:t>
                      </a:r>
                      <a:r>
                        <a:rPr lang="en-US" sz="1400" b="0" i="0" u="none" strike="noStrike" cap="none" dirty="0">
                          <a:solidFill>
                            <a:schemeClr val="dk1"/>
                          </a:solidFill>
                          <a:latin typeface="Arial"/>
                          <a:ea typeface="Arial"/>
                          <a:cs typeface="Arial"/>
                          <a:sym typeface="Arial"/>
                        </a:rPr>
                        <a:t>than the increase in price.</a:t>
                      </a:r>
                      <a:endParaRPr sz="1400" u="none" strike="noStrike" cap="none" dirty="0"/>
                    </a:p>
                  </a:txBody>
                  <a:tcPr marL="91450" marR="91450" marT="45725" marB="45725"/>
                </a:tc>
                <a:extLst>
                  <a:ext uri="{0D108BD9-81ED-4DB2-BD59-A6C34878D82A}">
                    <a16:rowId xmlns:a16="http://schemas.microsoft.com/office/drawing/2014/main" val="10001"/>
                  </a:ext>
                </a:extLst>
              </a:tr>
              <a:tr h="75680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elastic</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a decrease in price increases revenue</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the increase in quantity demanded is proportionally </a:t>
                      </a:r>
                      <a:r>
                        <a:rPr lang="en-US" sz="1400" b="0" i="1" u="none" strike="noStrike" cap="none" dirty="0">
                          <a:solidFill>
                            <a:schemeClr val="dk1"/>
                          </a:solidFill>
                          <a:latin typeface="Arial"/>
                          <a:ea typeface="Arial"/>
                          <a:cs typeface="Arial"/>
                          <a:sym typeface="Arial"/>
                        </a:rPr>
                        <a:t>greater </a:t>
                      </a:r>
                      <a:r>
                        <a:rPr lang="en-US" sz="1400" b="0" i="0" u="none" strike="noStrike" cap="none" dirty="0">
                          <a:solidFill>
                            <a:schemeClr val="dk1"/>
                          </a:solidFill>
                          <a:latin typeface="Arial"/>
                          <a:ea typeface="Arial"/>
                          <a:cs typeface="Arial"/>
                          <a:sym typeface="Arial"/>
                        </a:rPr>
                        <a:t>than the decrease in price.</a:t>
                      </a:r>
                      <a:endParaRPr sz="1400" u="none" strike="noStrike" cap="none" dirty="0"/>
                    </a:p>
                  </a:txBody>
                  <a:tcPr marL="91450" marR="91450" marT="45725" marB="45725"/>
                </a:tc>
                <a:extLst>
                  <a:ext uri="{0D108BD9-81ED-4DB2-BD59-A6C34878D82A}">
                    <a16:rowId xmlns:a16="http://schemas.microsoft.com/office/drawing/2014/main" val="10002"/>
                  </a:ext>
                </a:extLst>
              </a:tr>
              <a:tr h="75680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inelastic</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an increase in price increases revenue</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the decrease in quantity demanded is proportionally </a:t>
                      </a:r>
                      <a:r>
                        <a:rPr lang="en-US" sz="1400" b="0" i="1" u="none" strike="noStrike" cap="none" dirty="0">
                          <a:solidFill>
                            <a:schemeClr val="dk1"/>
                          </a:solidFill>
                          <a:latin typeface="Arial"/>
                          <a:ea typeface="Arial"/>
                          <a:cs typeface="Arial"/>
                          <a:sym typeface="Arial"/>
                        </a:rPr>
                        <a:t>smaller </a:t>
                      </a:r>
                      <a:r>
                        <a:rPr lang="en-US" sz="1400" b="0" i="0" u="none" strike="noStrike" cap="none" dirty="0">
                          <a:solidFill>
                            <a:schemeClr val="dk1"/>
                          </a:solidFill>
                          <a:latin typeface="Arial"/>
                          <a:ea typeface="Arial"/>
                          <a:cs typeface="Arial"/>
                          <a:sym typeface="Arial"/>
                        </a:rPr>
                        <a:t>than the increase in price.</a:t>
                      </a:r>
                      <a:endParaRPr sz="1400" u="none" strike="noStrike" cap="none" dirty="0"/>
                    </a:p>
                  </a:txBody>
                  <a:tcPr marL="91450" marR="91450" marT="45725" marB="45725"/>
                </a:tc>
                <a:extLst>
                  <a:ext uri="{0D108BD9-81ED-4DB2-BD59-A6C34878D82A}">
                    <a16:rowId xmlns:a16="http://schemas.microsoft.com/office/drawing/2014/main" val="10003"/>
                  </a:ext>
                </a:extLst>
              </a:tr>
              <a:tr h="75680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inelastic</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a decrease in price reduces revenue</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the increase in quantity demanded is proportionally </a:t>
                      </a:r>
                      <a:r>
                        <a:rPr lang="en-US" sz="1400" b="0" i="1" u="none" strike="noStrike" cap="none" dirty="0">
                          <a:solidFill>
                            <a:schemeClr val="dk1"/>
                          </a:solidFill>
                          <a:latin typeface="Arial"/>
                          <a:ea typeface="Arial"/>
                          <a:cs typeface="Arial"/>
                          <a:sym typeface="Arial"/>
                        </a:rPr>
                        <a:t>smaller </a:t>
                      </a:r>
                      <a:r>
                        <a:rPr lang="en-US" sz="1400" b="0" i="0" u="none" strike="noStrike" cap="none" dirty="0">
                          <a:solidFill>
                            <a:schemeClr val="dk1"/>
                          </a:solidFill>
                          <a:latin typeface="Arial"/>
                          <a:ea typeface="Arial"/>
                          <a:cs typeface="Arial"/>
                          <a:sym typeface="Arial"/>
                        </a:rPr>
                        <a:t>than the decrease in price.</a:t>
                      </a:r>
                      <a:endParaRPr sz="1400" u="none" strike="noStrike" cap="none" dirty="0"/>
                    </a:p>
                  </a:txBody>
                  <a:tcPr marL="91450" marR="91450" marT="45725" marB="45725"/>
                </a:tc>
                <a:extLst>
                  <a:ext uri="{0D108BD9-81ED-4DB2-BD59-A6C34878D82A}">
                    <a16:rowId xmlns:a16="http://schemas.microsoft.com/office/drawing/2014/main" val="10004"/>
                  </a:ext>
                </a:extLst>
              </a:tr>
              <a:tr h="75680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unit elastic</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an increase in price does not affect revenue</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the decrease in quantity demanded is proportionally </a:t>
                      </a:r>
                      <a:r>
                        <a:rPr lang="en-US" sz="1400" b="0" i="1" u="none" strike="noStrike" cap="none" dirty="0">
                          <a:solidFill>
                            <a:schemeClr val="dk1"/>
                          </a:solidFill>
                          <a:latin typeface="Arial"/>
                          <a:ea typeface="Arial"/>
                          <a:cs typeface="Arial"/>
                          <a:sym typeface="Arial"/>
                        </a:rPr>
                        <a:t>the same as </a:t>
                      </a:r>
                      <a:r>
                        <a:rPr lang="en-US" sz="1400" b="0" i="0" u="none" strike="noStrike" cap="none" dirty="0">
                          <a:solidFill>
                            <a:schemeClr val="dk1"/>
                          </a:solidFill>
                          <a:latin typeface="Arial"/>
                          <a:ea typeface="Arial"/>
                          <a:cs typeface="Arial"/>
                          <a:sym typeface="Arial"/>
                        </a:rPr>
                        <a:t>the increase in price.</a:t>
                      </a:r>
                      <a:endParaRPr sz="1400" u="none" strike="noStrike" cap="none" dirty="0"/>
                    </a:p>
                  </a:txBody>
                  <a:tcPr marL="91450" marR="91450" marT="45725" marB="45725"/>
                </a:tc>
                <a:extLst>
                  <a:ext uri="{0D108BD9-81ED-4DB2-BD59-A6C34878D82A}">
                    <a16:rowId xmlns:a16="http://schemas.microsoft.com/office/drawing/2014/main" val="10005"/>
                  </a:ext>
                </a:extLst>
              </a:tr>
              <a:tr h="75680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unit elastic</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a decrease in price does not affect revenue</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the increase in quantity demanded is proportionally </a:t>
                      </a:r>
                      <a:r>
                        <a:rPr lang="en-US" sz="1400" b="0" i="1" u="none" strike="noStrike" cap="none" dirty="0">
                          <a:solidFill>
                            <a:schemeClr val="dk1"/>
                          </a:solidFill>
                          <a:latin typeface="Arial"/>
                          <a:ea typeface="Arial"/>
                          <a:cs typeface="Arial"/>
                          <a:sym typeface="Arial"/>
                        </a:rPr>
                        <a:t>the same as </a:t>
                      </a:r>
                      <a:r>
                        <a:rPr lang="en-US" sz="1400" b="0" i="0" u="none" strike="noStrike" cap="none" dirty="0">
                          <a:solidFill>
                            <a:schemeClr val="dk1"/>
                          </a:solidFill>
                          <a:latin typeface="Arial"/>
                          <a:ea typeface="Arial"/>
                          <a:cs typeface="Arial"/>
                          <a:sym typeface="Arial"/>
                        </a:rPr>
                        <a:t>the decrease in price.</a:t>
                      </a:r>
                      <a:endParaRPr sz="1400" u="none" strike="noStrike" cap="none"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55"/>
                                        </p:tgtEl>
                                        <p:attrNameLst>
                                          <p:attrName>style.visibility</p:attrName>
                                        </p:attrNameLst>
                                      </p:cBhvr>
                                      <p:to>
                                        <p:strVal val="visible"/>
                                      </p:to>
                                    </p:set>
                                    <p:animEffect transition="in" filter="wipe(left)">
                                      <p:cBhvr>
                                        <p:cTn id="7" dur="500"/>
                                        <p:tgtEl>
                                          <p:spTgt spid="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96"/>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Copyright</a:t>
            </a:r>
            <a:endParaRPr dirty="0"/>
          </a:p>
        </p:txBody>
      </p:sp>
      <p:pic>
        <p:nvPicPr>
          <p:cNvPr id="697" name="Google Shape;697;p96"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rotWithShape="1">
          <a:blip r:embed="rId3">
            <a:alphaModFix/>
          </a:blip>
          <a:srcRect/>
          <a:stretch/>
        </p:blipFill>
        <p:spPr>
          <a:xfrm>
            <a:off x="548640" y="2131934"/>
            <a:ext cx="8046720" cy="259413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Chapter Outline</a:t>
            </a:r>
            <a:endParaRPr dirty="0"/>
          </a:p>
        </p:txBody>
      </p:sp>
      <p:sp>
        <p:nvSpPr>
          <p:cNvPr id="175" name="Google Shape;175;p20"/>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b="1" dirty="0">
                <a:solidFill>
                  <a:srgbClr val="007FA3"/>
                </a:solidFill>
              </a:rPr>
              <a:t>7.1</a:t>
            </a:r>
            <a:r>
              <a:rPr lang="en-US" b="1" dirty="0">
                <a:solidFill>
                  <a:srgbClr val="0070C0"/>
                </a:solidFill>
              </a:rPr>
              <a:t> </a:t>
            </a:r>
            <a:r>
              <a:rPr lang="en-US" dirty="0"/>
              <a:t>Utility and Consumer Decision Making</a:t>
            </a:r>
            <a:endParaRPr dirty="0"/>
          </a:p>
          <a:p>
            <a:pPr marL="0" lvl="0" indent="0" algn="l" rtl="0">
              <a:lnSpc>
                <a:spcPct val="100000"/>
              </a:lnSpc>
              <a:spcBef>
                <a:spcPts val="1500"/>
              </a:spcBef>
              <a:spcAft>
                <a:spcPts val="0"/>
              </a:spcAft>
              <a:buSzPts val="2200"/>
              <a:buNone/>
            </a:pPr>
            <a:r>
              <a:rPr lang="en-US" b="1" dirty="0">
                <a:solidFill>
                  <a:srgbClr val="007FA3"/>
                </a:solidFill>
              </a:rPr>
              <a:t>7.5</a:t>
            </a:r>
            <a:r>
              <a:rPr lang="en-US" b="1" dirty="0">
                <a:solidFill>
                  <a:srgbClr val="0070C0"/>
                </a:solidFill>
              </a:rPr>
              <a:t> </a:t>
            </a:r>
            <a:r>
              <a:rPr lang="en-US" dirty="0"/>
              <a:t>The Price Elasticity of Demand and Its Measurement</a:t>
            </a:r>
            <a:endParaRPr dirty="0"/>
          </a:p>
          <a:p>
            <a:pPr marL="0" lvl="0" indent="0" algn="l" rtl="0">
              <a:lnSpc>
                <a:spcPct val="100000"/>
              </a:lnSpc>
              <a:spcBef>
                <a:spcPts val="1500"/>
              </a:spcBef>
              <a:spcAft>
                <a:spcPts val="0"/>
              </a:spcAft>
              <a:buSzPts val="2200"/>
              <a:buNone/>
            </a:pPr>
            <a:r>
              <a:rPr lang="en-US" b="1" dirty="0">
                <a:solidFill>
                  <a:srgbClr val="007FA3"/>
                </a:solidFill>
              </a:rPr>
              <a:t>7.6</a:t>
            </a:r>
            <a:r>
              <a:rPr lang="en-US" b="1" dirty="0">
                <a:solidFill>
                  <a:srgbClr val="0070C0"/>
                </a:solidFill>
              </a:rPr>
              <a:t> </a:t>
            </a:r>
            <a:r>
              <a:rPr lang="en-US" dirty="0"/>
              <a:t>The Determinants of the Price Elasticity of Demand</a:t>
            </a:r>
            <a:endParaRPr dirty="0"/>
          </a:p>
          <a:p>
            <a:pPr marL="466725" lvl="0" indent="-466725" algn="l" rtl="0">
              <a:lnSpc>
                <a:spcPct val="100000"/>
              </a:lnSpc>
              <a:spcBef>
                <a:spcPts val="1500"/>
              </a:spcBef>
              <a:spcAft>
                <a:spcPts val="0"/>
              </a:spcAft>
              <a:buSzPts val="2200"/>
              <a:buNone/>
            </a:pPr>
            <a:r>
              <a:rPr lang="en-US" b="1" dirty="0">
                <a:solidFill>
                  <a:srgbClr val="007FA3"/>
                </a:solidFill>
              </a:rPr>
              <a:t>7.7</a:t>
            </a:r>
            <a:r>
              <a:rPr lang="en-US" b="1" dirty="0">
                <a:solidFill>
                  <a:srgbClr val="0070C0"/>
                </a:solidFill>
              </a:rPr>
              <a:t> </a:t>
            </a:r>
            <a:r>
              <a:rPr lang="en-US" dirty="0"/>
              <a:t>The Relationship between Price Elasticity of Demand and Total Revenue</a:t>
            </a:r>
            <a:endParaRPr dirty="0"/>
          </a:p>
          <a:p>
            <a:pPr marL="638175" lvl="0" indent="-638175" algn="l" rtl="0">
              <a:lnSpc>
                <a:spcPct val="100000"/>
              </a:lnSpc>
              <a:spcBef>
                <a:spcPts val="1500"/>
              </a:spcBef>
              <a:spcAft>
                <a:spcPts val="0"/>
              </a:spcAft>
              <a:buSzPts val="22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Utility</a:t>
            </a:r>
            <a:endParaRPr dirty="0"/>
          </a:p>
        </p:txBody>
      </p:sp>
      <p:sp>
        <p:nvSpPr>
          <p:cNvPr id="201" name="Google Shape;201;p24"/>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dirty="0"/>
              <a:t>Economists refer to the enjoyment or satisfaction that people receive from consuming goods and services as </a:t>
            </a:r>
            <a:r>
              <a:rPr lang="en-US" b="1" u="sng" dirty="0"/>
              <a:t>utility</a:t>
            </a:r>
            <a:r>
              <a:rPr lang="en-US" dirty="0"/>
              <a:t>.</a:t>
            </a:r>
            <a:endParaRPr dirty="0"/>
          </a:p>
          <a:p>
            <a:pPr marL="0" lvl="0" indent="0" algn="l" rtl="0">
              <a:lnSpc>
                <a:spcPct val="100000"/>
              </a:lnSpc>
              <a:spcBef>
                <a:spcPts val="1500"/>
              </a:spcBef>
              <a:spcAft>
                <a:spcPts val="0"/>
              </a:spcAft>
              <a:buSzPts val="2200"/>
              <a:buNone/>
            </a:pPr>
            <a:r>
              <a:rPr lang="en-US" dirty="0"/>
              <a:t>Utility cannot be directly measured, but for now, suppose that it could. What would we see?</a:t>
            </a:r>
            <a:endParaRPr dirty="0"/>
          </a:p>
          <a:p>
            <a:pPr marL="288925" lvl="0" indent="-288925" algn="l" rtl="0">
              <a:lnSpc>
                <a:spcPct val="100000"/>
              </a:lnSpc>
              <a:spcBef>
                <a:spcPts val="600"/>
              </a:spcBef>
              <a:spcAft>
                <a:spcPts val="0"/>
              </a:spcAft>
              <a:buSzPts val="2200"/>
              <a:buChar char="•"/>
            </a:pPr>
            <a:r>
              <a:rPr lang="en-US" dirty="0"/>
              <a:t>As people consumed more of an item (say, pizza) their total utility would change.</a:t>
            </a:r>
            <a:endParaRPr dirty="0"/>
          </a:p>
          <a:p>
            <a:pPr marL="0" lvl="0" indent="0" algn="l" rtl="0">
              <a:lnSpc>
                <a:spcPct val="100000"/>
              </a:lnSpc>
              <a:spcBef>
                <a:spcPts val="1500"/>
              </a:spcBef>
              <a:spcAft>
                <a:spcPts val="0"/>
              </a:spcAft>
              <a:buSzPts val="2200"/>
              <a:buNone/>
            </a:pPr>
            <a:r>
              <a:rPr lang="en-US" dirty="0"/>
              <a:t>The change in total utility a person receives when consuming one additional unit of a good or service is called the </a:t>
            </a:r>
            <a:r>
              <a:rPr lang="en-US" b="1" u="sng" dirty="0"/>
              <a:t>marginal utility (MU)</a:t>
            </a:r>
            <a:r>
              <a:rPr lang="en-US" dirty="0"/>
              <a:t>.</a:t>
            </a:r>
            <a:endParaRPr dirty="0"/>
          </a:p>
          <a:p>
            <a:pPr marL="288925" lvl="0" indent="-288925" algn="l" rtl="0">
              <a:lnSpc>
                <a:spcPct val="100000"/>
              </a:lnSpc>
              <a:spcBef>
                <a:spcPts val="600"/>
              </a:spcBef>
              <a:spcAft>
                <a:spcPts val="0"/>
              </a:spcAft>
              <a:buSzPts val="2200"/>
              <a:buChar char="•"/>
            </a:pPr>
            <a:r>
              <a:rPr lang="en-US" dirty="0"/>
              <a:t>Remember: in economics, “marginal” means “additional”.</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The Principle of Diminishing Marginal Utility</a:t>
            </a:r>
            <a:endParaRPr dirty="0"/>
          </a:p>
        </p:txBody>
      </p:sp>
      <p:sp>
        <p:nvSpPr>
          <p:cNvPr id="207" name="Google Shape;207;p25"/>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dirty="0"/>
              <a:t>We generally expect to see the first items consumed produce the most marginal utility, so that subsequent items give </a:t>
            </a:r>
            <a:r>
              <a:rPr lang="en-US" i="1" dirty="0"/>
              <a:t>diminishing marginal utility</a:t>
            </a:r>
            <a:r>
              <a:rPr lang="en-US" dirty="0"/>
              <a:t>.</a:t>
            </a:r>
            <a:endParaRPr dirty="0"/>
          </a:p>
          <a:p>
            <a:pPr marL="0" lvl="0" indent="0" algn="l" rtl="0">
              <a:lnSpc>
                <a:spcPct val="100000"/>
              </a:lnSpc>
              <a:spcBef>
                <a:spcPts val="1500"/>
              </a:spcBef>
              <a:spcAft>
                <a:spcPts val="0"/>
              </a:spcAft>
              <a:buSzPts val="2200"/>
              <a:buNone/>
            </a:pPr>
            <a:r>
              <a:rPr lang="en-US" b="1" u="sng" dirty="0"/>
              <a:t>Law of diminishing marginal utility</a:t>
            </a:r>
            <a:r>
              <a:rPr lang="en-US" dirty="0"/>
              <a:t>: The principle that consumers experience diminishing additional satisfaction as they consume more of a good or service during a given period of time.</a:t>
            </a:r>
          </a:p>
          <a:p>
            <a:pPr marL="0" lvl="0" indent="0" algn="l" rtl="0">
              <a:lnSpc>
                <a:spcPct val="100000"/>
              </a:lnSpc>
              <a:spcBef>
                <a:spcPts val="1500"/>
              </a:spcBef>
              <a:spcAft>
                <a:spcPts val="0"/>
              </a:spcAft>
              <a:buSzPts val="2200"/>
              <a:buNone/>
            </a:pPr>
            <a:endParaRPr lang="en-US" dirty="0"/>
          </a:p>
          <a:p>
            <a:pPr marL="0" lvl="0" indent="0" algn="l" rtl="0">
              <a:lnSpc>
                <a:spcPct val="100000"/>
              </a:lnSpc>
              <a:spcBef>
                <a:spcPts val="1500"/>
              </a:spcBef>
              <a:spcAft>
                <a:spcPts val="0"/>
              </a:spcAft>
              <a:buSzPts val="2200"/>
              <a:buNone/>
            </a:pPr>
            <a:r>
              <a:rPr lang="en-US" b="1" dirty="0">
                <a:solidFill>
                  <a:srgbClr val="FF0000"/>
                </a:solidFill>
              </a:rPr>
              <a:t>SKIP TO SECTION 7.5 HERE. THIS IS BECAUSE THIS COURSE COVERS ONLY THE ESSENTIALS OF MICRO AND MACROECONOMICS.</a:t>
            </a:r>
          </a:p>
          <a:p>
            <a:pPr marL="0" lvl="0" indent="0" algn="l" rtl="0">
              <a:lnSpc>
                <a:spcPct val="100000"/>
              </a:lnSpc>
              <a:spcBef>
                <a:spcPts val="1500"/>
              </a:spcBef>
              <a:spcAft>
                <a:spcPts val="0"/>
              </a:spcAft>
              <a:buSzPts val="2200"/>
              <a:buNone/>
            </a:pPr>
            <a:endParaRPr lang="en-US" dirty="0"/>
          </a:p>
          <a:p>
            <a:pPr marL="0" lvl="0" indent="0" algn="l" rtl="0">
              <a:lnSpc>
                <a:spcPct val="100000"/>
              </a:lnSpc>
              <a:spcBef>
                <a:spcPts val="1500"/>
              </a:spcBef>
              <a:spcAft>
                <a:spcPts val="0"/>
              </a:spcAft>
              <a:buSzPts val="2200"/>
              <a:buNone/>
            </a:pPr>
            <a:endParaRPr lang="en-US" dirty="0"/>
          </a:p>
          <a:p>
            <a:pPr marL="0" lvl="0" indent="0" algn="l" rtl="0">
              <a:lnSpc>
                <a:spcPct val="100000"/>
              </a:lnSpc>
              <a:spcBef>
                <a:spcPts val="1500"/>
              </a:spcBef>
              <a:spcAft>
                <a:spcPts val="0"/>
              </a:spcAft>
              <a:buSzPts val="2200"/>
              <a:buNone/>
            </a:pPr>
            <a:endParaRPr lang="en-US" dirty="0"/>
          </a:p>
          <a:p>
            <a:pPr marL="0" lvl="0" indent="0" algn="l" rtl="0">
              <a:lnSpc>
                <a:spcPct val="100000"/>
              </a:lnSpc>
              <a:spcBef>
                <a:spcPts val="1500"/>
              </a:spcBef>
              <a:spcAft>
                <a:spcPts val="0"/>
              </a:spcAft>
              <a:buSzPts val="22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65"/>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7.5 The Price Elasticity of Demand and Its Measurement</a:t>
            </a:r>
            <a:endParaRPr dirty="0"/>
          </a:p>
        </p:txBody>
      </p:sp>
      <p:sp>
        <p:nvSpPr>
          <p:cNvPr id="479" name="Google Shape;479;p65"/>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600"/>
              <a:buNone/>
            </a:pPr>
            <a:r>
              <a:rPr lang="en-US" dirty="0"/>
              <a:t>Define and calculate price elasticity of demand.</a:t>
            </a:r>
            <a:endParaRPr dirty="0"/>
          </a:p>
        </p:txBody>
      </p:sp>
      <p:sp>
        <p:nvSpPr>
          <p:cNvPr id="480" name="Google Shape;480;p65"/>
          <p:cNvSpPr txBox="1">
            <a:spLocks noGrp="1"/>
          </p:cNvSpPr>
          <p:nvPr>
            <p:ph type="body" idx="2"/>
          </p:nvPr>
        </p:nvSpPr>
        <p:spPr>
          <a:xfrm>
            <a:off x="457200" y="2130552"/>
            <a:ext cx="8229600" cy="39959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dirty="0"/>
              <a:t>As the price of sweetened beverages increase, we expect people will buy fewer of them. But how many fewer?</a:t>
            </a:r>
            <a:endParaRPr dirty="0"/>
          </a:p>
          <a:p>
            <a:pPr marL="287338" lvl="0" indent="-287338" algn="l" rtl="0">
              <a:lnSpc>
                <a:spcPct val="100000"/>
              </a:lnSpc>
              <a:spcBef>
                <a:spcPts val="1200"/>
              </a:spcBef>
              <a:spcAft>
                <a:spcPts val="0"/>
              </a:spcAft>
              <a:buSzPts val="2200"/>
              <a:buChar char="•"/>
            </a:pPr>
            <a:r>
              <a:rPr lang="en-US" dirty="0"/>
              <a:t>How can we come up with a sensible way to measure how much quantity changes when price changes?</a:t>
            </a:r>
            <a:endParaRPr dirty="0"/>
          </a:p>
          <a:p>
            <a:pPr marL="0" lvl="0" indent="0" algn="l" rtl="0">
              <a:lnSpc>
                <a:spcPct val="100000"/>
              </a:lnSpc>
              <a:spcBef>
                <a:spcPts val="1200"/>
              </a:spcBef>
              <a:spcAft>
                <a:spcPts val="0"/>
              </a:spcAft>
              <a:buSzPts val="2200"/>
              <a:buNone/>
            </a:pPr>
            <a:r>
              <a:rPr lang="en-US" dirty="0"/>
              <a:t>One idea is to look at the slope of the demand curve.</a:t>
            </a:r>
            <a:endParaRPr dirty="0"/>
          </a:p>
          <a:p>
            <a:pPr marL="287338" lvl="0" indent="-287338" algn="l" rtl="0">
              <a:lnSpc>
                <a:spcPct val="100000"/>
              </a:lnSpc>
              <a:spcBef>
                <a:spcPts val="1200"/>
              </a:spcBef>
              <a:spcAft>
                <a:spcPts val="0"/>
              </a:spcAft>
              <a:buSzPts val="2200"/>
              <a:buChar char="•"/>
            </a:pPr>
            <a:r>
              <a:rPr lang="en-US" dirty="0"/>
              <a:t>But this won’t work, since the value of the slope depends on the units used to measure on the axes.</a:t>
            </a:r>
            <a:endParaRPr dirty="0"/>
          </a:p>
          <a:p>
            <a:pPr marL="0" lvl="0" indent="0" algn="l" rtl="0">
              <a:lnSpc>
                <a:spcPct val="100000"/>
              </a:lnSpc>
              <a:spcBef>
                <a:spcPts val="1200"/>
              </a:spcBef>
              <a:spcAft>
                <a:spcPts val="0"/>
              </a:spcAft>
              <a:buSzPts val="2200"/>
              <a:buNone/>
            </a:pPr>
            <a:r>
              <a:rPr lang="en-US" dirty="0"/>
              <a:t>Instead, we define an </a:t>
            </a:r>
            <a:r>
              <a:rPr lang="en-US" b="1" u="sng" dirty="0"/>
              <a:t>elasticity</a:t>
            </a:r>
            <a:r>
              <a:rPr lang="en-US" dirty="0"/>
              <a:t>, a measure of how much one economic variable response to changes in another economic variable, based on </a:t>
            </a:r>
            <a:r>
              <a:rPr lang="en-US" i="1" dirty="0"/>
              <a:t>percentage changes</a:t>
            </a:r>
            <a:r>
              <a:rPr lang="en-US" dirty="0"/>
              <a:t> in the variables.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Shape 484"/>
        <p:cNvGrpSpPr/>
        <p:nvPr/>
      </p:nvGrpSpPr>
      <p:grpSpPr>
        <a:xfrm>
          <a:off x="0" y="0"/>
          <a:ext cx="0" cy="0"/>
          <a:chOff x="0" y="0"/>
          <a:chExt cx="0" cy="0"/>
        </a:xfrm>
      </p:grpSpPr>
      <p:sp>
        <p:nvSpPr>
          <p:cNvPr id="485" name="Google Shape;485;p66"/>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Price Elasticity of Demand</a:t>
            </a:r>
            <a:endParaRPr dirty="0"/>
          </a:p>
        </p:txBody>
      </p:sp>
      <p:sp>
        <p:nvSpPr>
          <p:cNvPr id="486" name="Google Shape;486;p66"/>
          <p:cNvSpPr txBox="1">
            <a:spLocks noGrp="1"/>
          </p:cNvSpPr>
          <p:nvPr>
            <p:ph type="body" idx="1"/>
          </p:nvPr>
        </p:nvSpPr>
        <p:spPr>
          <a:xfrm>
            <a:off x="457200" y="1600201"/>
            <a:ext cx="8229600" cy="1066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dirty="0"/>
              <a:t>Our first elasticity to examine is the</a:t>
            </a:r>
            <a:r>
              <a:rPr lang="en-US" b="1" dirty="0"/>
              <a:t> </a:t>
            </a:r>
            <a:r>
              <a:rPr lang="en-US" b="1" u="sng" dirty="0"/>
              <a:t>price elasticity of demand</a:t>
            </a:r>
            <a:r>
              <a:rPr lang="en-US" dirty="0"/>
              <a:t>, the responsiveness of the quantity demanded to a change in price. </a:t>
            </a:r>
          </a:p>
          <a:p>
            <a:pPr marL="0" lvl="0" indent="0" algn="l" rtl="0">
              <a:lnSpc>
                <a:spcPct val="100000"/>
              </a:lnSpc>
              <a:spcBef>
                <a:spcPts val="0"/>
              </a:spcBef>
              <a:spcAft>
                <a:spcPts val="0"/>
              </a:spcAft>
              <a:buSzPts val="2200"/>
              <a:buNone/>
            </a:pPr>
            <a:endParaRPr lang="en-US" dirty="0"/>
          </a:p>
          <a:p>
            <a:pPr marL="0" lvl="0" indent="0" algn="l" rtl="0">
              <a:lnSpc>
                <a:spcPct val="100000"/>
              </a:lnSpc>
              <a:spcBef>
                <a:spcPts val="0"/>
              </a:spcBef>
              <a:spcAft>
                <a:spcPts val="0"/>
              </a:spcAft>
              <a:buSzPts val="2200"/>
              <a:buNone/>
            </a:pPr>
            <a:endParaRPr dirty="0"/>
          </a:p>
        </p:txBody>
      </p:sp>
      <p:sp>
        <p:nvSpPr>
          <p:cNvPr id="488" name="Google Shape;488;p66"/>
          <p:cNvSpPr txBox="1">
            <a:spLocks noGrp="1"/>
          </p:cNvSpPr>
          <p:nvPr>
            <p:ph type="body" idx="2"/>
          </p:nvPr>
        </p:nvSpPr>
        <p:spPr>
          <a:xfrm>
            <a:off x="457200" y="5287964"/>
            <a:ext cx="8305800" cy="88423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b="1" dirty="0">
                <a:solidFill>
                  <a:srgbClr val="FF0000"/>
                </a:solidFill>
              </a:rPr>
              <a:t>*WE WILL USE THE MID-POINT CALCULATION IN THIS CLASS. </a:t>
            </a:r>
            <a:endParaRPr b="1" dirty="0">
              <a:solidFill>
                <a:srgbClr val="FF0000"/>
              </a:solidFill>
            </a:endParaRPr>
          </a:p>
        </p:txBody>
      </p:sp>
      <p:pic>
        <p:nvPicPr>
          <p:cNvPr id="3" name="Picture 2">
            <a:extLst>
              <a:ext uri="{FF2B5EF4-FFF2-40B4-BE49-F238E27FC236}">
                <a16:creationId xmlns:a16="http://schemas.microsoft.com/office/drawing/2014/main" id="{664B679B-A1BD-166E-30A1-85AA9E2659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353" y="2667001"/>
            <a:ext cx="2177294" cy="15541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endCondLst>
                                    <p:cond evt="begin" delay="0">
                                      <p:tn val="5"/>
                                    </p:cond>
                                  </p:endCondLst>
                                  <p:childTnLst>
                                    <p:set>
                                      <p:cBhvr>
                                        <p:cTn id="6" dur="1" fill="hold">
                                          <p:stCondLst>
                                            <p:cond delay="0"/>
                                          </p:stCondLst>
                                        </p:cTn>
                                        <p:tgtEl>
                                          <p:spTgt spid="486">
                                            <p:txEl>
                                              <p:pRg st="0" end="0"/>
                                            </p:txEl>
                                          </p:spTgt>
                                        </p:tgtEl>
                                        <p:attrNameLst>
                                          <p:attrName>style.visibility</p:attrName>
                                        </p:attrNameLst>
                                      </p:cBhvr>
                                      <p:to>
                                        <p:strVal val="visible"/>
                                      </p:to>
                                    </p:set>
                                    <p:animEffect transition="in" filter="fade">
                                      <p:cBhvr>
                                        <p:cTn id="7" dur="500"/>
                                        <p:tgtEl>
                                          <p:spTgt spid="48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endCondLst>
                                    <p:cond evt="begin" delay="0">
                                      <p:tn val="5"/>
                                    </p:cond>
                                  </p:endCondLst>
                                  <p:childTnLst>
                                    <p:set>
                                      <p:cBhvr>
                                        <p:cTn id="10" dur="1" fill="hold">
                                          <p:stCondLst>
                                            <p:cond delay="0"/>
                                          </p:stCondLst>
                                        </p:cTn>
                                        <p:tgtEl>
                                          <p:spTgt spid="488">
                                            <p:txEl>
                                              <p:pRg st="0" end="0"/>
                                            </p:txEl>
                                          </p:spTgt>
                                        </p:tgtEl>
                                        <p:attrNameLst>
                                          <p:attrName>style.visibility</p:attrName>
                                        </p:attrNameLst>
                                      </p:cBhvr>
                                      <p:to>
                                        <p:strVal val="visible"/>
                                      </p:to>
                                    </p:set>
                                    <p:animEffect transition="in" filter="fade">
                                      <p:cBhvr>
                                        <p:cTn id="11" dur="500"/>
                                        <p:tgtEl>
                                          <p:spTgt spid="4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 grpId="0" build="p"/>
      <p:bldP spid="48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70"/>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The Midpoint Formula for Elasticity</a:t>
            </a:r>
            <a:endParaRPr dirty="0"/>
          </a:p>
        </p:txBody>
      </p:sp>
      <p:sp>
        <p:nvSpPr>
          <p:cNvPr id="515" name="Google Shape;515;p70"/>
          <p:cNvSpPr txBox="1">
            <a:spLocks noGrp="1"/>
          </p:cNvSpPr>
          <p:nvPr>
            <p:ph type="body" idx="1"/>
          </p:nvPr>
        </p:nvSpPr>
        <p:spPr>
          <a:xfrm>
            <a:off x="457200" y="1600201"/>
            <a:ext cx="8229600" cy="1600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dirty="0"/>
              <a:t>The midpoint formula avoids the confusion of whether we are going from A to B or from B to A: we use the average of A and B in the denominator instead of choosing one of them. </a:t>
            </a:r>
            <a:endParaRPr dirty="0"/>
          </a:p>
          <a:p>
            <a:pPr marL="0" lvl="0" indent="0" algn="l" rtl="0">
              <a:lnSpc>
                <a:spcPct val="100000"/>
              </a:lnSpc>
              <a:spcBef>
                <a:spcPts val="1500"/>
              </a:spcBef>
              <a:spcAft>
                <a:spcPts val="0"/>
              </a:spcAft>
              <a:buSzPts val="2200"/>
              <a:buNone/>
            </a:pPr>
            <a:r>
              <a:rPr lang="en-US" dirty="0"/>
              <a:t>Price elasticity of demand becomes:</a:t>
            </a:r>
            <a:endParaRPr dirty="0"/>
          </a:p>
        </p:txBody>
      </p:sp>
      <p:pic>
        <p:nvPicPr>
          <p:cNvPr id="516" name="Google Shape;516;p70" descr="Price elasticity of demand equals (Q sub 2 minus Q sub 1) all over [Q sub 1 plus Q sub 2, all over 2] all divided by (p sub 2 minus p sub 1) all over [p sub 1 plus p sub 2 all over 2]."/>
          <p:cNvPicPr preferRelativeResize="0"/>
          <p:nvPr/>
        </p:nvPicPr>
        <p:blipFill rotWithShape="1">
          <a:blip r:embed="rId3">
            <a:alphaModFix/>
          </a:blip>
          <a:srcRect/>
          <a:stretch/>
        </p:blipFill>
        <p:spPr>
          <a:xfrm>
            <a:off x="1489770" y="3360850"/>
            <a:ext cx="6164460" cy="1208480"/>
          </a:xfrm>
          <a:prstGeom prst="rect">
            <a:avLst/>
          </a:prstGeom>
          <a:noFill/>
          <a:ln>
            <a:noFill/>
          </a:ln>
        </p:spPr>
      </p:pic>
      <p:sp>
        <p:nvSpPr>
          <p:cNvPr id="517" name="Google Shape;517;p70"/>
          <p:cNvSpPr txBox="1">
            <a:spLocks noGrp="1"/>
          </p:cNvSpPr>
          <p:nvPr>
            <p:ph type="body" idx="2"/>
          </p:nvPr>
        </p:nvSpPr>
        <p:spPr>
          <a:xfrm>
            <a:off x="457200" y="4800600"/>
            <a:ext cx="8229600" cy="1447800"/>
          </a:xfrm>
          <a:prstGeom prst="rect">
            <a:avLst/>
          </a:prstGeom>
          <a:noFill/>
          <a:ln>
            <a:noFill/>
          </a:ln>
        </p:spPr>
        <p:txBody>
          <a:bodyPr spcFirstLastPara="1" wrap="square" lIns="0" tIns="0" rIns="0" bIns="0" anchor="t" anchorCtr="0">
            <a:noAutofit/>
          </a:bodyPr>
          <a:lstStyle/>
          <a:p>
            <a:pPr marL="287338" lvl="0" indent="-287338" algn="l" rtl="0">
              <a:lnSpc>
                <a:spcPct val="100000"/>
              </a:lnSpc>
              <a:spcBef>
                <a:spcPts val="0"/>
              </a:spcBef>
              <a:spcAft>
                <a:spcPts val="0"/>
              </a:spcAft>
              <a:buSzPts val="2200"/>
              <a:buChar char="•"/>
            </a:pPr>
            <a:r>
              <a:rPr lang="en-US" dirty="0"/>
              <a:t>This first term is the percentage change in quantity, using the midpoint formula. </a:t>
            </a:r>
            <a:endParaRPr dirty="0"/>
          </a:p>
          <a:p>
            <a:pPr marL="287338" lvl="0" indent="-287338" algn="l" rtl="0">
              <a:lnSpc>
                <a:spcPct val="100000"/>
              </a:lnSpc>
              <a:spcBef>
                <a:spcPts val="600"/>
              </a:spcBef>
              <a:spcAft>
                <a:spcPts val="0"/>
              </a:spcAft>
              <a:buSzPts val="2200"/>
              <a:buChar char="•"/>
            </a:pPr>
            <a:r>
              <a:rPr lang="en-US" dirty="0"/>
              <a:t>The second term is the percentage change in price, using the midpoint formula.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16"/>
                                        </p:tgtEl>
                                        <p:attrNameLst>
                                          <p:attrName>style.visibility</p:attrName>
                                        </p:attrNameLst>
                                      </p:cBhvr>
                                      <p:to>
                                        <p:strVal val="visible"/>
                                      </p:to>
                                    </p:set>
                                    <p:animEffect transition="in" filter="wipe(left)">
                                      <p:cBhvr>
                                        <p:cTn id="7" dur="500"/>
                                        <p:tgtEl>
                                          <p:spTgt spid="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8BF2F-55FD-F85D-D1E1-B2751D1B8AB5}"/>
              </a:ext>
            </a:extLst>
          </p:cNvPr>
          <p:cNvSpPr>
            <a:spLocks noGrp="1"/>
          </p:cNvSpPr>
          <p:nvPr>
            <p:ph type="title"/>
          </p:nvPr>
        </p:nvSpPr>
        <p:spPr/>
        <p:txBody>
          <a:bodyPr/>
          <a:lstStyle/>
          <a:p>
            <a:r>
              <a:rPr lang="en-US" dirty="0"/>
              <a:t>Observations about Elasticity </a:t>
            </a:r>
          </a:p>
        </p:txBody>
      </p:sp>
      <p:sp>
        <p:nvSpPr>
          <p:cNvPr id="3" name="Text Placeholder 2">
            <a:extLst>
              <a:ext uri="{FF2B5EF4-FFF2-40B4-BE49-F238E27FC236}">
                <a16:creationId xmlns:a16="http://schemas.microsoft.com/office/drawing/2014/main" id="{0692C89A-6E00-F290-8718-8B0816A44765}"/>
              </a:ext>
            </a:extLst>
          </p:cNvPr>
          <p:cNvSpPr>
            <a:spLocks noGrp="1"/>
          </p:cNvSpPr>
          <p:nvPr>
            <p:ph type="body" idx="1"/>
          </p:nvPr>
        </p:nvSpPr>
        <p:spPr/>
        <p:txBody>
          <a:bodyPr/>
          <a:lstStyle/>
          <a:p>
            <a:endParaRPr lang="en-US" dirty="0"/>
          </a:p>
        </p:txBody>
      </p:sp>
      <p:graphicFrame>
        <p:nvGraphicFramePr>
          <p:cNvPr id="13" name="Table 12">
            <a:extLst>
              <a:ext uri="{FF2B5EF4-FFF2-40B4-BE49-F238E27FC236}">
                <a16:creationId xmlns:a16="http://schemas.microsoft.com/office/drawing/2014/main" id="{342C87B4-5A6C-BAD1-0C07-AC0F95DA889C}"/>
              </a:ext>
            </a:extLst>
          </p:cNvPr>
          <p:cNvGraphicFramePr>
            <a:graphicFrameLocks noGrp="1"/>
          </p:cNvGraphicFramePr>
          <p:nvPr>
            <p:extLst>
              <p:ext uri="{D42A27DB-BD31-4B8C-83A1-F6EECF244321}">
                <p14:modId xmlns:p14="http://schemas.microsoft.com/office/powerpoint/2010/main" val="2807018897"/>
              </p:ext>
            </p:extLst>
          </p:nvPr>
        </p:nvGraphicFramePr>
        <p:xfrm>
          <a:off x="457200" y="1554083"/>
          <a:ext cx="8229600" cy="4572078"/>
        </p:xfrm>
        <a:graphic>
          <a:graphicData uri="http://schemas.openxmlformats.org/drawingml/2006/table">
            <a:tbl>
              <a:tblPr firstRow="1">
                <a:tableStyleId>{0660B408-B3CF-4A94-85FC-2B1E0A45F4A2}</a:tableStyleId>
              </a:tblPr>
              <a:tblGrid>
                <a:gridCol w="4623847">
                  <a:extLst>
                    <a:ext uri="{9D8B030D-6E8A-4147-A177-3AD203B41FA5}">
                      <a16:colId xmlns:a16="http://schemas.microsoft.com/office/drawing/2014/main" val="1800613031"/>
                    </a:ext>
                  </a:extLst>
                </a:gridCol>
                <a:gridCol w="3605753">
                  <a:extLst>
                    <a:ext uri="{9D8B030D-6E8A-4147-A177-3AD203B41FA5}">
                      <a16:colId xmlns:a16="http://schemas.microsoft.com/office/drawing/2014/main" val="2154829722"/>
                    </a:ext>
                  </a:extLst>
                </a:gridCol>
              </a:tblGrid>
              <a:tr h="1554172">
                <a:tc>
                  <a:txBody>
                    <a:bodyPr/>
                    <a:lstStyle/>
                    <a:p>
                      <a:pPr algn="ctr" fontAlgn="ctr"/>
                      <a:r>
                        <a:rPr lang="en-US" sz="2400" u="none" strike="noStrike" dirty="0">
                          <a:effectLst/>
                        </a:rPr>
                        <a:t>If the absolute value of the Price Elasticity of Demand is:</a:t>
                      </a:r>
                      <a:endParaRPr lang="en-US" sz="2400" b="1" i="0" u="none" strike="noStrike" dirty="0">
                        <a:solidFill>
                          <a:srgbClr val="FFFFFF"/>
                        </a:solidFill>
                        <a:effectLst/>
                        <a:latin typeface="Calibri" panose="020F0502020204030204" pitchFamily="34" charset="0"/>
                      </a:endParaRPr>
                    </a:p>
                  </a:txBody>
                  <a:tcPr marL="25713" marR="25713" marT="257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en-US" sz="2400" u="none" strike="noStrike" dirty="0">
                          <a:effectLst/>
                        </a:rPr>
                        <a:t> Then the Demand is:</a:t>
                      </a:r>
                      <a:endParaRPr lang="en-US" sz="2400" b="1" i="0" u="none" strike="noStrike" dirty="0">
                        <a:solidFill>
                          <a:srgbClr val="FFFFFF"/>
                        </a:solidFill>
                        <a:effectLst/>
                        <a:latin typeface="Calibri" panose="020F0502020204030204" pitchFamily="34" charset="0"/>
                      </a:endParaRPr>
                    </a:p>
                  </a:txBody>
                  <a:tcPr marL="25713" marR="25713" marT="257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280994772"/>
                  </a:ext>
                </a:extLst>
              </a:tr>
              <a:tr h="535419">
                <a:tc>
                  <a:txBody>
                    <a:bodyPr/>
                    <a:lstStyle/>
                    <a:p>
                      <a:pPr algn="ctr" fontAlgn="ctr"/>
                      <a:r>
                        <a:rPr lang="en-US" sz="2400" u="none" strike="noStrike" dirty="0">
                          <a:effectLst/>
                        </a:rPr>
                        <a:t>greater than 1</a:t>
                      </a:r>
                      <a:endParaRPr lang="en-US" sz="2400" b="1" i="0" u="none" strike="noStrike" dirty="0">
                        <a:solidFill>
                          <a:srgbClr val="000000"/>
                        </a:solidFill>
                        <a:effectLst/>
                        <a:latin typeface="Calibri" panose="020F0502020204030204" pitchFamily="34" charset="0"/>
                      </a:endParaRPr>
                    </a:p>
                  </a:txBody>
                  <a:tcPr marL="25713" marR="25713" marT="257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dirty="0">
                          <a:effectLst/>
                        </a:rPr>
                        <a:t>elastic</a:t>
                      </a:r>
                      <a:endParaRPr lang="en-US" sz="2400" b="1" i="0" u="none" strike="noStrike" dirty="0">
                        <a:solidFill>
                          <a:srgbClr val="000000"/>
                        </a:solidFill>
                        <a:effectLst/>
                        <a:latin typeface="Calibri" panose="020F0502020204030204" pitchFamily="34" charset="0"/>
                      </a:endParaRPr>
                    </a:p>
                  </a:txBody>
                  <a:tcPr marL="25713" marR="25713" marT="257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4681342"/>
                  </a:ext>
                </a:extLst>
              </a:tr>
              <a:tr h="535419">
                <a:tc>
                  <a:txBody>
                    <a:bodyPr/>
                    <a:lstStyle/>
                    <a:p>
                      <a:pPr algn="ctr" fontAlgn="ctr"/>
                      <a:r>
                        <a:rPr lang="en-US" sz="2400" u="none" strike="noStrike" dirty="0">
                          <a:effectLst/>
                        </a:rPr>
                        <a:t>less than 1</a:t>
                      </a:r>
                      <a:endParaRPr lang="en-US" sz="2400" b="1" i="0" u="none" strike="noStrike" dirty="0">
                        <a:solidFill>
                          <a:srgbClr val="000000"/>
                        </a:solidFill>
                        <a:effectLst/>
                        <a:latin typeface="Calibri" panose="020F0502020204030204" pitchFamily="34" charset="0"/>
                      </a:endParaRPr>
                    </a:p>
                  </a:txBody>
                  <a:tcPr marL="25713" marR="25713" marT="257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dirty="0">
                          <a:effectLst/>
                        </a:rPr>
                        <a:t>inelastic</a:t>
                      </a:r>
                      <a:endParaRPr lang="en-US" sz="2400" b="1" i="0" u="none" strike="noStrike" dirty="0">
                        <a:solidFill>
                          <a:srgbClr val="000000"/>
                        </a:solidFill>
                        <a:effectLst/>
                        <a:latin typeface="Calibri" panose="020F0502020204030204" pitchFamily="34" charset="0"/>
                      </a:endParaRPr>
                    </a:p>
                  </a:txBody>
                  <a:tcPr marL="25713" marR="25713" marT="257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1403804"/>
                  </a:ext>
                </a:extLst>
              </a:tr>
              <a:tr h="535419">
                <a:tc>
                  <a:txBody>
                    <a:bodyPr/>
                    <a:lstStyle/>
                    <a:p>
                      <a:pPr algn="ctr" fontAlgn="ctr"/>
                      <a:r>
                        <a:rPr lang="en-US" sz="2400" u="none" strike="noStrike">
                          <a:effectLst/>
                        </a:rPr>
                        <a:t>equal to 1</a:t>
                      </a:r>
                      <a:endParaRPr lang="en-US" sz="2400" b="1" i="0" u="none" strike="noStrike">
                        <a:solidFill>
                          <a:srgbClr val="000000"/>
                        </a:solidFill>
                        <a:effectLst/>
                        <a:latin typeface="Calibri" panose="020F0502020204030204" pitchFamily="34" charset="0"/>
                      </a:endParaRPr>
                    </a:p>
                  </a:txBody>
                  <a:tcPr marL="25713" marR="25713" marT="257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unit elastic</a:t>
                      </a:r>
                      <a:endParaRPr lang="en-US" sz="2400" b="1" i="0" u="none" strike="noStrike">
                        <a:solidFill>
                          <a:srgbClr val="000000"/>
                        </a:solidFill>
                        <a:effectLst/>
                        <a:latin typeface="Calibri" panose="020F0502020204030204" pitchFamily="34" charset="0"/>
                      </a:endParaRPr>
                    </a:p>
                  </a:txBody>
                  <a:tcPr marL="25713" marR="25713" marT="257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1669230"/>
                  </a:ext>
                </a:extLst>
              </a:tr>
              <a:tr h="666652">
                <a:tc>
                  <a:txBody>
                    <a:bodyPr/>
                    <a:lstStyle/>
                    <a:p>
                      <a:pPr algn="ctr" fontAlgn="ctr"/>
                      <a:r>
                        <a:rPr lang="en-US" sz="2400" u="none" strike="noStrike" dirty="0">
                          <a:effectLst/>
                        </a:rPr>
                        <a:t>equal to infinity</a:t>
                      </a:r>
                      <a:endParaRPr lang="en-US" sz="2400" b="1" i="0" u="none" strike="noStrike" dirty="0">
                        <a:solidFill>
                          <a:srgbClr val="000000"/>
                        </a:solidFill>
                        <a:effectLst/>
                        <a:latin typeface="Calibri" panose="020F0502020204030204" pitchFamily="34" charset="0"/>
                      </a:endParaRPr>
                    </a:p>
                  </a:txBody>
                  <a:tcPr marL="25713" marR="25713" marT="257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dirty="0">
                          <a:effectLst/>
                        </a:rPr>
                        <a:t>perfectly elastic</a:t>
                      </a:r>
                      <a:endParaRPr lang="en-US" sz="2400" b="1" i="0" u="none" strike="noStrike" dirty="0">
                        <a:solidFill>
                          <a:srgbClr val="000000"/>
                        </a:solidFill>
                        <a:effectLst/>
                        <a:latin typeface="Calibri" panose="020F0502020204030204" pitchFamily="34" charset="0"/>
                      </a:endParaRPr>
                    </a:p>
                  </a:txBody>
                  <a:tcPr marL="25713" marR="25713" marT="257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7089182"/>
                  </a:ext>
                </a:extLst>
              </a:tr>
              <a:tr h="744997">
                <a:tc>
                  <a:txBody>
                    <a:bodyPr/>
                    <a:lstStyle/>
                    <a:p>
                      <a:pPr algn="ctr" fontAlgn="ctr"/>
                      <a:r>
                        <a:rPr lang="en-US" sz="2400" u="none" strike="noStrike" dirty="0">
                          <a:effectLst/>
                        </a:rPr>
                        <a:t>equal to zero</a:t>
                      </a:r>
                      <a:endParaRPr lang="en-US" sz="2400" b="1" i="0" u="none" strike="noStrike" dirty="0">
                        <a:solidFill>
                          <a:srgbClr val="000000"/>
                        </a:solidFill>
                        <a:effectLst/>
                        <a:latin typeface="Calibri" panose="020F0502020204030204" pitchFamily="34" charset="0"/>
                      </a:endParaRPr>
                    </a:p>
                  </a:txBody>
                  <a:tcPr marL="25713" marR="25713" marT="257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dirty="0">
                          <a:effectLst/>
                        </a:rPr>
                        <a:t>perfectly inelastic</a:t>
                      </a:r>
                      <a:endParaRPr lang="en-US" sz="2400" b="1" i="0" u="none" strike="noStrike" dirty="0">
                        <a:solidFill>
                          <a:srgbClr val="000000"/>
                        </a:solidFill>
                        <a:effectLst/>
                        <a:latin typeface="Calibri" panose="020F0502020204030204" pitchFamily="34" charset="0"/>
                      </a:endParaRPr>
                    </a:p>
                  </a:txBody>
                  <a:tcPr marL="25713" marR="25713" marT="2571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3247458"/>
                  </a:ext>
                </a:extLst>
              </a:tr>
            </a:tbl>
          </a:graphicData>
        </a:graphic>
      </p:graphicFrame>
    </p:spTree>
    <p:extLst>
      <p:ext uri="{BB962C8B-B14F-4D97-AF65-F5344CB8AC3E}">
        <p14:creationId xmlns:p14="http://schemas.microsoft.com/office/powerpoint/2010/main" val="2369762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82"/>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7.6 The Determinants of the Price Elasticity of Demand</a:t>
            </a:r>
            <a:endParaRPr dirty="0"/>
          </a:p>
        </p:txBody>
      </p:sp>
      <p:sp>
        <p:nvSpPr>
          <p:cNvPr id="603" name="Google Shape;603;p82"/>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600"/>
              <a:buNone/>
            </a:pPr>
            <a:r>
              <a:rPr lang="en-US" dirty="0"/>
              <a:t>List and explain the determinants of the price elasticity of demand.</a:t>
            </a:r>
            <a:endParaRPr dirty="0"/>
          </a:p>
        </p:txBody>
      </p:sp>
      <p:sp>
        <p:nvSpPr>
          <p:cNvPr id="604" name="Google Shape;604;p82"/>
          <p:cNvSpPr txBox="1">
            <a:spLocks noGrp="1"/>
          </p:cNvSpPr>
          <p:nvPr>
            <p:ph type="body" idx="2"/>
          </p:nvPr>
        </p:nvSpPr>
        <p:spPr>
          <a:xfrm>
            <a:off x="457200" y="1981200"/>
            <a:ext cx="8229600" cy="4343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dirty="0"/>
              <a:t>Why do some goods have a high price elasticity of demand, while others have a low-price elasticity of demand?</a:t>
            </a:r>
            <a:endParaRPr dirty="0"/>
          </a:p>
          <a:p>
            <a:pPr marL="0" lvl="0" indent="0" algn="l" rtl="0">
              <a:lnSpc>
                <a:spcPct val="100000"/>
              </a:lnSpc>
              <a:spcBef>
                <a:spcPts val="900"/>
              </a:spcBef>
              <a:spcAft>
                <a:spcPts val="0"/>
              </a:spcAft>
              <a:buSzPts val="2200"/>
              <a:buNone/>
            </a:pPr>
            <a:r>
              <a:rPr lang="en-US" dirty="0"/>
              <a:t>Several characteristics of the good, of the market, etc. determine this.</a:t>
            </a:r>
            <a:endParaRPr dirty="0"/>
          </a:p>
          <a:p>
            <a:pPr marL="457200" lvl="0" indent="-457200" algn="l" rtl="0">
              <a:lnSpc>
                <a:spcPct val="100000"/>
              </a:lnSpc>
              <a:spcBef>
                <a:spcPts val="900"/>
              </a:spcBef>
              <a:spcAft>
                <a:spcPts val="0"/>
              </a:spcAft>
              <a:buSzPts val="2200"/>
              <a:buAutoNum type="arabicPeriod"/>
            </a:pPr>
            <a:r>
              <a:rPr lang="en-US" b="1" dirty="0"/>
              <a:t>The availability of close substitutes</a:t>
            </a:r>
            <a:endParaRPr dirty="0"/>
          </a:p>
          <a:p>
            <a:pPr marL="0" lvl="0" indent="0" algn="l" rtl="0">
              <a:lnSpc>
                <a:spcPct val="100000"/>
              </a:lnSpc>
              <a:spcBef>
                <a:spcPts val="1500"/>
              </a:spcBef>
              <a:spcAft>
                <a:spcPts val="0"/>
              </a:spcAft>
              <a:buSzPts val="2200"/>
              <a:buNone/>
            </a:pPr>
            <a:r>
              <a:rPr lang="en-US" dirty="0"/>
              <a:t>If a product has more substitutes available, it will have more elastic demand.</a:t>
            </a:r>
            <a:endParaRPr dirty="0"/>
          </a:p>
          <a:p>
            <a:pPr marL="288925" lvl="0" indent="-288925" algn="l" rtl="0">
              <a:lnSpc>
                <a:spcPct val="100000"/>
              </a:lnSpc>
              <a:spcBef>
                <a:spcPts val="600"/>
              </a:spcBef>
              <a:spcAft>
                <a:spcPts val="0"/>
              </a:spcAft>
              <a:buSzPts val="2200"/>
              <a:buChar char="•"/>
            </a:pPr>
            <a:r>
              <a:rPr lang="en-US" i="1" dirty="0"/>
              <a:t>Example: There are few substitutes for gasoline, so its price elasticity of demand is low.</a:t>
            </a:r>
            <a:endParaRPr dirty="0"/>
          </a:p>
          <a:p>
            <a:pPr marL="288925" lvl="0" indent="-288925" algn="l" rtl="0">
              <a:lnSpc>
                <a:spcPct val="100000"/>
              </a:lnSpc>
              <a:spcBef>
                <a:spcPts val="600"/>
              </a:spcBef>
              <a:spcAft>
                <a:spcPts val="0"/>
              </a:spcAft>
              <a:buSzPts val="2200"/>
              <a:buChar char="•"/>
            </a:pPr>
            <a:r>
              <a:rPr lang="en-US" i="1" dirty="0"/>
              <a:t>Example: There are many substitutes for Nikes (Reeboks, Adidas, etc.), so their price elasticity of demand is high.</a:t>
            </a:r>
            <a:endParaRPr dirty="0"/>
          </a:p>
        </p:txBody>
      </p:sp>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Pearson 508">
      <a:dk1>
        <a:srgbClr val="000000"/>
      </a:dk1>
      <a:lt1>
        <a:srgbClr val="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TotalTime>
  <Words>1099</Words>
  <Application>Microsoft Office PowerPoint</Application>
  <PresentationFormat>On-screen Show (4:3)</PresentationFormat>
  <Paragraphs>105</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Noto Sans Symbols</vt:lpstr>
      <vt:lpstr>Times New Roman</vt:lpstr>
      <vt:lpstr>Verdana</vt:lpstr>
      <vt:lpstr>508 Lecture</vt:lpstr>
      <vt:lpstr>Essentials of Economics</vt:lpstr>
      <vt:lpstr>Chapter Outline</vt:lpstr>
      <vt:lpstr>Utility</vt:lpstr>
      <vt:lpstr>The Principle of Diminishing Marginal Utility</vt:lpstr>
      <vt:lpstr>7.5 The Price Elasticity of Demand and Its Measurement</vt:lpstr>
      <vt:lpstr>Price Elasticity of Demand</vt:lpstr>
      <vt:lpstr>The Midpoint Formula for Elasticity</vt:lpstr>
      <vt:lpstr>Observations about Elasticity </vt:lpstr>
      <vt:lpstr>7.6 The Determinants of the Price Elasticity of Demand</vt:lpstr>
      <vt:lpstr>More Determinants of the Price Elasticity of Demand</vt:lpstr>
      <vt:lpstr>Still More Determinants of the Price Elasticity of Demand</vt:lpstr>
      <vt:lpstr>The Relationship between Price Elasticity and Revenue</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Essentials of Economics</dc:title>
  <dc:creator>Kemper, James</dc:creator>
  <cp:lastModifiedBy>Kemper, James</cp:lastModifiedBy>
  <cp:revision>8</cp:revision>
  <dcterms:modified xsi:type="dcterms:W3CDTF">2023-09-19T19:33:25Z</dcterms:modified>
</cp:coreProperties>
</file>