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9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7" autoAdjust="0"/>
    <p:restoredTop sz="94669" autoAdjust="0"/>
  </p:normalViewPr>
  <p:slideViewPr>
    <p:cSldViewPr snapToGrid="0" snapToObjects="1">
      <p:cViewPr varScale="1">
        <p:scale>
          <a:sx n="104" d="100"/>
          <a:sy n="104" d="100"/>
        </p:scale>
        <p:origin x="-103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GB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11209-936F-7143-A0E4-DB078C7B9F28}" type="datetimeFigureOut">
              <a:rPr lang="en-US" smtClean="0"/>
              <a:t>17/11/15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054DD-85B2-0B46-96E1-9E7451E5E22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GB" smtClean="0"/>
              <a:t>Click to edit Master text styles</a:t>
            </a:r>
          </a:p>
          <a:p>
            <a:pPr lvl="1" eaLnBrk="1" latinLnBrk="0" hangingPunct="1"/>
            <a:r>
              <a:rPr lang="en-GB" smtClean="0"/>
              <a:t>Second level</a:t>
            </a:r>
          </a:p>
          <a:p>
            <a:pPr lvl="2" eaLnBrk="1" latinLnBrk="0" hangingPunct="1"/>
            <a:r>
              <a:rPr lang="en-GB" smtClean="0"/>
              <a:t>Third level</a:t>
            </a:r>
          </a:p>
          <a:p>
            <a:pPr lvl="3" eaLnBrk="1" latinLnBrk="0" hangingPunct="1"/>
            <a:r>
              <a:rPr lang="en-GB" smtClean="0"/>
              <a:t>Fourth level</a:t>
            </a:r>
          </a:p>
          <a:p>
            <a:pPr lvl="4" eaLnBrk="1" latinLnBrk="0" hangingPunct="1"/>
            <a:r>
              <a:rPr lang="en-GB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11209-936F-7143-A0E4-DB078C7B9F28}" type="datetimeFigureOut">
              <a:rPr lang="en-US" smtClean="0"/>
              <a:t>17/11/15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054DD-85B2-0B46-96E1-9E7451E5E2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GB" smtClean="0"/>
              <a:t>Click to edit Master text styles</a:t>
            </a:r>
          </a:p>
          <a:p>
            <a:pPr lvl="1" eaLnBrk="1" latinLnBrk="0" hangingPunct="1"/>
            <a:r>
              <a:rPr lang="en-GB" smtClean="0"/>
              <a:t>Second level</a:t>
            </a:r>
          </a:p>
          <a:p>
            <a:pPr lvl="2" eaLnBrk="1" latinLnBrk="0" hangingPunct="1"/>
            <a:r>
              <a:rPr lang="en-GB" smtClean="0"/>
              <a:t>Third level</a:t>
            </a:r>
          </a:p>
          <a:p>
            <a:pPr lvl="3" eaLnBrk="1" latinLnBrk="0" hangingPunct="1"/>
            <a:r>
              <a:rPr lang="en-GB" smtClean="0"/>
              <a:t>Fourth level</a:t>
            </a:r>
          </a:p>
          <a:p>
            <a:pPr lvl="4" eaLnBrk="1" latinLnBrk="0" hangingPunct="1"/>
            <a:r>
              <a:rPr lang="en-GB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11209-936F-7143-A0E4-DB078C7B9F28}" type="datetimeFigureOut">
              <a:rPr lang="en-US" smtClean="0"/>
              <a:t>17/11/15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054DD-85B2-0B46-96E1-9E7451E5E2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GB" smtClean="0"/>
              <a:t>Click to edit Master text styles</a:t>
            </a:r>
          </a:p>
          <a:p>
            <a:pPr lvl="1" eaLnBrk="1" latinLnBrk="0" hangingPunct="1"/>
            <a:r>
              <a:rPr lang="en-GB" smtClean="0"/>
              <a:t>Second level</a:t>
            </a:r>
          </a:p>
          <a:p>
            <a:pPr lvl="2" eaLnBrk="1" latinLnBrk="0" hangingPunct="1"/>
            <a:r>
              <a:rPr lang="en-GB" smtClean="0"/>
              <a:t>Third level</a:t>
            </a:r>
          </a:p>
          <a:p>
            <a:pPr lvl="3" eaLnBrk="1" latinLnBrk="0" hangingPunct="1"/>
            <a:r>
              <a:rPr lang="en-GB" smtClean="0"/>
              <a:t>Fourth level</a:t>
            </a:r>
          </a:p>
          <a:p>
            <a:pPr lvl="4" eaLnBrk="1" latinLnBrk="0" hangingPunct="1"/>
            <a:r>
              <a:rPr lang="en-GB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11209-936F-7143-A0E4-DB078C7B9F28}" type="datetimeFigureOut">
              <a:rPr lang="en-US" smtClean="0"/>
              <a:t>17/11/15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054DD-85B2-0B46-96E1-9E7451E5E2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11209-936F-7143-A0E4-DB078C7B9F28}" type="datetimeFigureOut">
              <a:rPr lang="en-US" smtClean="0"/>
              <a:t>17/11/15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054DD-85B2-0B46-96E1-9E7451E5E22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GB" smtClean="0"/>
              <a:t>Click to edit Master text styles</a:t>
            </a:r>
          </a:p>
          <a:p>
            <a:pPr lvl="1" eaLnBrk="1" latinLnBrk="0" hangingPunct="1"/>
            <a:r>
              <a:rPr lang="en-GB" smtClean="0"/>
              <a:t>Second level</a:t>
            </a:r>
          </a:p>
          <a:p>
            <a:pPr lvl="2" eaLnBrk="1" latinLnBrk="0" hangingPunct="1"/>
            <a:r>
              <a:rPr lang="en-GB" smtClean="0"/>
              <a:t>Third level</a:t>
            </a:r>
          </a:p>
          <a:p>
            <a:pPr lvl="3" eaLnBrk="1" latinLnBrk="0" hangingPunct="1"/>
            <a:r>
              <a:rPr lang="en-GB" smtClean="0"/>
              <a:t>Fourth level</a:t>
            </a:r>
          </a:p>
          <a:p>
            <a:pPr lvl="4" eaLnBrk="1" latinLnBrk="0" hangingPunct="1"/>
            <a:r>
              <a:rPr lang="en-GB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GB" smtClean="0"/>
              <a:t>Click to edit Master text styles</a:t>
            </a:r>
          </a:p>
          <a:p>
            <a:pPr lvl="1" eaLnBrk="1" latinLnBrk="0" hangingPunct="1"/>
            <a:r>
              <a:rPr lang="en-GB" smtClean="0"/>
              <a:t>Second level</a:t>
            </a:r>
          </a:p>
          <a:p>
            <a:pPr lvl="2" eaLnBrk="1" latinLnBrk="0" hangingPunct="1"/>
            <a:r>
              <a:rPr lang="en-GB" smtClean="0"/>
              <a:t>Third level</a:t>
            </a:r>
          </a:p>
          <a:p>
            <a:pPr lvl="3" eaLnBrk="1" latinLnBrk="0" hangingPunct="1"/>
            <a:r>
              <a:rPr lang="en-GB" smtClean="0"/>
              <a:t>Fourth level</a:t>
            </a:r>
          </a:p>
          <a:p>
            <a:pPr lvl="4" eaLnBrk="1" latinLnBrk="0" hangingPunct="1"/>
            <a:r>
              <a:rPr lang="en-GB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11209-936F-7143-A0E4-DB078C7B9F28}" type="datetimeFigureOut">
              <a:rPr lang="en-US" smtClean="0"/>
              <a:t>17/11/15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054DD-85B2-0B46-96E1-9E7451E5E2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GB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GB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GB" smtClean="0"/>
              <a:t>Click to edit Master text styles</a:t>
            </a:r>
          </a:p>
          <a:p>
            <a:pPr lvl="1" eaLnBrk="1" latinLnBrk="0" hangingPunct="1"/>
            <a:r>
              <a:rPr lang="en-GB" smtClean="0"/>
              <a:t>Second level</a:t>
            </a:r>
          </a:p>
          <a:p>
            <a:pPr lvl="2" eaLnBrk="1" latinLnBrk="0" hangingPunct="1"/>
            <a:r>
              <a:rPr lang="en-GB" smtClean="0"/>
              <a:t>Third level</a:t>
            </a:r>
          </a:p>
          <a:p>
            <a:pPr lvl="3" eaLnBrk="1" latinLnBrk="0" hangingPunct="1"/>
            <a:r>
              <a:rPr lang="en-GB" smtClean="0"/>
              <a:t>Fourth level</a:t>
            </a:r>
          </a:p>
          <a:p>
            <a:pPr lvl="4" eaLnBrk="1" latinLnBrk="0" hangingPunct="1"/>
            <a:r>
              <a:rPr lang="en-GB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GB" smtClean="0"/>
              <a:t>Click to edit Master text styles</a:t>
            </a:r>
          </a:p>
          <a:p>
            <a:pPr lvl="1" eaLnBrk="1" latinLnBrk="0" hangingPunct="1"/>
            <a:r>
              <a:rPr lang="en-GB" smtClean="0"/>
              <a:t>Second level</a:t>
            </a:r>
          </a:p>
          <a:p>
            <a:pPr lvl="2" eaLnBrk="1" latinLnBrk="0" hangingPunct="1"/>
            <a:r>
              <a:rPr lang="en-GB" smtClean="0"/>
              <a:t>Third level</a:t>
            </a:r>
          </a:p>
          <a:p>
            <a:pPr lvl="3" eaLnBrk="1" latinLnBrk="0" hangingPunct="1"/>
            <a:r>
              <a:rPr lang="en-GB" smtClean="0"/>
              <a:t>Fourth level</a:t>
            </a:r>
          </a:p>
          <a:p>
            <a:pPr lvl="4" eaLnBrk="1" latinLnBrk="0" hangingPunct="1"/>
            <a:r>
              <a:rPr lang="en-GB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11209-936F-7143-A0E4-DB078C7B9F28}" type="datetimeFigureOut">
              <a:rPr lang="en-US" smtClean="0"/>
              <a:t>17/11/15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054DD-85B2-0B46-96E1-9E7451E5E2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11209-936F-7143-A0E4-DB078C7B9F28}" type="datetimeFigureOut">
              <a:rPr lang="en-US" smtClean="0"/>
              <a:t>17/11/15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A054DD-85B2-0B46-96E1-9E7451E5E22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11209-936F-7143-A0E4-DB078C7B9F28}" type="datetimeFigureOut">
              <a:rPr lang="en-US" smtClean="0"/>
              <a:t>17/11/15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054DD-85B2-0B46-96E1-9E7451E5E2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GB" smtClean="0"/>
              <a:t>Click to edit Master text styles</a:t>
            </a:r>
          </a:p>
          <a:p>
            <a:pPr lvl="1" eaLnBrk="1" latinLnBrk="0" hangingPunct="1"/>
            <a:r>
              <a:rPr lang="en-GB" smtClean="0"/>
              <a:t>Second level</a:t>
            </a:r>
          </a:p>
          <a:p>
            <a:pPr lvl="2" eaLnBrk="1" latinLnBrk="0" hangingPunct="1"/>
            <a:r>
              <a:rPr lang="en-GB" smtClean="0"/>
              <a:t>Third level</a:t>
            </a:r>
          </a:p>
          <a:p>
            <a:pPr lvl="3" eaLnBrk="1" latinLnBrk="0" hangingPunct="1"/>
            <a:r>
              <a:rPr lang="en-GB" smtClean="0"/>
              <a:t>Fourth level</a:t>
            </a:r>
          </a:p>
          <a:p>
            <a:pPr lvl="4" eaLnBrk="1" latinLnBrk="0" hangingPunct="1"/>
            <a:r>
              <a:rPr lang="en-GB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11209-936F-7143-A0E4-DB078C7B9F28}" type="datetimeFigureOut">
              <a:rPr lang="en-US" smtClean="0"/>
              <a:t>17/11/15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C5A054DD-85B2-0B46-96E1-9E7451E5E2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GB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0B511209-936F-7143-A0E4-DB078C7B9F28}" type="datetimeFigureOut">
              <a:rPr lang="en-US" smtClean="0"/>
              <a:t>17/11/15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054DD-85B2-0B46-96E1-9E7451E5E2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GB" smtClean="0"/>
              <a:t>Click to edit Master text styles</a:t>
            </a:r>
          </a:p>
          <a:p>
            <a:pPr lvl="1" eaLnBrk="1" latinLnBrk="0" hangingPunct="1"/>
            <a:r>
              <a:rPr kumimoji="0" lang="en-GB" smtClean="0"/>
              <a:t>Second level</a:t>
            </a:r>
          </a:p>
          <a:p>
            <a:pPr lvl="2" eaLnBrk="1" latinLnBrk="0" hangingPunct="1"/>
            <a:r>
              <a:rPr kumimoji="0" lang="en-GB" smtClean="0"/>
              <a:t>Third level</a:t>
            </a:r>
          </a:p>
          <a:p>
            <a:pPr lvl="3" eaLnBrk="1" latinLnBrk="0" hangingPunct="1"/>
            <a:r>
              <a:rPr kumimoji="0" lang="en-GB" smtClean="0"/>
              <a:t>Fourth level</a:t>
            </a:r>
          </a:p>
          <a:p>
            <a:pPr lvl="4" eaLnBrk="1" latinLnBrk="0" hangingPunct="1"/>
            <a:r>
              <a:rPr kumimoji="0" lang="en-GB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0B511209-936F-7143-A0E4-DB078C7B9F28}" type="datetimeFigureOut">
              <a:rPr lang="en-US" smtClean="0"/>
              <a:t>17/11/15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C5A054DD-85B2-0B46-96E1-9E7451E5E22C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250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527624"/>
      </p:ext>
    </p:extLst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Technic.thmx</Template>
  <TotalTime>1</TotalTime>
  <Words>0</Words>
  <Application>Microsoft Macintosh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Technic</vt:lpstr>
      <vt:lpstr>PowerPoint Presentation</vt:lpstr>
      <vt:lpstr>PowerPoint Presentation</vt:lpstr>
    </vt:vector>
  </TitlesOfParts>
  <Company>Adept4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kilby</dc:creator>
  <cp:lastModifiedBy>james kilby</cp:lastModifiedBy>
  <cp:revision>1</cp:revision>
  <dcterms:created xsi:type="dcterms:W3CDTF">2015-11-17T18:44:20Z</dcterms:created>
  <dcterms:modified xsi:type="dcterms:W3CDTF">2015-11-17T18:45:21Z</dcterms:modified>
</cp:coreProperties>
</file>