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90" r:id="rId5"/>
    <p:sldId id="295" r:id="rId6"/>
    <p:sldId id="294" r:id="rId7"/>
    <p:sldId id="291" r:id="rId8"/>
    <p:sldId id="292" r:id="rId9"/>
    <p:sldId id="293" r:id="rId10"/>
    <p:sldId id="287" r:id="rId11"/>
    <p:sldId id="28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7"/>
    <p:restoredTop sz="87324"/>
  </p:normalViewPr>
  <p:slideViewPr>
    <p:cSldViewPr snapToGrid="0" snapToObjects="1">
      <p:cViewPr>
        <p:scale>
          <a:sx n="80" d="100"/>
          <a:sy n="80" d="100"/>
        </p:scale>
        <p:origin x="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Presented a few times on Puppet Veeam + DR General storage </a:t>
            </a:r>
          </a:p>
          <a:p>
            <a:r>
              <a:t>Questions welcome at any point</a:t>
            </a:r>
          </a:p>
          <a:p>
            <a:r>
              <a:t>or come and chat to me after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Able to build again and again </a:t>
            </a:r>
          </a:p>
          <a:p>
            <a:r>
              <a:rPr lang="en-US" dirty="0"/>
              <a:t>Removal of manual steps</a:t>
            </a:r>
          </a:p>
          <a:p>
            <a:r>
              <a:rPr lang="en-US" dirty="0"/>
              <a:t>Side benefits dedupe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Builders Create the Image</a:t>
            </a:r>
          </a:p>
          <a:p>
            <a:r>
              <a:rPr lang="en-US" dirty="0"/>
              <a:t>Provisioners Install built-in /3rd party software create users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35 Providers</a:t>
            </a:r>
          </a:p>
        </p:txBody>
      </p:sp>
    </p:spTree>
    <p:extLst>
      <p:ext uri="{BB962C8B-B14F-4D97-AF65-F5344CB8AC3E}">
        <p14:creationId xmlns:p14="http://schemas.microsoft.com/office/powerpoint/2010/main" val="299509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Just because you think its trivial. Doesn't mean other people did</a:t>
            </a:r>
          </a:p>
          <a:p>
            <a:r>
              <a:rPr dirty="0"/>
              <a:t>great talk about doing VMware on a budget </a:t>
            </a:r>
          </a:p>
          <a:p>
            <a:r>
              <a:rPr dirty="0"/>
              <a:t>Not out to trip you up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rainpole</a:t>
            </a:r>
            <a:r>
              <a:rPr lang="en-US" dirty="0"/>
              <a:t>/packer-</a:t>
            </a:r>
            <a:r>
              <a:rPr lang="en-US" dirty="0" err="1"/>
              <a:t>vsphere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13010823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774700" y="646263"/>
            <a:ext cx="11417300" cy="855901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21"/>
          </p:nvPr>
        </p:nvSpPr>
        <p:spPr>
          <a:xfrm>
            <a:off x="7010400" y="1257300"/>
            <a:ext cx="5407529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21"/>
          </p:nvPr>
        </p:nvSpPr>
        <p:spPr>
          <a:xfrm>
            <a:off x="7213600" y="2273300"/>
            <a:ext cx="5016500" cy="66920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>
            <a:spLocks noGrp="1"/>
          </p:cNvSpPr>
          <p:nvPr>
            <p:ph type="pic" sz="quarter" idx="21"/>
          </p:nvPr>
        </p:nvSpPr>
        <p:spPr>
          <a:xfrm>
            <a:off x="6808750" y="5099998"/>
            <a:ext cx="5370687" cy="402801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sz="quarter" idx="22"/>
          </p:nvPr>
        </p:nvSpPr>
        <p:spPr>
          <a:xfrm>
            <a:off x="6858000" y="965200"/>
            <a:ext cx="5318754" cy="39872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23"/>
          </p:nvPr>
        </p:nvSpPr>
        <p:spPr>
          <a:xfrm>
            <a:off x="1155700" y="1244600"/>
            <a:ext cx="5407496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al World Nutanix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5003800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Packer &amp; Template Management</a:t>
            </a:r>
            <a:endParaRPr dirty="0"/>
          </a:p>
        </p:txBody>
      </p:sp>
      <p:sp>
        <p:nvSpPr>
          <p:cNvPr id="120" name="By James Kilby"/>
          <p:cNvSpPr txBox="1"/>
          <p:nvPr/>
        </p:nvSpPr>
        <p:spPr>
          <a:xfrm>
            <a:off x="827671" y="8611062"/>
            <a:ext cx="432930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By James Kilby </a:t>
            </a:r>
          </a:p>
        </p:txBody>
      </p:sp>
      <p:sp>
        <p:nvSpPr>
          <p:cNvPr id="121" name="@Jameskilbynet"/>
          <p:cNvSpPr txBox="1"/>
          <p:nvPr/>
        </p:nvSpPr>
        <p:spPr>
          <a:xfrm>
            <a:off x="8437486" y="8611062"/>
            <a:ext cx="3800628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@Jameskilbynet</a:t>
            </a:r>
          </a:p>
        </p:txBody>
      </p:sp>
      <p:pic>
        <p:nvPicPr>
          <p:cNvPr id="9" name="Picture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626E5BE2-4F40-124D-9AD1-09231F89DE7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4262967" y="520718"/>
            <a:ext cx="9199033" cy="6896082"/>
          </a:xfr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eed4ward - It’s about the commun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Feed4ward - </a:t>
            </a:r>
            <a:r>
              <a:rPr sz="6100"/>
              <a:t>It’s about the community</a:t>
            </a:r>
          </a:p>
        </p:txBody>
      </p:sp>
      <p:sp>
        <p:nvSpPr>
          <p:cNvPr id="295" name="Step up - You might enjoy it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buBlip>
                <a:blip r:embed="rId3"/>
              </a:buBlip>
              <a:defRPr sz="3900"/>
            </a:pPr>
            <a:r>
              <a:t>Step up - You might enjoy it.</a:t>
            </a:r>
          </a:p>
          <a:p>
            <a:pPr marL="444499" indent="-444499">
              <a:buBlip>
                <a:blip r:embed="rId3"/>
              </a:buBlip>
              <a:defRPr sz="3900"/>
            </a:pPr>
            <a:r>
              <a:t>Lots of support available</a:t>
            </a:r>
          </a:p>
          <a:p>
            <a:pPr marL="444499" indent="-444499">
              <a:buBlip>
                <a:blip r:embed="rId3"/>
              </a:buBlip>
              <a:defRPr sz="3900"/>
            </a:pPr>
            <a:r>
              <a:t>10-30 Min slots usually available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961878"/>
            <a:ext cx="6223000" cy="532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ny Question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9900"/>
            </a:lvl1pPr>
          </a:lstStyle>
          <a:p>
            <a:r>
              <a:t>Any Questions 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 </a:t>
            </a:r>
          </a:p>
        </p:txBody>
      </p:sp>
      <p:sp>
        <p:nvSpPr>
          <p:cNvPr id="124" name="Senior Cloud Engineer  for a Zen Intern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dirty="0"/>
              <a:t>Senior </a:t>
            </a:r>
            <a:r>
              <a:rPr lang="en-GB" dirty="0"/>
              <a:t>Consultant for Xtravirt </a:t>
            </a:r>
          </a:p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lang="en-GB" dirty="0"/>
              <a:t>Primary focus on VMware + supporting stack</a:t>
            </a:r>
          </a:p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dirty="0"/>
              <a:t>Working  with VMware technology since 2008</a:t>
            </a:r>
          </a:p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dirty="0"/>
              <a:t>Awarded VMware </a:t>
            </a:r>
            <a:r>
              <a:rPr dirty="0" err="1"/>
              <a:t>vExpert</a:t>
            </a:r>
            <a:r>
              <a:rPr dirty="0"/>
              <a:t> 2014-201</a:t>
            </a:r>
            <a:r>
              <a:rPr lang="en-GB" dirty="0"/>
              <a:t>9</a:t>
            </a:r>
            <a:endParaRPr dirty="0"/>
          </a:p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dirty="0"/>
              <a:t>Veeam Vanguard 201</a:t>
            </a:r>
            <a:r>
              <a:rPr lang="en-GB" dirty="0"/>
              <a:t>7-2019</a:t>
            </a:r>
          </a:p>
          <a:p>
            <a:pPr marL="373379" indent="-373379" defTabSz="490727">
              <a:spcBef>
                <a:spcPts val="3000"/>
              </a:spcBef>
              <a:buBlip>
                <a:blip r:embed="rId3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rPr lang="en-GB" dirty="0"/>
              <a:t>VMware MSC VMC + HCI</a:t>
            </a:r>
            <a:endParaRPr dirty="0"/>
          </a:p>
        </p:txBody>
      </p:sp>
      <p:pic>
        <p:nvPicPr>
          <p:cNvPr id="3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820750EA-91EF-4145-B0DF-36B171CCC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524934"/>
            <a:ext cx="3765550" cy="3765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129" name="So why Nutanix ?…"/>
          <p:cNvSpPr txBox="1">
            <a:spLocks noGrp="1"/>
          </p:cNvSpPr>
          <p:nvPr>
            <p:ph type="body" idx="1"/>
          </p:nvPr>
        </p:nvSpPr>
        <p:spPr>
          <a:xfrm>
            <a:off x="541868" y="2329755"/>
            <a:ext cx="12462932" cy="662797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buBlip>
                <a:blip r:embed="rId3"/>
              </a:buBlip>
              <a:defRPr sz="5800"/>
            </a:pPr>
            <a:r>
              <a:rPr dirty="0"/>
              <a:t>So why </a:t>
            </a:r>
            <a:r>
              <a:rPr lang="en-GB" dirty="0"/>
              <a:t>use template management tools</a:t>
            </a:r>
            <a:r>
              <a:rPr dirty="0"/>
              <a:t> ?</a:t>
            </a:r>
          </a:p>
          <a:p>
            <a:pPr>
              <a:buBlip>
                <a:blip r:embed="rId3"/>
              </a:buBlip>
              <a:defRPr sz="5800"/>
            </a:pPr>
            <a:r>
              <a:rPr dirty="0"/>
              <a:t>What</a:t>
            </a:r>
            <a:r>
              <a:rPr lang="en-GB" dirty="0"/>
              <a:t> are the benefits ?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Why do I not do this already ?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What tooling exists ?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How to Set it up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Live demo with Photon OS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Windows Example</a:t>
            </a:r>
          </a:p>
          <a:p>
            <a:pPr>
              <a:buBlip>
                <a:blip r:embed="rId3"/>
              </a:buBlip>
              <a:defRPr sz="5800"/>
            </a:pPr>
            <a:r>
              <a:rPr lang="en-GB" dirty="0"/>
              <a:t>Questions</a:t>
            </a:r>
          </a:p>
          <a:p>
            <a:pPr>
              <a:buBlip>
                <a:blip r:embed="rId3"/>
              </a:buBlip>
              <a:defRPr sz="5800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FCD0-A117-0A4E-9B7F-8794E0C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4E23-B484-0141-80A5-221F95540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D7B67E4-DFB9-A04D-AE60-FFFBB506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1046551"/>
            <a:ext cx="5097713" cy="76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77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DAC4-0045-654D-B063-2B845B29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D50C-0B12-F94E-B536-174AD1692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Builders</a:t>
            </a:r>
          </a:p>
          <a:p>
            <a:r>
              <a:rPr lang="en-US" dirty="0"/>
              <a:t>Provisioners</a:t>
            </a:r>
          </a:p>
          <a:p>
            <a:r>
              <a:rPr lang="en-US" dirty="0"/>
              <a:t>Post Processors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75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997-5FA8-8A42-B5BE-45A3AA3A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Providers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07AB-811E-C64B-9FEF-50EA112FC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VMware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Cloud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Ocean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0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272-0170-7348-961B-3620D48B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38BF-0E28-AB4D-99A3-AB8F931F9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597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8F2F-2DB1-E74A-A322-9AAB755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45D0-4561-924A-A948-008A2B4B2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76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0B60-1DB5-3C47-AA54-77560FD9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1775-1A21-6544-BE10-94FBB7C2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795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222</Words>
  <Application>Microsoft Macintosh PowerPoint</Application>
  <PresentationFormat>Custom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Helvetica Neue Light</vt:lpstr>
      <vt:lpstr>Industrial</vt:lpstr>
      <vt:lpstr>Packer &amp; Template Management</vt:lpstr>
      <vt:lpstr>About Me </vt:lpstr>
      <vt:lpstr>Overview</vt:lpstr>
      <vt:lpstr>Install </vt:lpstr>
      <vt:lpstr>How it Works</vt:lpstr>
      <vt:lpstr>Multiple Providers</vt:lpstr>
      <vt:lpstr>Packer Files</vt:lpstr>
      <vt:lpstr>Live Demo</vt:lpstr>
      <vt:lpstr>Windows Demo</vt:lpstr>
      <vt:lpstr>Feed4ward - It’s about the community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Nutanix</dc:title>
  <cp:lastModifiedBy>James Kilby</cp:lastModifiedBy>
  <cp:revision>14</cp:revision>
  <dcterms:modified xsi:type="dcterms:W3CDTF">2020-12-15T09:07:13Z</dcterms:modified>
</cp:coreProperties>
</file>