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1" r:id="rId5"/>
    <p:sldId id="265" r:id="rId6"/>
    <p:sldId id="259" r:id="rId7"/>
    <p:sldId id="262" r:id="rId8"/>
    <p:sldId id="276" r:id="rId9"/>
    <p:sldId id="263" r:id="rId10"/>
    <p:sldId id="266" r:id="rId11"/>
    <p:sldId id="272" r:id="rId12"/>
    <p:sldId id="273" r:id="rId13"/>
    <p:sldId id="274" r:id="rId14"/>
    <p:sldId id="275" r:id="rId15"/>
    <p:sldId id="268" r:id="rId16"/>
    <p:sldId id="278" r:id="rId17"/>
    <p:sldId id="270" r:id="rId18"/>
    <p:sldId id="267" r:id="rId19"/>
    <p:sldId id="277" r:id="rId20"/>
    <p:sldId id="264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52540" autoAdjust="0"/>
  </p:normalViewPr>
  <p:slideViewPr>
    <p:cSldViewPr snapToGrid="0">
      <p:cViewPr varScale="1">
        <p:scale>
          <a:sx n="48" d="100"/>
          <a:sy n="48" d="100"/>
        </p:scale>
        <p:origin x="168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992CA-8CC0-4E27-9906-013897C17684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64007-7E5A-4B12-8A17-A8434045F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25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Why herding cows? 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4007-7E5A-4B12-8A17-A8434045FED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13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Many classes available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4007-7E5A-4B12-8A17-A8434045FED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30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Graph shows successful provision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4007-7E5A-4B12-8A17-A8434045FED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7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DNS</a:t>
            </a:r>
          </a:p>
          <a:p>
            <a:r>
              <a:rPr lang="en-GB" dirty="0" smtClean="0"/>
              <a:t>Or NTP</a:t>
            </a:r>
          </a:p>
          <a:p>
            <a:r>
              <a:rPr lang="en-GB" dirty="0" smtClean="0"/>
              <a:t>Local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auth</a:t>
            </a:r>
            <a:r>
              <a:rPr lang="en-GB" baseline="0" dirty="0" smtClean="0"/>
              <a:t> ? </a:t>
            </a:r>
          </a:p>
          <a:p>
            <a:r>
              <a:rPr lang="en-GB" baseline="0" dirty="0" smtClean="0"/>
              <a:t>SSH keys ?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Windows</a:t>
            </a:r>
          </a:p>
          <a:p>
            <a:r>
              <a:rPr lang="en-GB" dirty="0" smtClean="0"/>
              <a:t>Users AD membership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IIS SQL available in forge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4007-7E5A-4B12-8A17-A8434045FED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592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 able to provide</a:t>
            </a:r>
            <a:r>
              <a:rPr lang="en-GB" baseline="0" dirty="0" smtClean="0"/>
              <a:t> services to your business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4007-7E5A-4B12-8A17-A8434045FED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23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Explain Feed4orward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4007-7E5A-4B12-8A17-A8434045FED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63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Come and talk to me about</a:t>
            </a:r>
            <a:r>
              <a:rPr lang="en-GB" baseline="0" dirty="0" smtClean="0"/>
              <a:t> Automation  or </a:t>
            </a:r>
            <a:r>
              <a:rPr lang="en-GB" baseline="0" dirty="0" err="1" smtClean="0"/>
              <a:t>vExpert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4007-7E5A-4B12-8A17-A8434045FED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93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Manual configurations</a:t>
            </a:r>
          </a:p>
          <a:p>
            <a:r>
              <a:rPr lang="en-GB" dirty="0" smtClean="0"/>
              <a:t>Custom Scripts</a:t>
            </a:r>
          </a:p>
          <a:p>
            <a:r>
              <a:rPr lang="en-GB" dirty="0" smtClean="0"/>
              <a:t>Golden</a:t>
            </a:r>
            <a:r>
              <a:rPr lang="en-GB" baseline="0" dirty="0" smtClean="0"/>
              <a:t> Images</a:t>
            </a:r>
          </a:p>
          <a:p>
            <a:r>
              <a:rPr lang="en-GB" baseline="0" dirty="0" smtClean="0"/>
              <a:t>Snowflake Server 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Move to a desired state,……</a:t>
            </a:r>
          </a:p>
          <a:p>
            <a:r>
              <a:rPr lang="en-GB" baseline="0" dirty="0" smtClean="0"/>
              <a:t>Simulate changes…</a:t>
            </a:r>
          </a:p>
          <a:p>
            <a:r>
              <a:rPr lang="en-GB" baseline="0" dirty="0" smtClean="0"/>
              <a:t>Enforce</a:t>
            </a:r>
          </a:p>
          <a:p>
            <a:r>
              <a:rPr lang="en-GB" baseline="0" dirty="0" smtClean="0"/>
              <a:t>Compliance PCI DSS </a:t>
            </a:r>
          </a:p>
          <a:p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Test </a:t>
            </a:r>
            <a:r>
              <a:rPr lang="en-GB" baseline="0" dirty="0" err="1" smtClean="0"/>
              <a:t>enviroments</a:t>
            </a:r>
            <a:r>
              <a:rPr lang="en-GB" baseline="0" dirty="0" smtClean="0"/>
              <a:t> exact replica 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Push to </a:t>
            </a:r>
            <a:r>
              <a:rPr lang="en-GB" baseline="0" dirty="0" err="1" smtClean="0"/>
              <a:t>dev</a:t>
            </a:r>
            <a:r>
              <a:rPr lang="en-GB" baseline="0" dirty="0" smtClean="0"/>
              <a:t> before production 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4007-7E5A-4B12-8A17-A8434045FED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14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SALTStack</a:t>
            </a:r>
            <a:r>
              <a:rPr lang="en-GB" dirty="0" smtClean="0"/>
              <a:t>   anyone using anything else ?</a:t>
            </a:r>
          </a:p>
          <a:p>
            <a:endParaRPr lang="en-GB" dirty="0" smtClean="0"/>
          </a:p>
          <a:p>
            <a:r>
              <a:rPr lang="en-GB" dirty="0" smtClean="0"/>
              <a:t>Puppet  Ruby like declarative</a:t>
            </a:r>
            <a:r>
              <a:rPr lang="en-GB" baseline="0" dirty="0" smtClean="0"/>
              <a:t> language </a:t>
            </a:r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How to manage code/scripts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4007-7E5A-4B12-8A17-A8434045FED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43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Version control code</a:t>
            </a:r>
          </a:p>
          <a:p>
            <a:r>
              <a:rPr lang="en-GB" dirty="0" smtClean="0"/>
              <a:t>Allows you to see </a:t>
            </a:r>
            <a:r>
              <a:rPr lang="en-GB" dirty="0" err="1" smtClean="0"/>
              <a:t>whats</a:t>
            </a:r>
            <a:r>
              <a:rPr lang="en-GB" dirty="0" smtClean="0"/>
              <a:t> changed by who</a:t>
            </a:r>
          </a:p>
          <a:p>
            <a:r>
              <a:rPr lang="en-GB" dirty="0" smtClean="0"/>
              <a:t>Allows you</a:t>
            </a:r>
            <a:r>
              <a:rPr lang="en-GB" baseline="0" dirty="0" smtClean="0"/>
              <a:t> to use CI products   GO   Jenkins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4007-7E5A-4B12-8A17-A8434045FED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15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Audit for compliance</a:t>
            </a:r>
          </a:p>
          <a:p>
            <a:endParaRPr lang="en-GB" dirty="0" smtClean="0"/>
          </a:p>
          <a:p>
            <a:r>
              <a:rPr lang="en-GB" dirty="0" smtClean="0"/>
              <a:t>Troubleshooting</a:t>
            </a:r>
          </a:p>
          <a:p>
            <a:endParaRPr lang="en-GB" dirty="0" smtClean="0"/>
          </a:p>
          <a:p>
            <a:r>
              <a:rPr lang="en-GB" dirty="0" smtClean="0"/>
              <a:t>Especially useful if using any form</a:t>
            </a:r>
            <a:r>
              <a:rPr lang="en-GB" baseline="0" dirty="0" smtClean="0"/>
              <a:t> of CI tool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4007-7E5A-4B12-8A17-A8434045FED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33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Puppet is</a:t>
            </a:r>
            <a:r>
              <a:rPr lang="en-GB" baseline="0" dirty="0" smtClean="0"/>
              <a:t> used elsewhere in the business so good knowledge just not in our division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Enterprise approx. $100 per node per</a:t>
            </a:r>
            <a:r>
              <a:rPr lang="en-GB" baseline="0" dirty="0" smtClean="0"/>
              <a:t> year</a:t>
            </a:r>
          </a:p>
          <a:p>
            <a:endParaRPr lang="en-GB" baseline="0" dirty="0" smtClean="0"/>
          </a:p>
          <a:p>
            <a:r>
              <a:rPr lang="en-GB" baseline="0" dirty="0" smtClean="0"/>
              <a:t>Perpetual licence is available</a:t>
            </a:r>
          </a:p>
          <a:p>
            <a:endParaRPr lang="en-GB" baseline="0" dirty="0" smtClean="0"/>
          </a:p>
          <a:p>
            <a:r>
              <a:rPr lang="en-GB" dirty="0" smtClean="0"/>
              <a:t>Same core   same agents</a:t>
            </a:r>
          </a:p>
          <a:p>
            <a:endParaRPr lang="en-GB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3,500+ module library. For free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 called foreman can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added to Open source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4007-7E5A-4B12-8A17-A8434045FE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05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Multi master is available for load balancing/resilience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4007-7E5A-4B12-8A17-A8434045FED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435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Tried the OS first</a:t>
            </a:r>
          </a:p>
          <a:p>
            <a:endParaRPr lang="en-GB" dirty="0" smtClean="0"/>
          </a:p>
          <a:p>
            <a:r>
              <a:rPr lang="en-GB" dirty="0" smtClean="0"/>
              <a:t>Pre </a:t>
            </a:r>
            <a:r>
              <a:rPr lang="en-GB" dirty="0" err="1" smtClean="0"/>
              <a:t>req’s</a:t>
            </a:r>
            <a:r>
              <a:rPr lang="en-GB" dirty="0" smtClean="0"/>
              <a:t>   and run a webserver to help you install</a:t>
            </a:r>
            <a:r>
              <a:rPr lang="en-GB" baseline="0" dirty="0" smtClean="0"/>
              <a:t>  20 </a:t>
            </a:r>
            <a:r>
              <a:rPr lang="en-GB" baseline="0" dirty="0" err="1" smtClean="0"/>
              <a:t>mins</a:t>
            </a:r>
            <a:r>
              <a:rPr lang="en-GB" baseline="0" dirty="0" smtClean="0"/>
              <a:t> install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4007-7E5A-4B12-8A17-A8434045FE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340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Puppet manages itself </a:t>
            </a:r>
          </a:p>
          <a:p>
            <a:endParaRPr lang="en-GB" dirty="0" smtClean="0"/>
          </a:p>
          <a:p>
            <a:r>
              <a:rPr lang="en-GB" dirty="0" smtClean="0"/>
              <a:t>First</a:t>
            </a:r>
            <a:r>
              <a:rPr lang="en-GB" baseline="0" dirty="0" smtClean="0"/>
              <a:t> agent deployed </a:t>
            </a:r>
          </a:p>
          <a:p>
            <a:endParaRPr lang="en-GB" baseline="0" dirty="0" smtClean="0"/>
          </a:p>
          <a:p>
            <a:r>
              <a:rPr lang="en-GB" baseline="0" dirty="0" smtClean="0"/>
              <a:t>Deploy agents  can be done </a:t>
            </a:r>
            <a:r>
              <a:rPr lang="en-GB" baseline="0" dirty="0" err="1" smtClean="0"/>
              <a:t>manualy</a:t>
            </a:r>
            <a:r>
              <a:rPr lang="en-GB" baseline="0" dirty="0" smtClean="0"/>
              <a:t> or automated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4007-7E5A-4B12-8A17-A8434045FE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63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717483"/>
            <a:ext cx="4768767" cy="2973788"/>
          </a:xfrm>
        </p:spPr>
        <p:txBody>
          <a:bodyPr/>
          <a:lstStyle/>
          <a:p>
            <a:r>
              <a:rPr lang="en-GB" sz="6000" dirty="0" smtClean="0"/>
              <a:t>An Introduction to Herding Cows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James Kilby  									@</a:t>
            </a:r>
            <a:r>
              <a:rPr lang="en-GB" dirty="0" err="1" smtClean="0"/>
              <a:t>jameskilbynet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20" y="1288377"/>
            <a:ext cx="5069821" cy="34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Puppet </a:t>
            </a:r>
            <a:r>
              <a:rPr lang="en-GB" dirty="0" err="1" smtClean="0"/>
              <a:t>Architechture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63" y="1479623"/>
            <a:ext cx="8871041" cy="4776714"/>
          </a:xfrm>
        </p:spPr>
      </p:pic>
    </p:spTree>
    <p:extLst>
      <p:ext uri="{BB962C8B-B14F-4D97-AF65-F5344CB8AC3E}">
        <p14:creationId xmlns:p14="http://schemas.microsoft.com/office/powerpoint/2010/main" val="8519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Puppet Installation ( Enterprise)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44" y="1421761"/>
            <a:ext cx="9194386" cy="4286951"/>
          </a:xfrm>
        </p:spPr>
      </p:pic>
    </p:spTree>
    <p:extLst>
      <p:ext uri="{BB962C8B-B14F-4D97-AF65-F5344CB8AC3E}">
        <p14:creationId xmlns:p14="http://schemas.microsoft.com/office/powerpoint/2010/main" val="34105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Dashboard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92368"/>
            <a:ext cx="10660272" cy="4850015"/>
          </a:xfrm>
        </p:spPr>
      </p:pic>
    </p:spTree>
    <p:extLst>
      <p:ext uri="{BB962C8B-B14F-4D97-AF65-F5344CB8AC3E}">
        <p14:creationId xmlns:p14="http://schemas.microsoft.com/office/powerpoint/2010/main" val="50713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Agent </a:t>
            </a:r>
            <a:r>
              <a:rPr lang="en-GB" dirty="0" err="1" smtClean="0"/>
              <a:t>Checkin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78669"/>
            <a:ext cx="11179090" cy="32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Agents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6" y="1597023"/>
            <a:ext cx="9935962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Declarative Language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31" y="1592039"/>
            <a:ext cx="8942661" cy="4550344"/>
          </a:xfrm>
        </p:spPr>
      </p:pic>
    </p:spTree>
    <p:extLst>
      <p:ext uri="{BB962C8B-B14F-4D97-AF65-F5344CB8AC3E}">
        <p14:creationId xmlns:p14="http://schemas.microsoft.com/office/powerpoint/2010/main" val="2007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Apache example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73" y="1566031"/>
            <a:ext cx="5911572" cy="45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97" y="1312885"/>
            <a:ext cx="8592749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2946" y="1853248"/>
            <a:ext cx="4396339" cy="41957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Time Sync</a:t>
            </a:r>
          </a:p>
          <a:p>
            <a:r>
              <a:rPr lang="en-GB" sz="2400" dirty="0" smtClean="0"/>
              <a:t>DNS &amp; Reverse DNS</a:t>
            </a:r>
          </a:p>
          <a:p>
            <a:r>
              <a:rPr lang="en-GB" sz="2400" dirty="0" smtClean="0"/>
              <a:t>Start Simple </a:t>
            </a:r>
          </a:p>
          <a:p>
            <a:r>
              <a:rPr lang="en-GB" sz="2400" dirty="0" smtClean="0"/>
              <a:t>Test changes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48" y="1172861"/>
            <a:ext cx="7453882" cy="41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 is Moving Fast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53" y="1152983"/>
            <a:ext cx="7722637" cy="5411333"/>
          </a:xfrm>
        </p:spPr>
      </p:pic>
    </p:spTree>
    <p:extLst>
      <p:ext uri="{BB962C8B-B14F-4D97-AF65-F5344CB8AC3E}">
        <p14:creationId xmlns:p14="http://schemas.microsoft.com/office/powerpoint/2010/main" val="21686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Solution Engineer for North West Based ISP</a:t>
            </a:r>
          </a:p>
          <a:p>
            <a:r>
              <a:rPr lang="en-GB" sz="2800" dirty="0" smtClean="0"/>
              <a:t>Deploy solutions to our </a:t>
            </a:r>
            <a:r>
              <a:rPr lang="en-GB" sz="2800" dirty="0"/>
              <a:t>i</a:t>
            </a:r>
            <a:r>
              <a:rPr lang="en-GB" sz="2800" dirty="0" smtClean="0"/>
              <a:t>nternal </a:t>
            </a:r>
            <a:r>
              <a:rPr lang="en-GB" sz="2800" dirty="0"/>
              <a:t>p</a:t>
            </a:r>
            <a:r>
              <a:rPr lang="en-GB" sz="2800" dirty="0" smtClean="0"/>
              <a:t>ublic </a:t>
            </a:r>
            <a:r>
              <a:rPr lang="en-GB" sz="2800" dirty="0"/>
              <a:t>c</a:t>
            </a:r>
            <a:r>
              <a:rPr lang="en-GB" sz="2800" dirty="0" smtClean="0"/>
              <a:t>loud and AWS</a:t>
            </a:r>
          </a:p>
          <a:p>
            <a:r>
              <a:rPr lang="en-GB" sz="2800" dirty="0" smtClean="0"/>
              <a:t>Awarding </a:t>
            </a:r>
            <a:r>
              <a:rPr lang="en-GB" sz="2800" dirty="0" err="1" smtClean="0"/>
              <a:t>vExpert</a:t>
            </a:r>
            <a:r>
              <a:rPr lang="en-GB" sz="2800" smtClean="0"/>
              <a:t> 2015 &amp; 2016</a:t>
            </a:r>
            <a:endParaRPr lang="en-GB" sz="2800" dirty="0" smtClean="0"/>
          </a:p>
          <a:p>
            <a:r>
              <a:rPr lang="en-GB" sz="2800" dirty="0" smtClean="0"/>
              <a:t>Working with VMware since  early 2008 ESX(</a:t>
            </a:r>
            <a:r>
              <a:rPr lang="en-GB" sz="2800" dirty="0" err="1" smtClean="0"/>
              <a:t>i</a:t>
            </a:r>
            <a:r>
              <a:rPr lang="en-GB" sz="2800" dirty="0" smtClean="0"/>
              <a:t>) 3.5</a:t>
            </a:r>
          </a:p>
          <a:p>
            <a:r>
              <a:rPr lang="en-GB" sz="2800" dirty="0" smtClean="0"/>
              <a:t>Server Hugger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425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Whats</a:t>
            </a:r>
            <a:r>
              <a:rPr lang="en-GB" dirty="0" smtClean="0"/>
              <a:t> Next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 smtClean="0"/>
              <a:t>Fully Automated Provisioning</a:t>
            </a:r>
          </a:p>
          <a:p>
            <a:r>
              <a:rPr lang="en-GB" sz="2400" dirty="0" smtClean="0"/>
              <a:t>Multi tenant </a:t>
            </a:r>
          </a:p>
          <a:p>
            <a:r>
              <a:rPr lang="en-GB" sz="2400" dirty="0" smtClean="0"/>
              <a:t>Move to Prod….</a:t>
            </a:r>
          </a:p>
          <a:p>
            <a:r>
              <a:rPr lang="en-GB" sz="2400" dirty="0" smtClean="0"/>
              <a:t>VMware Host Management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649458" cy="1400530"/>
          </a:xfrm>
        </p:spPr>
        <p:txBody>
          <a:bodyPr/>
          <a:lstStyle/>
          <a:p>
            <a:r>
              <a:rPr lang="en-GB" dirty="0"/>
              <a:t>#</a:t>
            </a:r>
            <a:r>
              <a:rPr lang="en-GB" dirty="0" smtClean="0"/>
              <a:t>Feed4orward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vmug.com/p/cm/</a:t>
            </a:r>
            <a:r>
              <a:rPr lang="en-GB" dirty="0" err="1" smtClean="0"/>
              <a:t>ld</a:t>
            </a:r>
            <a:r>
              <a:rPr lang="en-GB" dirty="0" smtClean="0"/>
              <a:t>/fid=7221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89" y="736848"/>
            <a:ext cx="4238045" cy="4904871"/>
          </a:xfrm>
        </p:spPr>
      </p:pic>
    </p:spTree>
    <p:extLst>
      <p:ext uri="{BB962C8B-B14F-4D97-AF65-F5344CB8AC3E}">
        <p14:creationId xmlns:p14="http://schemas.microsoft.com/office/powerpoint/2010/main" val="16721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483178"/>
          </a:xfrm>
        </p:spPr>
        <p:txBody>
          <a:bodyPr/>
          <a:lstStyle/>
          <a:p>
            <a:r>
              <a:rPr lang="en-GB" dirty="0" smtClean="0"/>
              <a:t>Thank You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7200" dirty="0" smtClean="0"/>
              <a:t>Any Questions ??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5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Automate 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07" y="810527"/>
            <a:ext cx="7406228" cy="5536156"/>
          </a:xfrm>
        </p:spPr>
      </p:pic>
    </p:spTree>
    <p:extLst>
      <p:ext uri="{BB962C8B-B14F-4D97-AF65-F5344CB8AC3E}">
        <p14:creationId xmlns:p14="http://schemas.microsoft.com/office/powerpoint/2010/main" val="23641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Options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Chef </a:t>
            </a:r>
          </a:p>
          <a:p>
            <a:r>
              <a:rPr lang="en-GB" sz="2800" dirty="0" smtClean="0"/>
              <a:t>Puppet </a:t>
            </a:r>
          </a:p>
          <a:p>
            <a:r>
              <a:rPr lang="en-GB" sz="2800" dirty="0" err="1" smtClean="0"/>
              <a:t>Ansible</a:t>
            </a:r>
            <a:r>
              <a:rPr lang="en-GB" sz="2800" dirty="0" smtClean="0"/>
              <a:t> </a:t>
            </a:r>
          </a:p>
          <a:p>
            <a:endParaRPr lang="en-GB" sz="2800" dirty="0"/>
          </a:p>
          <a:p>
            <a:r>
              <a:rPr lang="en-GB" sz="2800" dirty="0" err="1" smtClean="0"/>
              <a:t>vRealize</a:t>
            </a:r>
            <a:r>
              <a:rPr lang="en-GB" sz="2800" dirty="0" smtClean="0"/>
              <a:t> Orchestrator</a:t>
            </a:r>
          </a:p>
          <a:p>
            <a:r>
              <a:rPr lang="en-GB" sz="2800" dirty="0" err="1" smtClean="0"/>
              <a:t>Vrealize</a:t>
            </a:r>
            <a:r>
              <a:rPr lang="en-GB" sz="2800" dirty="0" smtClean="0"/>
              <a:t> Automation</a:t>
            </a:r>
          </a:p>
          <a:p>
            <a:r>
              <a:rPr lang="en-GB" sz="2800" dirty="0" smtClean="0"/>
              <a:t>Microsoft SCCM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282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Management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70" y="1546911"/>
            <a:ext cx="7657990" cy="3573729"/>
          </a:xfrm>
        </p:spPr>
      </p:pic>
    </p:spTree>
    <p:extLst>
      <p:ext uri="{BB962C8B-B14F-4D97-AF65-F5344CB8AC3E}">
        <p14:creationId xmlns:p14="http://schemas.microsoft.com/office/powerpoint/2010/main" val="18853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Gitlab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027583"/>
            <a:ext cx="9528398" cy="400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Audit Trail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6300" y="2052638"/>
            <a:ext cx="842117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Puppet by Puppet Labs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 smtClean="0"/>
              <a:t>Open Source</a:t>
            </a:r>
          </a:p>
          <a:p>
            <a:r>
              <a:rPr lang="en-GB" dirty="0" smtClean="0"/>
              <a:t>Free</a:t>
            </a:r>
          </a:p>
          <a:p>
            <a:r>
              <a:rPr lang="en-GB" dirty="0" smtClean="0"/>
              <a:t>No Native GUI</a:t>
            </a:r>
          </a:p>
          <a:p>
            <a:endParaRPr lang="en-GB" dirty="0" smtClean="0"/>
          </a:p>
          <a:p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Enterprise</a:t>
            </a:r>
          </a:p>
          <a:p>
            <a:r>
              <a:rPr lang="en-GB" dirty="0" smtClean="0"/>
              <a:t>Event Inspection</a:t>
            </a:r>
          </a:p>
          <a:p>
            <a:r>
              <a:rPr lang="en-GB" dirty="0" smtClean="0"/>
              <a:t>Automatic Discovery</a:t>
            </a:r>
          </a:p>
          <a:p>
            <a:r>
              <a:rPr lang="en-GB" dirty="0" smtClean="0"/>
              <a:t>Role Based Access Control</a:t>
            </a:r>
          </a:p>
          <a:p>
            <a:r>
              <a:rPr lang="en-GB" dirty="0" smtClean="0"/>
              <a:t>Puppet Performance Reporting</a:t>
            </a:r>
          </a:p>
          <a:p>
            <a:r>
              <a:rPr lang="en-GB" dirty="0" smtClean="0"/>
              <a:t>Support</a:t>
            </a:r>
          </a:p>
          <a:p>
            <a:r>
              <a:rPr lang="en-GB" dirty="0" smtClean="0"/>
              <a:t>Additional modules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5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7795</TotalTime>
  <Words>349</Words>
  <Application>Microsoft Office PowerPoint</Application>
  <PresentationFormat>Widescreen</PresentationFormat>
  <Paragraphs>128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An Introduction to Herding Cows</vt:lpstr>
      <vt:lpstr>About Me</vt:lpstr>
      <vt:lpstr>Why Automate ?</vt:lpstr>
      <vt:lpstr>PowerPoint Presentation</vt:lpstr>
      <vt:lpstr>Options ?</vt:lpstr>
      <vt:lpstr>Code Management</vt:lpstr>
      <vt:lpstr>Gitlab</vt:lpstr>
      <vt:lpstr>Audit Trail</vt:lpstr>
      <vt:lpstr>Puppet by Puppet Labs</vt:lpstr>
      <vt:lpstr>Puppet Architechture</vt:lpstr>
      <vt:lpstr>Puppet Installation ( Enterprise)</vt:lpstr>
      <vt:lpstr>Dashboard</vt:lpstr>
      <vt:lpstr>Agent Checkin</vt:lpstr>
      <vt:lpstr>Multiple Agents</vt:lpstr>
      <vt:lpstr>Declarative Language</vt:lpstr>
      <vt:lpstr>Apache example</vt:lpstr>
      <vt:lpstr>Graph</vt:lpstr>
      <vt:lpstr>Gotchas</vt:lpstr>
      <vt:lpstr>Market is Moving Fast</vt:lpstr>
      <vt:lpstr>Whats Next ?</vt:lpstr>
      <vt:lpstr>#Feed4orward  vmug.com/p/cm/ld/fid=7221 </vt:lpstr>
      <vt:lpstr>Thank You   Any Questions 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Kilby</dc:creator>
  <cp:lastModifiedBy>James Kilby</cp:lastModifiedBy>
  <cp:revision>51</cp:revision>
  <dcterms:created xsi:type="dcterms:W3CDTF">2015-11-22T16:10:01Z</dcterms:created>
  <dcterms:modified xsi:type="dcterms:W3CDTF">2016-02-24T11:33:37Z</dcterms:modified>
</cp:coreProperties>
</file>