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96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695" y="0"/>
            <a:ext cx="5983705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01146" y="2980135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Array Methods in Javascript.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066109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99920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2D7374-9A53-4E02-B483-E7E22C31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6505"/>
            <a:ext cx="8055861" cy="1720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3E9EA8-EC41-4890-9011-E78D81DE9FDE}"/>
              </a:ext>
            </a:extLst>
          </p:cNvPr>
          <p:cNvSpPr txBox="1"/>
          <p:nvPr/>
        </p:nvSpPr>
        <p:spPr>
          <a:xfrm>
            <a:off x="176463" y="770021"/>
            <a:ext cx="29892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10. </a:t>
            </a:r>
            <a:r>
              <a:rPr lang="en-US" sz="4800" dirty="0" err="1"/>
              <a:t>forEach</a:t>
            </a:r>
            <a:endParaRPr lang="en-US" sz="4800" dirty="0"/>
          </a:p>
          <a:p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F8B3A38-11AC-404C-ADB2-F7075D1B8E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055860" y="1769078"/>
            <a:ext cx="6574540" cy="604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you have a bunch of items lined up in a row, like your favorite snacks. </a:t>
            </a:r>
            <a:r>
              <a:rPr kumimoji="0" lang="en-US" altLang="en-US" sz="4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kumimoji="0" lang="en-US" altLang="en-US" sz="43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forEach</a:t>
            </a:r>
            <a:r>
              <a:rPr kumimoji="0" lang="en-US" altLang="en-US" sz="4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</a:t>
            </a:r>
            <a:r>
              <a:rPr kumimoji="0" lang="en-US" altLang="en-US" sz="4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like going through each snack one by one and doing something with it, maybe eating it or sharing it with friends. </a:t>
            </a:r>
            <a:endParaRPr kumimoji="0" lang="en-US" altLang="en-US" sz="4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6BC94C-E799-4413-910B-5846B5D47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436618"/>
            <a:ext cx="805586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1E468-113C-43F5-A90A-37AC72F6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4884"/>
            <a:ext cx="8502316" cy="4844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F2A68-0A40-4F2B-9EFC-A0D183F80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1704"/>
            <a:ext cx="8502316" cy="1973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C1EB95-FD74-41B8-B3D4-D74D9B1D0D36}"/>
              </a:ext>
            </a:extLst>
          </p:cNvPr>
          <p:cNvSpPr txBox="1"/>
          <p:nvPr/>
        </p:nvSpPr>
        <p:spPr>
          <a:xfrm>
            <a:off x="56147" y="484089"/>
            <a:ext cx="4796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10.Map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D30E6-2464-48AC-86BA-6D8FF7F07E28}"/>
              </a:ext>
            </a:extLst>
          </p:cNvPr>
          <p:cNvSpPr txBox="1"/>
          <p:nvPr/>
        </p:nvSpPr>
        <p:spPr>
          <a:xfrm>
            <a:off x="8678779" y="1411704"/>
            <a:ext cx="5582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Makes a new array by changing each item in an array.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828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ECFAC-2892-4282-B225-2E66FF39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21768"/>
            <a:ext cx="8678779" cy="4507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FD3F0B-37DC-481B-A3D4-F45259078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19200"/>
            <a:ext cx="8678779" cy="2502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48BBD-647F-495E-999F-1F56EE3BA94F}"/>
              </a:ext>
            </a:extLst>
          </p:cNvPr>
          <p:cNvSpPr txBox="1"/>
          <p:nvPr/>
        </p:nvSpPr>
        <p:spPr>
          <a:xfrm>
            <a:off x="0" y="401053"/>
            <a:ext cx="8678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11. Filter</a:t>
            </a:r>
          </a:p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457E3-B10F-45A3-AF2B-6C184A86179E}"/>
              </a:ext>
            </a:extLst>
          </p:cNvPr>
          <p:cNvSpPr txBox="1"/>
          <p:nvPr/>
        </p:nvSpPr>
        <p:spPr>
          <a:xfrm>
            <a:off x="8903368" y="1347537"/>
            <a:ext cx="5566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Makes a new array with only the items that pass a test.</a:t>
            </a:r>
          </a:p>
        </p:txBody>
      </p:sp>
    </p:spTree>
    <p:extLst>
      <p:ext uri="{BB962C8B-B14F-4D97-AF65-F5344CB8AC3E}">
        <p14:creationId xmlns:p14="http://schemas.microsoft.com/office/powerpoint/2010/main" val="427664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4A10E-3132-4543-8F67-1F0F615B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88368"/>
            <a:ext cx="9063789" cy="5041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BDF48-7191-4402-9A4D-3A2D1501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24001"/>
            <a:ext cx="9063789" cy="1664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ACA52-E8B1-4CC1-B6A4-D89118A51C40}"/>
              </a:ext>
            </a:extLst>
          </p:cNvPr>
          <p:cNvSpPr txBox="1"/>
          <p:nvPr/>
        </p:nvSpPr>
        <p:spPr>
          <a:xfrm>
            <a:off x="176463" y="497305"/>
            <a:ext cx="3721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12"/>
            </a:pPr>
            <a:r>
              <a:rPr lang="en-US" sz="4800" dirty="0"/>
              <a:t>Reduce</a:t>
            </a:r>
          </a:p>
          <a:p>
            <a:pPr marL="342900" indent="-342900">
              <a:buAutoNum type="arabicPeriod" startAt="12"/>
            </a:pP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516FB-E2D0-4A4F-ACED-8E7705473903}"/>
              </a:ext>
            </a:extLst>
          </p:cNvPr>
          <p:cNvSpPr txBox="1"/>
          <p:nvPr/>
        </p:nvSpPr>
        <p:spPr>
          <a:xfrm>
            <a:off x="9240253" y="1411706"/>
            <a:ext cx="52136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Combines all items in an array into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58589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F52F3-111B-414B-AD31-382D0A48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3011"/>
            <a:ext cx="8133347" cy="4796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5AFD9-0906-4916-B11F-1FEB3F53C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7" y="1876927"/>
            <a:ext cx="8005010" cy="184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CD173-33E7-4E73-9B74-6B2FA07521F1}"/>
              </a:ext>
            </a:extLst>
          </p:cNvPr>
          <p:cNvSpPr txBox="1"/>
          <p:nvPr/>
        </p:nvSpPr>
        <p:spPr>
          <a:xfrm>
            <a:off x="128337" y="657726"/>
            <a:ext cx="6112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13. Some</a:t>
            </a:r>
          </a:p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28EDA-5BAA-4D80-9CAD-CB2BE4A48AC4}"/>
              </a:ext>
            </a:extLst>
          </p:cNvPr>
          <p:cNvSpPr txBox="1"/>
          <p:nvPr/>
        </p:nvSpPr>
        <p:spPr>
          <a:xfrm>
            <a:off x="8935453" y="1540185"/>
            <a:ext cx="5229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Checks if at least one item in an array passes a test.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584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3514C-6E09-458A-BADA-19D77389B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8232"/>
            <a:ext cx="9047746" cy="433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0727F-4E6B-4224-85AD-8D1509BC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0959"/>
            <a:ext cx="9047746" cy="2247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8F3E3-BD54-4F9B-8606-30512E2A2F13}"/>
              </a:ext>
            </a:extLst>
          </p:cNvPr>
          <p:cNvSpPr txBox="1"/>
          <p:nvPr/>
        </p:nvSpPr>
        <p:spPr>
          <a:xfrm>
            <a:off x="256674" y="753979"/>
            <a:ext cx="553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14. Every</a:t>
            </a:r>
          </a:p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FB339-BBFA-4270-B04C-8C652B50FF5B}"/>
              </a:ext>
            </a:extLst>
          </p:cNvPr>
          <p:cNvSpPr txBox="1"/>
          <p:nvPr/>
        </p:nvSpPr>
        <p:spPr>
          <a:xfrm>
            <a:off x="9208168" y="1537431"/>
            <a:ext cx="5165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Checks if all items in an array pass a test.</a:t>
            </a:r>
          </a:p>
        </p:txBody>
      </p:sp>
    </p:spTree>
    <p:extLst>
      <p:ext uri="{BB962C8B-B14F-4D97-AF65-F5344CB8AC3E}">
        <p14:creationId xmlns:p14="http://schemas.microsoft.com/office/powerpoint/2010/main" val="307363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FEFACC-FE37-415E-BE69-56F4AA1E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189"/>
            <a:ext cx="8775032" cy="2238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9CB0-06A5-4CB4-8FAF-E047AE4FDF89}"/>
              </a:ext>
            </a:extLst>
          </p:cNvPr>
          <p:cNvSpPr txBox="1"/>
          <p:nvPr/>
        </p:nvSpPr>
        <p:spPr>
          <a:xfrm>
            <a:off x="-1" y="641684"/>
            <a:ext cx="6320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15. Find</a:t>
            </a:r>
          </a:p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C1F0B-AFDE-43CC-89D8-0CE06C741DC5}"/>
              </a:ext>
            </a:extLst>
          </p:cNvPr>
          <p:cNvSpPr txBox="1"/>
          <p:nvPr/>
        </p:nvSpPr>
        <p:spPr>
          <a:xfrm>
            <a:off x="8775032" y="1083854"/>
            <a:ext cx="56949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Finds the first item in an array that passes a test.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37FAC-EA2B-4008-87B2-8D083C55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49154"/>
            <a:ext cx="8775031" cy="58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1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7EBC3-1857-496D-9BA2-8A18030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368842"/>
            <a:ext cx="8598569" cy="4860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F1C2A-5564-4C7C-A0AA-2D66B691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1418974"/>
            <a:ext cx="8598569" cy="1949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732AF-06EF-44C5-9698-F9B00BBD1407}"/>
              </a:ext>
            </a:extLst>
          </p:cNvPr>
          <p:cNvSpPr txBox="1"/>
          <p:nvPr/>
        </p:nvSpPr>
        <p:spPr>
          <a:xfrm>
            <a:off x="192505" y="545432"/>
            <a:ext cx="5935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16. Sort</a:t>
            </a:r>
          </a:p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D6908-D9D8-4EFD-AAAC-8A716DA18CC8}"/>
              </a:ext>
            </a:extLst>
          </p:cNvPr>
          <p:cNvSpPr txBox="1"/>
          <p:nvPr/>
        </p:nvSpPr>
        <p:spPr>
          <a:xfrm>
            <a:off x="8855242" y="1418974"/>
            <a:ext cx="5037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Sort Arranges items in an array in order.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5271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D5B640E-B07D-4892-A589-8509CBB1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9452"/>
            <a:ext cx="7988968" cy="53038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9BA4929-141D-4E3F-840C-C3092CD779E4}"/>
              </a:ext>
            </a:extLst>
          </p:cNvPr>
          <p:cNvSpPr txBox="1"/>
          <p:nvPr/>
        </p:nvSpPr>
        <p:spPr>
          <a:xfrm>
            <a:off x="320841" y="290923"/>
            <a:ext cx="37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1. </a:t>
            </a:r>
            <a:r>
              <a:rPr lang="en-US" sz="4800" dirty="0" err="1"/>
              <a:t>toString</a:t>
            </a:r>
            <a:endParaRPr lang="en-US" sz="4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05F936-3325-4443-9514-C284A649BFBE}"/>
              </a:ext>
            </a:extLst>
          </p:cNvPr>
          <p:cNvSpPr txBox="1"/>
          <p:nvPr/>
        </p:nvSpPr>
        <p:spPr>
          <a:xfrm>
            <a:off x="8486272" y="994150"/>
            <a:ext cx="6144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When  called on an array, it converts each element to a string and joins them with commas.</a:t>
            </a:r>
          </a:p>
          <a:p>
            <a:endParaRPr lang="en-US" sz="48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669D6E9-DA5E-4BD7-A0CD-624327AC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1919"/>
            <a:ext cx="7988968" cy="17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5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7F9AD-5C14-40E6-9461-681DDC31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27158"/>
            <a:ext cx="8425294" cy="5502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8CDDE-F933-4A31-AB4C-765BC60E5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" y="1200148"/>
            <a:ext cx="8425294" cy="1527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D6C58-7A6E-492B-9956-5A1940FE5A3A}"/>
              </a:ext>
            </a:extLst>
          </p:cNvPr>
          <p:cNvSpPr txBox="1"/>
          <p:nvPr/>
        </p:nvSpPr>
        <p:spPr>
          <a:xfrm>
            <a:off x="16045" y="497305"/>
            <a:ext cx="3769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2. Join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0A65F-2804-4654-AEF8-B36D5F952B60}"/>
              </a:ext>
            </a:extLst>
          </p:cNvPr>
          <p:cNvSpPr txBox="1"/>
          <p:nvPr/>
        </p:nvSpPr>
        <p:spPr>
          <a:xfrm>
            <a:off x="8742947" y="1048576"/>
            <a:ext cx="5871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Merges elements of an array using the specified combinator.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9699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1B810-F072-467C-A024-A23332D3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2379"/>
            <a:ext cx="8501916" cy="5099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938C0-22A9-4A62-B5BA-88BA6CF9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66" y="1267326"/>
            <a:ext cx="8335578" cy="1764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6736F0-A972-4046-B679-D2C8FE3E2906}"/>
              </a:ext>
            </a:extLst>
          </p:cNvPr>
          <p:cNvSpPr txBox="1"/>
          <p:nvPr/>
        </p:nvSpPr>
        <p:spPr>
          <a:xfrm>
            <a:off x="128337" y="482496"/>
            <a:ext cx="3400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3. </a:t>
            </a:r>
            <a:r>
              <a:rPr lang="en-US" sz="4800" dirty="0" err="1"/>
              <a:t>Concat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3B3AC-E4ED-45B2-87D7-D313ED9C476F}"/>
              </a:ext>
            </a:extLst>
          </p:cNvPr>
          <p:cNvSpPr txBox="1"/>
          <p:nvPr/>
        </p:nvSpPr>
        <p:spPr>
          <a:xfrm>
            <a:off x="8501915" y="995480"/>
            <a:ext cx="6128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Used to combine different arrays together</a:t>
            </a:r>
          </a:p>
        </p:txBody>
      </p:sp>
    </p:spTree>
    <p:extLst>
      <p:ext uri="{BB962C8B-B14F-4D97-AF65-F5344CB8AC3E}">
        <p14:creationId xmlns:p14="http://schemas.microsoft.com/office/powerpoint/2010/main" val="13419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9EF8F1-880C-4149-9BC2-43E158BC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84884"/>
            <a:ext cx="8651279" cy="4844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9C60C-D6FA-49B9-BC86-E3A14A25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8137"/>
            <a:ext cx="8651278" cy="2016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24EAA5-8B27-40A8-86B6-F94F49A668A6}"/>
              </a:ext>
            </a:extLst>
          </p:cNvPr>
          <p:cNvSpPr txBox="1"/>
          <p:nvPr/>
        </p:nvSpPr>
        <p:spPr>
          <a:xfrm>
            <a:off x="8935453" y="1159589"/>
            <a:ext cx="51655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R</a:t>
            </a:r>
            <a:r>
              <a:rPr lang="en-US" sz="4800" b="0" dirty="0">
                <a:effectLst/>
                <a:latin typeface="Consolas" panose="020B0609020204030204" pitchFamily="49" charset="0"/>
              </a:rPr>
              <a:t>emoving some elements from the array, while also adding new elements.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8015E-6BE7-4506-9318-0DB73E2A3C4D}"/>
              </a:ext>
            </a:extLst>
          </p:cNvPr>
          <p:cNvSpPr txBox="1"/>
          <p:nvPr/>
        </p:nvSpPr>
        <p:spPr>
          <a:xfrm>
            <a:off x="208547" y="328592"/>
            <a:ext cx="224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4. Splice</a:t>
            </a:r>
          </a:p>
        </p:txBody>
      </p:sp>
    </p:spTree>
    <p:extLst>
      <p:ext uri="{BB962C8B-B14F-4D97-AF65-F5344CB8AC3E}">
        <p14:creationId xmlns:p14="http://schemas.microsoft.com/office/powerpoint/2010/main" val="127265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2E541-E839-4F95-B04E-CAF346F3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36758"/>
            <a:ext cx="8133348" cy="4892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793A0-2B4C-4F5F-A655-F9F82CD0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6903"/>
            <a:ext cx="8133347" cy="1879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F33785-E564-48B4-97AD-8E9F0B5C238B}"/>
              </a:ext>
            </a:extLst>
          </p:cNvPr>
          <p:cNvSpPr txBox="1"/>
          <p:nvPr/>
        </p:nvSpPr>
        <p:spPr>
          <a:xfrm>
            <a:off x="176463" y="513347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5.Slice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2EA30-38CD-4D00-82E0-B6FBC41EE261}"/>
              </a:ext>
            </a:extLst>
          </p:cNvPr>
          <p:cNvSpPr txBox="1"/>
          <p:nvPr/>
        </p:nvSpPr>
        <p:spPr>
          <a:xfrm>
            <a:off x="9047746" y="1124686"/>
            <a:ext cx="5325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T</a:t>
            </a:r>
            <a:r>
              <a:rPr lang="en-US" sz="4800" b="0" dirty="0">
                <a:effectLst/>
                <a:latin typeface="Consolas" panose="020B0609020204030204" pitchFamily="49" charset="0"/>
              </a:rPr>
              <a:t>o slice out elements of an array</a:t>
            </a:r>
          </a:p>
        </p:txBody>
      </p:sp>
    </p:spTree>
    <p:extLst>
      <p:ext uri="{BB962C8B-B14F-4D97-AF65-F5344CB8AC3E}">
        <p14:creationId xmlns:p14="http://schemas.microsoft.com/office/powerpoint/2010/main" val="387067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46895-3CE3-4AB2-A564-69218F17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2746"/>
            <a:ext cx="8798561" cy="4896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DEB827-56F4-48FD-ACFB-F5C3C348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7191"/>
            <a:ext cx="8798561" cy="1611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03EA7-2545-4E4A-B7D9-101EC2990D8B}"/>
              </a:ext>
            </a:extLst>
          </p:cNvPr>
          <p:cNvSpPr txBox="1"/>
          <p:nvPr/>
        </p:nvSpPr>
        <p:spPr>
          <a:xfrm>
            <a:off x="0" y="786063"/>
            <a:ext cx="2810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6. Index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B0598-35AC-462A-B63C-CF794E88B2F0}"/>
              </a:ext>
            </a:extLst>
          </p:cNvPr>
          <p:cNvSpPr txBox="1"/>
          <p:nvPr/>
        </p:nvSpPr>
        <p:spPr>
          <a:xfrm>
            <a:off x="9160043" y="1301420"/>
            <a:ext cx="54703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F</a:t>
            </a:r>
            <a:r>
              <a:rPr lang="en-US" sz="4800" b="0" dirty="0">
                <a:effectLst/>
                <a:latin typeface="Consolas" panose="020B0609020204030204" pitchFamily="49" charset="0"/>
              </a:rPr>
              <a:t>inds the position of an individual element in the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3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A1B0E-7619-4030-921C-132D08D9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6968"/>
            <a:ext cx="8999826" cy="4812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AEF0D-DA00-4049-B163-73C6BA257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479"/>
            <a:ext cx="8999826" cy="1710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E92BF-B6EF-4C9F-8517-9841E0F81D11}"/>
              </a:ext>
            </a:extLst>
          </p:cNvPr>
          <p:cNvSpPr txBox="1"/>
          <p:nvPr/>
        </p:nvSpPr>
        <p:spPr>
          <a:xfrm>
            <a:off x="0" y="577517"/>
            <a:ext cx="6673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7.Lastindexof</a:t>
            </a:r>
          </a:p>
          <a:p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71DDD-E0E8-4ACB-A00D-8E4DEBD7731A}"/>
              </a:ext>
            </a:extLst>
          </p:cNvPr>
          <p:cNvSpPr txBox="1"/>
          <p:nvPr/>
        </p:nvSpPr>
        <p:spPr>
          <a:xfrm>
            <a:off x="9176084" y="1362347"/>
            <a:ext cx="52136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S</a:t>
            </a:r>
            <a:r>
              <a:rPr lang="en-US" sz="4800" b="0" dirty="0">
                <a:effectLst/>
                <a:latin typeface="Consolas" panose="020B0609020204030204" pitchFamily="49" charset="0"/>
              </a:rPr>
              <a:t>earch for the last occurrence of a specified value in an array and returns the index of the last occurrence of that value.</a:t>
            </a:r>
          </a:p>
        </p:txBody>
      </p:sp>
    </p:spTree>
    <p:extLst>
      <p:ext uri="{BB962C8B-B14F-4D97-AF65-F5344CB8AC3E}">
        <p14:creationId xmlns:p14="http://schemas.microsoft.com/office/powerpoint/2010/main" val="29136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4B0B9-0E20-473C-9860-EC087603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103"/>
            <a:ext cx="8807116" cy="1905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E783F-F6CB-427C-93C8-BB5B59961176}"/>
              </a:ext>
            </a:extLst>
          </p:cNvPr>
          <p:cNvSpPr txBox="1"/>
          <p:nvPr/>
        </p:nvSpPr>
        <p:spPr>
          <a:xfrm>
            <a:off x="192505" y="449179"/>
            <a:ext cx="1571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8.Flat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19610-6A14-4AE5-87CB-49750B92F405}"/>
              </a:ext>
            </a:extLst>
          </p:cNvPr>
          <p:cNvSpPr txBox="1"/>
          <p:nvPr/>
        </p:nvSpPr>
        <p:spPr>
          <a:xfrm>
            <a:off x="8983579" y="1280176"/>
            <a:ext cx="54543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dirty="0">
                <a:effectLst/>
                <a:latin typeface="Consolas" panose="020B0609020204030204" pitchFamily="49" charset="0"/>
              </a:rPr>
              <a:t>Flat makes compiler to ignore arrays that is embedded in other arrays.</a:t>
            </a:r>
          </a:p>
          <a:p>
            <a:endParaRPr lang="en-US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3720D-6871-48D4-ABA6-2447887C3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2898"/>
            <a:ext cx="8807116" cy="50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3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282</Words>
  <Application>Microsoft Office PowerPoint</Application>
  <PresentationFormat>Custom</PresentationFormat>
  <Paragraphs>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Consolas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Kiprop</cp:lastModifiedBy>
  <cp:revision>31</cp:revision>
  <dcterms:created xsi:type="dcterms:W3CDTF">2024-06-19T09:23:25Z</dcterms:created>
  <dcterms:modified xsi:type="dcterms:W3CDTF">2024-06-23T15:05:47Z</dcterms:modified>
</cp:coreProperties>
</file>