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2" d="100"/>
          <a:sy n="142" d="100"/>
        </p:scale>
        <p:origin x="996" y="16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pPr/>
              <a:t>2020/12/6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pPr/>
              <a:t>2020/12/6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pPr/>
              <a:t>2020/12/6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pPr/>
              <a:t>2020/12/6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pPr/>
              <a:t>2020/12/6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pPr/>
              <a:t>2020/12/6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pPr/>
              <a:t>2020/12/6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pPr/>
              <a:t>2020/12/6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pPr/>
              <a:t>2020/12/6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pPr/>
              <a:t>2020/12/6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AE3-0F05-4831-8563-DCED211A0DE6}" type="datetimeFigureOut">
              <a:rPr lang="zh-TW" altLang="en-US" smtClean="0"/>
              <a:pPr/>
              <a:t>2020/12/6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76-273E-46A3-A424-75EC1D83E8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2AE3-0F05-4831-8563-DCED211A0DE6}" type="datetimeFigureOut">
              <a:rPr lang="zh-TW" altLang="en-US" smtClean="0"/>
              <a:pPr/>
              <a:t>2020/12/6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BC76-273E-46A3-A424-75EC1D83E8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CRLogo.png"/>
          <p:cNvPicPr>
            <a:picLocks noChangeAspect="1"/>
          </p:cNvPicPr>
          <p:nvPr/>
        </p:nvPicPr>
        <p:blipFill>
          <a:blip r:embed="rId2" cstate="print"/>
          <a:srcRect l="6336" r="6336" b="15347"/>
          <a:stretch>
            <a:fillRect/>
          </a:stretch>
        </p:blipFill>
        <p:spPr>
          <a:xfrm>
            <a:off x="0" y="285728"/>
            <a:ext cx="3929095" cy="678658"/>
          </a:xfrm>
          <a:prstGeom prst="rect">
            <a:avLst/>
          </a:prstGeom>
        </p:spPr>
      </p:pic>
      <p:pic>
        <p:nvPicPr>
          <p:cNvPr id="5" name="圖片 4" descr="下載 (1)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286" t="15000" r="18571" b="18571"/>
          <a:stretch>
            <a:fillRect/>
          </a:stretch>
        </p:blipFill>
        <p:spPr>
          <a:xfrm>
            <a:off x="4357686" y="0"/>
            <a:ext cx="2071702" cy="2214578"/>
          </a:xfrm>
          <a:prstGeom prst="rect">
            <a:avLst/>
          </a:prstGeom>
        </p:spPr>
      </p:pic>
      <p:pic>
        <p:nvPicPr>
          <p:cNvPr id="6" name="圖片 5" descr="CRLogo.png"/>
          <p:cNvPicPr>
            <a:picLocks noChangeAspect="1"/>
          </p:cNvPicPr>
          <p:nvPr/>
        </p:nvPicPr>
        <p:blipFill>
          <a:blip r:embed="rId2" cstate="print"/>
          <a:srcRect l="6336" r="6336" b="15347"/>
          <a:stretch>
            <a:fillRect/>
          </a:stretch>
        </p:blipFill>
        <p:spPr>
          <a:xfrm>
            <a:off x="500034" y="5572140"/>
            <a:ext cx="3929095" cy="67865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14480" y="6000768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solidFill>
                  <a:srgbClr val="FCFCF2"/>
                </a:solidFill>
                <a:latin typeface="jf open 粉圓 1.0" pitchFamily="34" charset="-120"/>
                <a:ea typeface="jf open 粉圓 1.0" pitchFamily="34" charset="-120"/>
              </a:rPr>
              <a:t>PUZZLE GAME</a:t>
            </a:r>
            <a:endParaRPr lang="zh-TW" altLang="en-US" sz="3000" dirty="0">
              <a:solidFill>
                <a:srgbClr val="FCFCF2"/>
              </a:solidFill>
              <a:latin typeface="jf open 粉圓 1.0" pitchFamily="34" charset="-120"/>
              <a:ea typeface="jf open 粉圓 1.0" pitchFamily="34" charset="-120"/>
            </a:endParaRPr>
          </a:p>
        </p:txBody>
      </p:sp>
      <p:pic>
        <p:nvPicPr>
          <p:cNvPr id="8" name="圖片 7" descr="sudo.png"/>
          <p:cNvPicPr>
            <a:picLocks noChangeAspect="1"/>
          </p:cNvPicPr>
          <p:nvPr/>
        </p:nvPicPr>
        <p:blipFill>
          <a:blip r:embed="rId4" cstate="print"/>
          <a:srcRect l="8984" t="8984" r="8984" b="8984"/>
          <a:stretch>
            <a:fillRect/>
          </a:stretch>
        </p:blipFill>
        <p:spPr>
          <a:xfrm>
            <a:off x="3571868" y="2428868"/>
            <a:ext cx="2000264" cy="20002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Lin</dc:creator>
  <cp:lastModifiedBy>Lin</cp:lastModifiedBy>
  <cp:revision>21</cp:revision>
  <dcterms:created xsi:type="dcterms:W3CDTF">2020-06-26T08:43:39Z</dcterms:created>
  <dcterms:modified xsi:type="dcterms:W3CDTF">2020-12-06T10:07:35Z</dcterms:modified>
</cp:coreProperties>
</file>